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5" r:id="rId8"/>
    <p:sldId id="261" r:id="rId10"/>
    <p:sldId id="262" r:id="rId11"/>
    <p:sldId id="266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A50"/>
    <a:srgbClr val="00A5E0"/>
    <a:srgbClr val="ACE1FF"/>
    <a:srgbClr val="DF5703"/>
    <a:srgbClr val="84CAB8"/>
    <a:srgbClr val="478524"/>
    <a:srgbClr val="5DC5F2"/>
    <a:srgbClr val="8CD1BF"/>
    <a:srgbClr val="F8A900"/>
    <a:srgbClr val="6FB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>
        <p:guide orient="horz" pos="2118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E90-E6BA-4371-9229-09314A332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7DB1-34EE-49DF-90C3-082F67930E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7DB1-34EE-49DF-90C3-082F67930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7DB1-34EE-49DF-90C3-082F67930E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8928-256A-4F4F-B6CA-3AAF3346D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8381-26C7-4B94-A45D-5C42EEF3D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hyperlink" Target="http://www.ypppt.com/jiaocheng/" TargetMode="External"/><Relationship Id="rId6" Type="http://schemas.openxmlformats.org/officeDocument/2006/relationships/hyperlink" Target="http://www.ypppt.com/sucai/" TargetMode="External"/><Relationship Id="rId5" Type="http://schemas.openxmlformats.org/officeDocument/2006/relationships/hyperlink" Target="http://www.ypppt.com/tubiao/" TargetMode="External"/><Relationship Id="rId4" Type="http://schemas.openxmlformats.org/officeDocument/2006/relationships/hyperlink" Target="http://www.ypppt.com/beijing/" TargetMode="External"/><Relationship Id="rId3" Type="http://schemas.openxmlformats.org/officeDocument/2006/relationships/hyperlink" Target="http://www.ypppt.com/jieri/" TargetMode="External"/><Relationship Id="rId2" Type="http://schemas.openxmlformats.org/officeDocument/2006/relationships/hyperlink" Target="http://www.ypppt.com/moban/" TargetMode="External"/><Relationship Id="rId1" Type="http://schemas.openxmlformats.org/officeDocument/2006/relationships/hyperlink" Target="http://www.yppp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844" y="7217058"/>
            <a:ext cx="7675128" cy="365970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842025" y="6043091"/>
            <a:ext cx="9375354" cy="908097"/>
            <a:chOff x="1685581" y="5888854"/>
            <a:chExt cx="9375354" cy="908097"/>
          </a:xfrm>
        </p:grpSpPr>
        <p:sp>
          <p:nvSpPr>
            <p:cNvPr id="2" name="矩形 1"/>
            <p:cNvSpPr/>
            <p:nvPr/>
          </p:nvSpPr>
          <p:spPr>
            <a:xfrm>
              <a:off x="1685581" y="5888854"/>
              <a:ext cx="9375354" cy="242371"/>
            </a:xfrm>
            <a:prstGeom prst="rect">
              <a:avLst/>
            </a:prstGeom>
            <a:solidFill>
              <a:srgbClr val="52A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996674">
              <a:off x="3104487" y="6059009"/>
              <a:ext cx="428602" cy="737942"/>
            </a:xfrm>
            <a:custGeom>
              <a:avLst/>
              <a:gdLst>
                <a:gd name="connsiteX0" fmla="*/ 111565 w 428602"/>
                <a:gd name="connsiteY0" fmla="*/ 0 h 737942"/>
                <a:gd name="connsiteX1" fmla="*/ 428602 w 428602"/>
                <a:gd name="connsiteY1" fmla="*/ 0 h 737942"/>
                <a:gd name="connsiteX2" fmla="*/ 332011 w 428602"/>
                <a:gd name="connsiteY2" fmla="*/ 638895 h 737942"/>
                <a:gd name="connsiteX3" fmla="*/ 0 w 428602"/>
                <a:gd name="connsiteY3" fmla="*/ 737942 h 73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02" h="737942">
                  <a:moveTo>
                    <a:pt x="111565" y="0"/>
                  </a:moveTo>
                  <a:lnTo>
                    <a:pt x="428602" y="0"/>
                  </a:lnTo>
                  <a:lnTo>
                    <a:pt x="332011" y="638895"/>
                  </a:lnTo>
                  <a:lnTo>
                    <a:pt x="0" y="737942"/>
                  </a:lnTo>
                  <a:close/>
                </a:path>
              </a:pathLst>
            </a:custGeom>
            <a:solidFill>
              <a:srgbClr val="52A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20603326" flipH="1">
              <a:off x="9219291" y="6059521"/>
              <a:ext cx="426782" cy="725903"/>
            </a:xfrm>
            <a:custGeom>
              <a:avLst/>
              <a:gdLst>
                <a:gd name="connsiteX0" fmla="*/ 109745 w 426782"/>
                <a:gd name="connsiteY0" fmla="*/ 0 h 725903"/>
                <a:gd name="connsiteX1" fmla="*/ 0 w 426782"/>
                <a:gd name="connsiteY1" fmla="*/ 725903 h 725903"/>
                <a:gd name="connsiteX2" fmla="*/ 332011 w 426782"/>
                <a:gd name="connsiteY2" fmla="*/ 626855 h 725903"/>
                <a:gd name="connsiteX3" fmla="*/ 426782 w 426782"/>
                <a:gd name="connsiteY3" fmla="*/ 0 h 72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82" h="725903">
                  <a:moveTo>
                    <a:pt x="109745" y="0"/>
                  </a:moveTo>
                  <a:lnTo>
                    <a:pt x="0" y="725903"/>
                  </a:lnTo>
                  <a:lnTo>
                    <a:pt x="332011" y="626855"/>
                  </a:lnTo>
                  <a:lnTo>
                    <a:pt x="426782" y="0"/>
                  </a:lnTo>
                  <a:close/>
                </a:path>
              </a:pathLst>
            </a:custGeom>
            <a:solidFill>
              <a:srgbClr val="52A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40516" y="0"/>
            <a:ext cx="1284532" cy="1876355"/>
            <a:chOff x="2018136" y="0"/>
            <a:chExt cx="1284532" cy="1876355"/>
          </a:xfrm>
        </p:grpSpPr>
        <p:sp>
          <p:nvSpPr>
            <p:cNvPr id="15" name="任意多边形 14"/>
            <p:cNvSpPr/>
            <p:nvPr/>
          </p:nvSpPr>
          <p:spPr>
            <a:xfrm>
              <a:off x="2018136" y="1253902"/>
              <a:ext cx="1284532" cy="622453"/>
            </a:xfrm>
            <a:custGeom>
              <a:avLst/>
              <a:gdLst>
                <a:gd name="connsiteX0" fmla="*/ 642266 w 1284532"/>
                <a:gd name="connsiteY0" fmla="*/ 0 h 622453"/>
                <a:gd name="connsiteX1" fmla="*/ 1273659 w 1284532"/>
                <a:gd name="connsiteY1" fmla="*/ 514601 h 622453"/>
                <a:gd name="connsiteX2" fmla="*/ 1284532 w 1284532"/>
                <a:gd name="connsiteY2" fmla="*/ 622453 h 622453"/>
                <a:gd name="connsiteX3" fmla="*/ 0 w 1284532"/>
                <a:gd name="connsiteY3" fmla="*/ 622453 h 622453"/>
                <a:gd name="connsiteX4" fmla="*/ 10873 w 1284532"/>
                <a:gd name="connsiteY4" fmla="*/ 514601 h 622453"/>
                <a:gd name="connsiteX5" fmla="*/ 642266 w 1284532"/>
                <a:gd name="connsiteY5" fmla="*/ 0 h 62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4532" h="622453">
                  <a:moveTo>
                    <a:pt x="642266" y="0"/>
                  </a:moveTo>
                  <a:cubicBezTo>
                    <a:pt x="953714" y="0"/>
                    <a:pt x="1213563" y="220919"/>
                    <a:pt x="1273659" y="514601"/>
                  </a:cubicBezTo>
                  <a:lnTo>
                    <a:pt x="1284532" y="622453"/>
                  </a:lnTo>
                  <a:lnTo>
                    <a:pt x="0" y="622453"/>
                  </a:lnTo>
                  <a:lnTo>
                    <a:pt x="10873" y="514601"/>
                  </a:lnTo>
                  <a:cubicBezTo>
                    <a:pt x="70969" y="220919"/>
                    <a:pt x="330819" y="0"/>
                    <a:pt x="642266" y="0"/>
                  </a:cubicBezTo>
                  <a:close/>
                </a:path>
              </a:pathLst>
            </a:custGeom>
            <a:solidFill>
              <a:srgbClr val="E7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7543" y="0"/>
              <a:ext cx="45719" cy="1253902"/>
            </a:xfrm>
            <a:prstGeom prst="rect">
              <a:avLst/>
            </a:prstGeom>
            <a:solidFill>
              <a:srgbClr val="E7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8026" y="2776251"/>
            <a:ext cx="1244906" cy="3266840"/>
            <a:chOff x="1773716" y="2776251"/>
            <a:chExt cx="1244906" cy="3266840"/>
          </a:xfrm>
        </p:grpSpPr>
        <p:sp>
          <p:nvSpPr>
            <p:cNvPr id="17" name="梯形 16"/>
            <p:cNvSpPr/>
            <p:nvPr/>
          </p:nvSpPr>
          <p:spPr>
            <a:xfrm>
              <a:off x="2225407" y="3789802"/>
              <a:ext cx="457855" cy="2253289"/>
            </a:xfrm>
            <a:prstGeom prst="trapezoid">
              <a:avLst>
                <a:gd name="adj" fmla="val 37031"/>
              </a:avLst>
            </a:prstGeom>
            <a:solidFill>
              <a:srgbClr val="6AB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773716" y="2985571"/>
              <a:ext cx="627961" cy="771181"/>
            </a:xfrm>
            <a:custGeom>
              <a:avLst/>
              <a:gdLst>
                <a:gd name="connsiteX0" fmla="*/ 627961 w 627961"/>
                <a:gd name="connsiteY0" fmla="*/ 771181 h 771181"/>
                <a:gd name="connsiteX1" fmla="*/ 583894 w 627961"/>
                <a:gd name="connsiteY1" fmla="*/ 716097 h 771181"/>
                <a:gd name="connsiteX2" fmla="*/ 572877 w 627961"/>
                <a:gd name="connsiteY2" fmla="*/ 683046 h 771181"/>
                <a:gd name="connsiteX3" fmla="*/ 550843 w 627961"/>
                <a:gd name="connsiteY3" fmla="*/ 649996 h 771181"/>
                <a:gd name="connsiteX4" fmla="*/ 495759 w 627961"/>
                <a:gd name="connsiteY4" fmla="*/ 539827 h 771181"/>
                <a:gd name="connsiteX5" fmla="*/ 473725 w 627961"/>
                <a:gd name="connsiteY5" fmla="*/ 506776 h 771181"/>
                <a:gd name="connsiteX6" fmla="*/ 418641 w 627961"/>
                <a:gd name="connsiteY6" fmla="*/ 462709 h 771181"/>
                <a:gd name="connsiteX7" fmla="*/ 264404 w 627961"/>
                <a:gd name="connsiteY7" fmla="*/ 451692 h 771181"/>
                <a:gd name="connsiteX8" fmla="*/ 220337 w 627961"/>
                <a:gd name="connsiteY8" fmla="*/ 352540 h 771181"/>
                <a:gd name="connsiteX9" fmla="*/ 198303 w 627961"/>
                <a:gd name="connsiteY9" fmla="*/ 275422 h 771181"/>
                <a:gd name="connsiteX10" fmla="*/ 165253 w 627961"/>
                <a:gd name="connsiteY10" fmla="*/ 264405 h 771181"/>
                <a:gd name="connsiteX11" fmla="*/ 132202 w 627961"/>
                <a:gd name="connsiteY11" fmla="*/ 242372 h 771181"/>
                <a:gd name="connsiteX12" fmla="*/ 110168 w 627961"/>
                <a:gd name="connsiteY12" fmla="*/ 176270 h 771181"/>
                <a:gd name="connsiteX13" fmla="*/ 88135 w 627961"/>
                <a:gd name="connsiteY13" fmla="*/ 143220 h 771181"/>
                <a:gd name="connsiteX14" fmla="*/ 66101 w 627961"/>
                <a:gd name="connsiteY14" fmla="*/ 77119 h 771181"/>
                <a:gd name="connsiteX15" fmla="*/ 55084 w 627961"/>
                <a:gd name="connsiteY15" fmla="*/ 44068 h 771181"/>
                <a:gd name="connsiteX16" fmla="*/ 22033 w 627961"/>
                <a:gd name="connsiteY16" fmla="*/ 11017 h 771181"/>
                <a:gd name="connsiteX17" fmla="*/ 0 w 627961"/>
                <a:gd name="connsiteY17" fmla="*/ 0 h 77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7961" h="771181">
                  <a:moveTo>
                    <a:pt x="627961" y="771181"/>
                  </a:moveTo>
                  <a:cubicBezTo>
                    <a:pt x="613272" y="752820"/>
                    <a:pt x="596356" y="736037"/>
                    <a:pt x="583894" y="716097"/>
                  </a:cubicBezTo>
                  <a:cubicBezTo>
                    <a:pt x="577739" y="706249"/>
                    <a:pt x="578071" y="693433"/>
                    <a:pt x="572877" y="683046"/>
                  </a:cubicBezTo>
                  <a:cubicBezTo>
                    <a:pt x="566956" y="671203"/>
                    <a:pt x="558188" y="661013"/>
                    <a:pt x="550843" y="649996"/>
                  </a:cubicBezTo>
                  <a:cubicBezTo>
                    <a:pt x="533403" y="580238"/>
                    <a:pt x="548225" y="618526"/>
                    <a:pt x="495759" y="539827"/>
                  </a:cubicBezTo>
                  <a:lnTo>
                    <a:pt x="473725" y="506776"/>
                  </a:lnTo>
                  <a:cubicBezTo>
                    <a:pt x="453365" y="476236"/>
                    <a:pt x="457135" y="467238"/>
                    <a:pt x="418641" y="462709"/>
                  </a:cubicBezTo>
                  <a:cubicBezTo>
                    <a:pt x="367451" y="456687"/>
                    <a:pt x="315816" y="455364"/>
                    <a:pt x="264404" y="451692"/>
                  </a:cubicBezTo>
                  <a:cubicBezTo>
                    <a:pt x="235468" y="408285"/>
                    <a:pt x="236069" y="415468"/>
                    <a:pt x="220337" y="352540"/>
                  </a:cubicBezTo>
                  <a:cubicBezTo>
                    <a:pt x="220242" y="352158"/>
                    <a:pt x="203571" y="280690"/>
                    <a:pt x="198303" y="275422"/>
                  </a:cubicBezTo>
                  <a:cubicBezTo>
                    <a:pt x="190092" y="267211"/>
                    <a:pt x="175640" y="269598"/>
                    <a:pt x="165253" y="264405"/>
                  </a:cubicBezTo>
                  <a:cubicBezTo>
                    <a:pt x="153410" y="258484"/>
                    <a:pt x="143219" y="249716"/>
                    <a:pt x="132202" y="242372"/>
                  </a:cubicBezTo>
                  <a:cubicBezTo>
                    <a:pt x="124857" y="220338"/>
                    <a:pt x="123051" y="195595"/>
                    <a:pt x="110168" y="176270"/>
                  </a:cubicBezTo>
                  <a:cubicBezTo>
                    <a:pt x="102824" y="165253"/>
                    <a:pt x="93512" y="155319"/>
                    <a:pt x="88135" y="143220"/>
                  </a:cubicBezTo>
                  <a:cubicBezTo>
                    <a:pt x="78702" y="121996"/>
                    <a:pt x="73446" y="99153"/>
                    <a:pt x="66101" y="77119"/>
                  </a:cubicBezTo>
                  <a:cubicBezTo>
                    <a:pt x="62429" y="66102"/>
                    <a:pt x="63296" y="52280"/>
                    <a:pt x="55084" y="44068"/>
                  </a:cubicBezTo>
                  <a:cubicBezTo>
                    <a:pt x="44067" y="33051"/>
                    <a:pt x="34199" y="20750"/>
                    <a:pt x="22033" y="11017"/>
                  </a:cubicBezTo>
                  <a:cubicBezTo>
                    <a:pt x="15621" y="5887"/>
                    <a:pt x="7344" y="3672"/>
                    <a:pt x="0" y="0"/>
                  </a:cubicBezTo>
                </a:path>
              </a:pathLst>
            </a:custGeom>
            <a:noFill/>
            <a:ln w="19050">
              <a:solidFill>
                <a:srgbClr val="D46D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038120" y="2787268"/>
              <a:ext cx="396608" cy="936434"/>
            </a:xfrm>
            <a:custGeom>
              <a:avLst/>
              <a:gdLst>
                <a:gd name="connsiteX0" fmla="*/ 396608 w 396608"/>
                <a:gd name="connsiteY0" fmla="*/ 936434 h 936434"/>
                <a:gd name="connsiteX1" fmla="*/ 385591 w 396608"/>
                <a:gd name="connsiteY1" fmla="*/ 694063 h 936434"/>
                <a:gd name="connsiteX2" fmla="*/ 374574 w 396608"/>
                <a:gd name="connsiteY2" fmla="*/ 528810 h 936434"/>
                <a:gd name="connsiteX3" fmla="*/ 330507 w 396608"/>
                <a:gd name="connsiteY3" fmla="*/ 506776 h 936434"/>
                <a:gd name="connsiteX4" fmla="*/ 264405 w 396608"/>
                <a:gd name="connsiteY4" fmla="*/ 484742 h 936434"/>
                <a:gd name="connsiteX5" fmla="*/ 231355 w 396608"/>
                <a:gd name="connsiteY5" fmla="*/ 473725 h 936434"/>
                <a:gd name="connsiteX6" fmla="*/ 231355 w 396608"/>
                <a:gd name="connsiteY6" fmla="*/ 374573 h 936434"/>
                <a:gd name="connsiteX7" fmla="*/ 264405 w 396608"/>
                <a:gd name="connsiteY7" fmla="*/ 352540 h 936434"/>
                <a:gd name="connsiteX8" fmla="*/ 275422 w 396608"/>
                <a:gd name="connsiteY8" fmla="*/ 319489 h 936434"/>
                <a:gd name="connsiteX9" fmla="*/ 286439 w 396608"/>
                <a:gd name="connsiteY9" fmla="*/ 198303 h 936434"/>
                <a:gd name="connsiteX10" fmla="*/ 198304 w 396608"/>
                <a:gd name="connsiteY10" fmla="*/ 176270 h 936434"/>
                <a:gd name="connsiteX11" fmla="*/ 165253 w 396608"/>
                <a:gd name="connsiteY11" fmla="*/ 165253 h 936434"/>
                <a:gd name="connsiteX12" fmla="*/ 121186 w 396608"/>
                <a:gd name="connsiteY12" fmla="*/ 154236 h 936434"/>
                <a:gd name="connsiteX13" fmla="*/ 55085 w 396608"/>
                <a:gd name="connsiteY13" fmla="*/ 132202 h 936434"/>
                <a:gd name="connsiteX14" fmla="*/ 22034 w 396608"/>
                <a:gd name="connsiteY14" fmla="*/ 121185 h 936434"/>
                <a:gd name="connsiteX15" fmla="*/ 11017 w 396608"/>
                <a:gd name="connsiteY15" fmla="*/ 88135 h 936434"/>
                <a:gd name="connsiteX16" fmla="*/ 0 w 396608"/>
                <a:gd name="connsiteY16" fmla="*/ 0 h 9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6608" h="936434">
                  <a:moveTo>
                    <a:pt x="396608" y="936434"/>
                  </a:moveTo>
                  <a:cubicBezTo>
                    <a:pt x="392936" y="855644"/>
                    <a:pt x="389956" y="774819"/>
                    <a:pt x="385591" y="694063"/>
                  </a:cubicBezTo>
                  <a:cubicBezTo>
                    <a:pt x="382611" y="638937"/>
                    <a:pt x="390151" y="581773"/>
                    <a:pt x="374574" y="528810"/>
                  </a:cubicBezTo>
                  <a:cubicBezTo>
                    <a:pt x="369940" y="513054"/>
                    <a:pt x="345755" y="512875"/>
                    <a:pt x="330507" y="506776"/>
                  </a:cubicBezTo>
                  <a:cubicBezTo>
                    <a:pt x="308942" y="498150"/>
                    <a:pt x="286439" y="492087"/>
                    <a:pt x="264405" y="484742"/>
                  </a:cubicBezTo>
                  <a:lnTo>
                    <a:pt x="231355" y="473725"/>
                  </a:lnTo>
                  <a:cubicBezTo>
                    <a:pt x="218650" y="435611"/>
                    <a:pt x="208088" y="421108"/>
                    <a:pt x="231355" y="374573"/>
                  </a:cubicBezTo>
                  <a:cubicBezTo>
                    <a:pt x="237276" y="362730"/>
                    <a:pt x="253388" y="359884"/>
                    <a:pt x="264405" y="352540"/>
                  </a:cubicBezTo>
                  <a:cubicBezTo>
                    <a:pt x="268077" y="341523"/>
                    <a:pt x="270229" y="329876"/>
                    <a:pt x="275422" y="319489"/>
                  </a:cubicBezTo>
                  <a:cubicBezTo>
                    <a:pt x="295162" y="280008"/>
                    <a:pt x="340950" y="258870"/>
                    <a:pt x="286439" y="198303"/>
                  </a:cubicBezTo>
                  <a:cubicBezTo>
                    <a:pt x="266181" y="175794"/>
                    <a:pt x="227032" y="185846"/>
                    <a:pt x="198304" y="176270"/>
                  </a:cubicBezTo>
                  <a:cubicBezTo>
                    <a:pt x="187287" y="172598"/>
                    <a:pt x="176419" y="168443"/>
                    <a:pt x="165253" y="165253"/>
                  </a:cubicBezTo>
                  <a:cubicBezTo>
                    <a:pt x="150694" y="161093"/>
                    <a:pt x="135689" y="158587"/>
                    <a:pt x="121186" y="154236"/>
                  </a:cubicBezTo>
                  <a:cubicBezTo>
                    <a:pt x="98940" y="147562"/>
                    <a:pt x="77119" y="139547"/>
                    <a:pt x="55085" y="132202"/>
                  </a:cubicBezTo>
                  <a:lnTo>
                    <a:pt x="22034" y="121185"/>
                  </a:lnTo>
                  <a:cubicBezTo>
                    <a:pt x="18362" y="110168"/>
                    <a:pt x="13094" y="99560"/>
                    <a:pt x="11017" y="88135"/>
                  </a:cubicBezTo>
                  <a:cubicBezTo>
                    <a:pt x="5721" y="59006"/>
                    <a:pt x="0" y="0"/>
                    <a:pt x="0" y="0"/>
                  </a:cubicBezTo>
                </a:path>
              </a:pathLst>
            </a:custGeom>
            <a:noFill/>
            <a:ln w="19050">
              <a:solidFill>
                <a:srgbClr val="D46D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2368202" y="2776251"/>
              <a:ext cx="143644" cy="980501"/>
            </a:xfrm>
            <a:custGeom>
              <a:avLst/>
              <a:gdLst>
                <a:gd name="connsiteX0" fmla="*/ 77543 w 143644"/>
                <a:gd name="connsiteY0" fmla="*/ 980501 h 980501"/>
                <a:gd name="connsiteX1" fmla="*/ 425 w 143644"/>
                <a:gd name="connsiteY1" fmla="*/ 672029 h 980501"/>
                <a:gd name="connsiteX2" fmla="*/ 11441 w 143644"/>
                <a:gd name="connsiteY2" fmla="*/ 638978 h 980501"/>
                <a:gd name="connsiteX3" fmla="*/ 44492 w 143644"/>
                <a:gd name="connsiteY3" fmla="*/ 605928 h 980501"/>
                <a:gd name="connsiteX4" fmla="*/ 66526 w 143644"/>
                <a:gd name="connsiteY4" fmla="*/ 539827 h 980501"/>
                <a:gd name="connsiteX5" fmla="*/ 88559 w 143644"/>
                <a:gd name="connsiteY5" fmla="*/ 506776 h 980501"/>
                <a:gd name="connsiteX6" fmla="*/ 110593 w 143644"/>
                <a:gd name="connsiteY6" fmla="*/ 418641 h 980501"/>
                <a:gd name="connsiteX7" fmla="*/ 121610 w 143644"/>
                <a:gd name="connsiteY7" fmla="*/ 374573 h 980501"/>
                <a:gd name="connsiteX8" fmla="*/ 99576 w 143644"/>
                <a:gd name="connsiteY8" fmla="*/ 154236 h 980501"/>
                <a:gd name="connsiteX9" fmla="*/ 77543 w 143644"/>
                <a:gd name="connsiteY9" fmla="*/ 121186 h 980501"/>
                <a:gd name="connsiteX10" fmla="*/ 88559 w 143644"/>
                <a:gd name="connsiteY10" fmla="*/ 33051 h 980501"/>
                <a:gd name="connsiteX11" fmla="*/ 121610 w 143644"/>
                <a:gd name="connsiteY11" fmla="*/ 22034 h 980501"/>
                <a:gd name="connsiteX12" fmla="*/ 143644 w 143644"/>
                <a:gd name="connsiteY12" fmla="*/ 0 h 98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644" h="980501">
                  <a:moveTo>
                    <a:pt x="77543" y="980501"/>
                  </a:moveTo>
                  <a:cubicBezTo>
                    <a:pt x="51837" y="877677"/>
                    <a:pt x="20565" y="776086"/>
                    <a:pt x="425" y="672029"/>
                  </a:cubicBezTo>
                  <a:cubicBezTo>
                    <a:pt x="-1782" y="660628"/>
                    <a:pt x="4999" y="648640"/>
                    <a:pt x="11441" y="638978"/>
                  </a:cubicBezTo>
                  <a:cubicBezTo>
                    <a:pt x="20083" y="626014"/>
                    <a:pt x="33475" y="616945"/>
                    <a:pt x="44492" y="605928"/>
                  </a:cubicBezTo>
                  <a:cubicBezTo>
                    <a:pt x="51837" y="583894"/>
                    <a:pt x="53643" y="559152"/>
                    <a:pt x="66526" y="539827"/>
                  </a:cubicBezTo>
                  <a:cubicBezTo>
                    <a:pt x="73870" y="528810"/>
                    <a:pt x="82638" y="518619"/>
                    <a:pt x="88559" y="506776"/>
                  </a:cubicBezTo>
                  <a:cubicBezTo>
                    <a:pt x="100371" y="483151"/>
                    <a:pt x="105564" y="441270"/>
                    <a:pt x="110593" y="418641"/>
                  </a:cubicBezTo>
                  <a:cubicBezTo>
                    <a:pt x="113878" y="403860"/>
                    <a:pt x="117938" y="389262"/>
                    <a:pt x="121610" y="374573"/>
                  </a:cubicBezTo>
                  <a:cubicBezTo>
                    <a:pt x="120966" y="363620"/>
                    <a:pt x="128316" y="211717"/>
                    <a:pt x="99576" y="154236"/>
                  </a:cubicBezTo>
                  <a:cubicBezTo>
                    <a:pt x="93655" y="142393"/>
                    <a:pt x="84887" y="132203"/>
                    <a:pt x="77543" y="121186"/>
                  </a:cubicBezTo>
                  <a:cubicBezTo>
                    <a:pt x="81215" y="91808"/>
                    <a:pt x="76535" y="60106"/>
                    <a:pt x="88559" y="33051"/>
                  </a:cubicBezTo>
                  <a:cubicBezTo>
                    <a:pt x="93275" y="22439"/>
                    <a:pt x="111652" y="28009"/>
                    <a:pt x="121610" y="22034"/>
                  </a:cubicBezTo>
                  <a:cubicBezTo>
                    <a:pt x="130517" y="16690"/>
                    <a:pt x="136299" y="7345"/>
                    <a:pt x="143644" y="0"/>
                  </a:cubicBezTo>
                </a:path>
              </a:pathLst>
            </a:custGeom>
            <a:noFill/>
            <a:ln w="19050">
              <a:solidFill>
                <a:srgbClr val="D46D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478795" y="2842352"/>
              <a:ext cx="242371" cy="892367"/>
            </a:xfrm>
            <a:custGeom>
              <a:avLst/>
              <a:gdLst>
                <a:gd name="connsiteX0" fmla="*/ 0 w 242371"/>
                <a:gd name="connsiteY0" fmla="*/ 892367 h 892367"/>
                <a:gd name="connsiteX1" fmla="*/ 110169 w 242371"/>
                <a:gd name="connsiteY1" fmla="*/ 594911 h 892367"/>
                <a:gd name="connsiteX2" fmla="*/ 88135 w 242371"/>
                <a:gd name="connsiteY2" fmla="*/ 407624 h 892367"/>
                <a:gd name="connsiteX3" fmla="*/ 77118 w 242371"/>
                <a:gd name="connsiteY3" fmla="*/ 363557 h 892367"/>
                <a:gd name="connsiteX4" fmla="*/ 110169 w 242371"/>
                <a:gd name="connsiteY4" fmla="*/ 242371 h 892367"/>
                <a:gd name="connsiteX5" fmla="*/ 154236 w 242371"/>
                <a:gd name="connsiteY5" fmla="*/ 220338 h 892367"/>
                <a:gd name="connsiteX6" fmla="*/ 220338 w 242371"/>
                <a:gd name="connsiteY6" fmla="*/ 176270 h 892367"/>
                <a:gd name="connsiteX7" fmla="*/ 242371 w 242371"/>
                <a:gd name="connsiteY7" fmla="*/ 88135 h 892367"/>
                <a:gd name="connsiteX8" fmla="*/ 231354 w 242371"/>
                <a:gd name="connsiteY8" fmla="*/ 0 h 89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371" h="892367">
                  <a:moveTo>
                    <a:pt x="0" y="892367"/>
                  </a:moveTo>
                  <a:cubicBezTo>
                    <a:pt x="36723" y="793215"/>
                    <a:pt x="87499" y="698186"/>
                    <a:pt x="110169" y="594911"/>
                  </a:cubicBezTo>
                  <a:cubicBezTo>
                    <a:pt x="133132" y="490301"/>
                    <a:pt x="107609" y="475782"/>
                    <a:pt x="88135" y="407624"/>
                  </a:cubicBezTo>
                  <a:cubicBezTo>
                    <a:pt x="83975" y="393065"/>
                    <a:pt x="80790" y="378246"/>
                    <a:pt x="77118" y="363557"/>
                  </a:cubicBezTo>
                  <a:cubicBezTo>
                    <a:pt x="81778" y="326277"/>
                    <a:pt x="75289" y="271437"/>
                    <a:pt x="110169" y="242371"/>
                  </a:cubicBezTo>
                  <a:cubicBezTo>
                    <a:pt x="122785" y="231857"/>
                    <a:pt x="140154" y="228787"/>
                    <a:pt x="154236" y="220338"/>
                  </a:cubicBezTo>
                  <a:cubicBezTo>
                    <a:pt x="176944" y="206713"/>
                    <a:pt x="220338" y="176270"/>
                    <a:pt x="220338" y="176270"/>
                  </a:cubicBezTo>
                  <a:cubicBezTo>
                    <a:pt x="229031" y="150191"/>
                    <a:pt x="242371" y="114721"/>
                    <a:pt x="242371" y="88135"/>
                  </a:cubicBezTo>
                  <a:cubicBezTo>
                    <a:pt x="242371" y="58528"/>
                    <a:pt x="231354" y="0"/>
                    <a:pt x="231354" y="0"/>
                  </a:cubicBezTo>
                </a:path>
              </a:pathLst>
            </a:custGeom>
            <a:noFill/>
            <a:ln w="19050">
              <a:solidFill>
                <a:srgbClr val="D46D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533880" y="2985571"/>
              <a:ext cx="484742" cy="771181"/>
            </a:xfrm>
            <a:custGeom>
              <a:avLst/>
              <a:gdLst>
                <a:gd name="connsiteX0" fmla="*/ 0 w 484742"/>
                <a:gd name="connsiteY0" fmla="*/ 771181 h 771181"/>
                <a:gd name="connsiteX1" fmla="*/ 121185 w 484742"/>
                <a:gd name="connsiteY1" fmla="*/ 594911 h 771181"/>
                <a:gd name="connsiteX2" fmla="*/ 143219 w 484742"/>
                <a:gd name="connsiteY2" fmla="*/ 528810 h 771181"/>
                <a:gd name="connsiteX3" fmla="*/ 121185 w 484742"/>
                <a:gd name="connsiteY3" fmla="*/ 429658 h 771181"/>
                <a:gd name="connsiteX4" fmla="*/ 110168 w 484742"/>
                <a:gd name="connsiteY4" fmla="*/ 374574 h 771181"/>
                <a:gd name="connsiteX5" fmla="*/ 121185 w 484742"/>
                <a:gd name="connsiteY5" fmla="*/ 341523 h 771181"/>
                <a:gd name="connsiteX6" fmla="*/ 154236 w 484742"/>
                <a:gd name="connsiteY6" fmla="*/ 330507 h 771181"/>
                <a:gd name="connsiteX7" fmla="*/ 220337 w 484742"/>
                <a:gd name="connsiteY7" fmla="*/ 297456 h 771181"/>
                <a:gd name="connsiteX8" fmla="*/ 242371 w 484742"/>
                <a:gd name="connsiteY8" fmla="*/ 231355 h 771181"/>
                <a:gd name="connsiteX9" fmla="*/ 253387 w 484742"/>
                <a:gd name="connsiteY9" fmla="*/ 198304 h 771181"/>
                <a:gd name="connsiteX10" fmla="*/ 264404 w 484742"/>
                <a:gd name="connsiteY10" fmla="*/ 77119 h 771181"/>
                <a:gd name="connsiteX11" fmla="*/ 297455 w 484742"/>
                <a:gd name="connsiteY11" fmla="*/ 66102 h 771181"/>
                <a:gd name="connsiteX12" fmla="*/ 451691 w 484742"/>
                <a:gd name="connsiteY12" fmla="*/ 55085 h 771181"/>
                <a:gd name="connsiteX13" fmla="*/ 484742 w 484742"/>
                <a:gd name="connsiteY13" fmla="*/ 0 h 77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4742" h="771181">
                  <a:moveTo>
                    <a:pt x="0" y="771181"/>
                  </a:moveTo>
                  <a:cubicBezTo>
                    <a:pt x="40395" y="712424"/>
                    <a:pt x="84911" y="656298"/>
                    <a:pt x="121185" y="594911"/>
                  </a:cubicBezTo>
                  <a:cubicBezTo>
                    <a:pt x="133001" y="574915"/>
                    <a:pt x="143219" y="528810"/>
                    <a:pt x="143219" y="528810"/>
                  </a:cubicBezTo>
                  <a:cubicBezTo>
                    <a:pt x="109992" y="362677"/>
                    <a:pt x="152302" y="569683"/>
                    <a:pt x="121185" y="429658"/>
                  </a:cubicBezTo>
                  <a:cubicBezTo>
                    <a:pt x="117123" y="411379"/>
                    <a:pt x="113840" y="392935"/>
                    <a:pt x="110168" y="374574"/>
                  </a:cubicBezTo>
                  <a:cubicBezTo>
                    <a:pt x="113840" y="363557"/>
                    <a:pt x="112973" y="349734"/>
                    <a:pt x="121185" y="341523"/>
                  </a:cubicBezTo>
                  <a:cubicBezTo>
                    <a:pt x="129397" y="333312"/>
                    <a:pt x="143849" y="335700"/>
                    <a:pt x="154236" y="330507"/>
                  </a:cubicBezTo>
                  <a:cubicBezTo>
                    <a:pt x="239670" y="287791"/>
                    <a:pt x="137255" y="325150"/>
                    <a:pt x="220337" y="297456"/>
                  </a:cubicBezTo>
                  <a:lnTo>
                    <a:pt x="242371" y="231355"/>
                  </a:lnTo>
                  <a:lnTo>
                    <a:pt x="253387" y="198304"/>
                  </a:lnTo>
                  <a:cubicBezTo>
                    <a:pt x="257059" y="157909"/>
                    <a:pt x="251577" y="115599"/>
                    <a:pt x="264404" y="77119"/>
                  </a:cubicBezTo>
                  <a:cubicBezTo>
                    <a:pt x="268076" y="66102"/>
                    <a:pt x="285922" y="67459"/>
                    <a:pt x="297455" y="66102"/>
                  </a:cubicBezTo>
                  <a:cubicBezTo>
                    <a:pt x="348645" y="60080"/>
                    <a:pt x="400279" y="58757"/>
                    <a:pt x="451691" y="55085"/>
                  </a:cubicBezTo>
                  <a:cubicBezTo>
                    <a:pt x="478280" y="15202"/>
                    <a:pt x="467804" y="33877"/>
                    <a:pt x="484742" y="0"/>
                  </a:cubicBezTo>
                </a:path>
              </a:pathLst>
            </a:custGeom>
            <a:noFill/>
            <a:ln w="19050">
              <a:solidFill>
                <a:srgbClr val="D46D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flipV="1">
              <a:off x="2248266" y="3740226"/>
              <a:ext cx="412136" cy="99152"/>
            </a:xfrm>
            <a:prstGeom prst="triangle">
              <a:avLst/>
            </a:prstGeom>
            <a:solidFill>
              <a:srgbClr val="6AB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03466" y="3981980"/>
            <a:ext cx="3671887" cy="2069881"/>
            <a:chOff x="3375688" y="3966242"/>
            <a:chExt cx="3671887" cy="2069881"/>
          </a:xfrm>
        </p:grpSpPr>
        <p:grpSp>
          <p:nvGrpSpPr>
            <p:cNvPr id="26" name="组合 25"/>
            <p:cNvGrpSpPr/>
            <p:nvPr/>
          </p:nvGrpSpPr>
          <p:grpSpPr>
            <a:xfrm>
              <a:off x="3746670" y="3966242"/>
              <a:ext cx="2935714" cy="1949986"/>
              <a:chOff x="3971862" y="3789802"/>
              <a:chExt cx="2935714" cy="1949986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3971862" y="3789802"/>
                <a:ext cx="2935714" cy="1949986"/>
              </a:xfrm>
              <a:prstGeom prst="roundRect">
                <a:avLst>
                  <a:gd name="adj" fmla="val 3108"/>
                </a:avLst>
              </a:prstGeom>
              <a:solidFill>
                <a:srgbClr val="454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054207" y="3872429"/>
                <a:ext cx="2765234" cy="1746174"/>
              </a:xfrm>
              <a:prstGeom prst="rect">
                <a:avLst/>
              </a:prstGeom>
              <a:solidFill>
                <a:srgbClr val="ABE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75688" y="5877671"/>
              <a:ext cx="3671887" cy="158452"/>
              <a:chOff x="3375688" y="5877671"/>
              <a:chExt cx="3671887" cy="158452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3490920" y="5877671"/>
                <a:ext cx="3415229" cy="91330"/>
              </a:xfrm>
              <a:prstGeom prst="roundRect">
                <a:avLst>
                  <a:gd name="adj" fmla="val 23620"/>
                </a:avLst>
              </a:prstGeom>
              <a:solidFill>
                <a:srgbClr val="ECED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梯形 27"/>
              <p:cNvSpPr/>
              <p:nvPr/>
            </p:nvSpPr>
            <p:spPr>
              <a:xfrm flipV="1">
                <a:off x="3490913" y="5964236"/>
                <a:ext cx="3415236" cy="45719"/>
              </a:xfrm>
              <a:prstGeom prst="trapezoid">
                <a:avLst>
                  <a:gd name="adj" fmla="val 36506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375688" y="5990404"/>
                <a:ext cx="3671887" cy="457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3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861618" y="4351663"/>
            <a:ext cx="848299" cy="1613353"/>
            <a:chOff x="7733840" y="4351663"/>
            <a:chExt cx="848299" cy="1613353"/>
          </a:xfrm>
        </p:grpSpPr>
        <p:sp>
          <p:nvSpPr>
            <p:cNvPr id="32" name="圆角矩形 31"/>
            <p:cNvSpPr/>
            <p:nvPr/>
          </p:nvSpPr>
          <p:spPr>
            <a:xfrm>
              <a:off x="7733840" y="4351663"/>
              <a:ext cx="848299" cy="1613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72399" y="4593508"/>
              <a:ext cx="771180" cy="1151898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8047325" y="4425906"/>
              <a:ext cx="216694" cy="91750"/>
              <a:chOff x="8047325" y="4425906"/>
              <a:chExt cx="216694" cy="91750"/>
            </a:xfrm>
            <a:solidFill>
              <a:schemeClr val="bg1">
                <a:lumMod val="85000"/>
              </a:schemeClr>
            </a:solidFill>
          </p:grpSpPr>
          <p:sp>
            <p:nvSpPr>
              <p:cNvPr id="34" name="椭圆 33"/>
              <p:cNvSpPr/>
              <p:nvPr/>
            </p:nvSpPr>
            <p:spPr>
              <a:xfrm>
                <a:off x="8132813" y="442590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8047325" y="4488856"/>
                <a:ext cx="216694" cy="28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椭圆 38"/>
            <p:cNvSpPr/>
            <p:nvPr/>
          </p:nvSpPr>
          <p:spPr>
            <a:xfrm>
              <a:off x="8081853" y="5791437"/>
              <a:ext cx="147637" cy="147637"/>
            </a:xfrm>
            <a:prstGeom prst="ellipse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31416" y="4351663"/>
            <a:ext cx="1720396" cy="1214158"/>
            <a:chOff x="4403638" y="4351663"/>
            <a:chExt cx="1720396" cy="1214158"/>
          </a:xfrm>
        </p:grpSpPr>
        <p:sp>
          <p:nvSpPr>
            <p:cNvPr id="276" name="矩形 275"/>
            <p:cNvSpPr/>
            <p:nvPr/>
          </p:nvSpPr>
          <p:spPr>
            <a:xfrm>
              <a:off x="4403638" y="4351663"/>
              <a:ext cx="1720396" cy="1214158"/>
            </a:xfrm>
            <a:prstGeom prst="rect">
              <a:avLst/>
            </a:prstGeom>
            <a:solidFill>
              <a:srgbClr val="E2ED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4403638" y="4566697"/>
              <a:ext cx="1365809" cy="999124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4434436" y="4565601"/>
              <a:ext cx="1304926" cy="747192"/>
            </a:xfrm>
            <a:prstGeom prst="rect">
              <a:avLst/>
            </a:prstGeom>
            <a:solidFill>
              <a:srgbClr val="AB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9" name="组合 278"/>
            <p:cNvGrpSpPr/>
            <p:nvPr/>
          </p:nvGrpSpPr>
          <p:grpSpPr>
            <a:xfrm>
              <a:off x="4919000" y="4743968"/>
              <a:ext cx="335797" cy="390459"/>
              <a:chOff x="1883229" y="2481943"/>
              <a:chExt cx="1135393" cy="1320214"/>
            </a:xfrm>
          </p:grpSpPr>
          <p:grpSp>
            <p:nvGrpSpPr>
              <p:cNvPr id="361" name="组合 360"/>
              <p:cNvGrpSpPr/>
              <p:nvPr/>
            </p:nvGrpSpPr>
            <p:grpSpPr>
              <a:xfrm>
                <a:off x="1883229" y="2481943"/>
                <a:ext cx="1135393" cy="1135393"/>
                <a:chOff x="1883229" y="2481943"/>
                <a:chExt cx="1135393" cy="1135393"/>
              </a:xfrm>
            </p:grpSpPr>
            <p:sp>
              <p:nvSpPr>
                <p:cNvPr id="363" name="椭圆 362"/>
                <p:cNvSpPr/>
                <p:nvPr/>
              </p:nvSpPr>
              <p:spPr>
                <a:xfrm>
                  <a:off x="1883229" y="2481943"/>
                  <a:ext cx="1135393" cy="1135393"/>
                </a:xfrm>
                <a:prstGeom prst="ellipse">
                  <a:avLst/>
                </a:prstGeom>
                <a:solidFill>
                  <a:srgbClr val="90D1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4" name="椭圆 363"/>
                <p:cNvSpPr/>
                <p:nvPr/>
              </p:nvSpPr>
              <p:spPr>
                <a:xfrm>
                  <a:off x="2042615" y="2641329"/>
                  <a:ext cx="816620" cy="816620"/>
                </a:xfrm>
                <a:prstGeom prst="ellipse">
                  <a:avLst/>
                </a:prstGeom>
                <a:solidFill>
                  <a:srgbClr val="E2ED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椭圆 364"/>
                <p:cNvSpPr/>
                <p:nvPr/>
              </p:nvSpPr>
              <p:spPr>
                <a:xfrm>
                  <a:off x="2218588" y="2817302"/>
                  <a:ext cx="464674" cy="464674"/>
                </a:xfrm>
                <a:prstGeom prst="ellipse">
                  <a:avLst/>
                </a:prstGeom>
                <a:solidFill>
                  <a:srgbClr val="90D1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6" name="椭圆 365"/>
                <p:cNvSpPr/>
                <p:nvPr/>
              </p:nvSpPr>
              <p:spPr>
                <a:xfrm>
                  <a:off x="2323796" y="2895442"/>
                  <a:ext cx="129782" cy="129782"/>
                </a:xfrm>
                <a:prstGeom prst="ellipse">
                  <a:avLst/>
                </a:prstGeom>
                <a:solidFill>
                  <a:srgbClr val="E2ED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2" name="任意多边形 361"/>
              <p:cNvSpPr/>
              <p:nvPr/>
            </p:nvSpPr>
            <p:spPr>
              <a:xfrm>
                <a:off x="2054744" y="3617110"/>
                <a:ext cx="843225" cy="185047"/>
              </a:xfrm>
              <a:custGeom>
                <a:avLst/>
                <a:gdLst>
                  <a:gd name="connsiteX0" fmla="*/ 421612 w 843225"/>
                  <a:gd name="connsiteY0" fmla="*/ 0 h 185047"/>
                  <a:gd name="connsiteX1" fmla="*/ 830177 w 843225"/>
                  <a:gd name="connsiteY1" fmla="*/ 169233 h 185047"/>
                  <a:gd name="connsiteX2" fmla="*/ 843225 w 843225"/>
                  <a:gd name="connsiteY2" fmla="*/ 185047 h 185047"/>
                  <a:gd name="connsiteX3" fmla="*/ 641654 w 843225"/>
                  <a:gd name="connsiteY3" fmla="*/ 185047 h 185047"/>
                  <a:gd name="connsiteX4" fmla="*/ 597623 w 843225"/>
                  <a:gd name="connsiteY4" fmla="*/ 161148 h 185047"/>
                  <a:gd name="connsiteX5" fmla="*/ 421612 w 843225"/>
                  <a:gd name="connsiteY5" fmla="*/ 125613 h 185047"/>
                  <a:gd name="connsiteX6" fmla="*/ 245601 w 843225"/>
                  <a:gd name="connsiteY6" fmla="*/ 161148 h 185047"/>
                  <a:gd name="connsiteX7" fmla="*/ 201571 w 843225"/>
                  <a:gd name="connsiteY7" fmla="*/ 185047 h 185047"/>
                  <a:gd name="connsiteX8" fmla="*/ 0 w 843225"/>
                  <a:gd name="connsiteY8" fmla="*/ 185047 h 185047"/>
                  <a:gd name="connsiteX9" fmla="*/ 13047 w 843225"/>
                  <a:gd name="connsiteY9" fmla="*/ 169233 h 185047"/>
                  <a:gd name="connsiteX10" fmla="*/ 421612 w 843225"/>
                  <a:gd name="connsiteY10" fmla="*/ 0 h 185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43225" h="185047">
                    <a:moveTo>
                      <a:pt x="421612" y="0"/>
                    </a:moveTo>
                    <a:cubicBezTo>
                      <a:pt x="581167" y="0"/>
                      <a:pt x="725616" y="64672"/>
                      <a:pt x="830177" y="169233"/>
                    </a:cubicBezTo>
                    <a:lnTo>
                      <a:pt x="843225" y="185047"/>
                    </a:lnTo>
                    <a:lnTo>
                      <a:pt x="641654" y="185047"/>
                    </a:lnTo>
                    <a:lnTo>
                      <a:pt x="597623" y="161148"/>
                    </a:lnTo>
                    <a:cubicBezTo>
                      <a:pt x="543524" y="138266"/>
                      <a:pt x="484046" y="125613"/>
                      <a:pt x="421612" y="125613"/>
                    </a:cubicBezTo>
                    <a:cubicBezTo>
                      <a:pt x="359178" y="125613"/>
                      <a:pt x="299700" y="138266"/>
                      <a:pt x="245601" y="161148"/>
                    </a:cubicBezTo>
                    <a:lnTo>
                      <a:pt x="201571" y="185047"/>
                    </a:lnTo>
                    <a:lnTo>
                      <a:pt x="0" y="185047"/>
                    </a:lnTo>
                    <a:lnTo>
                      <a:pt x="13047" y="169233"/>
                    </a:lnTo>
                    <a:cubicBezTo>
                      <a:pt x="117608" y="64672"/>
                      <a:pt x="262058" y="0"/>
                      <a:pt x="421612" y="0"/>
                    </a:cubicBezTo>
                    <a:close/>
                  </a:path>
                </a:pathLst>
              </a:custGeom>
              <a:solidFill>
                <a:srgbClr val="90D1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0" name="矩形 279"/>
            <p:cNvSpPr/>
            <p:nvPr/>
          </p:nvSpPr>
          <p:spPr>
            <a:xfrm>
              <a:off x="5790373" y="4566697"/>
              <a:ext cx="322697" cy="248516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1" name="组合 280"/>
            <p:cNvGrpSpPr/>
            <p:nvPr/>
          </p:nvGrpSpPr>
          <p:grpSpPr>
            <a:xfrm>
              <a:off x="4434436" y="5333263"/>
              <a:ext cx="199312" cy="144876"/>
              <a:chOff x="772885" y="4446524"/>
              <a:chExt cx="576944" cy="419369"/>
            </a:xfrm>
          </p:grpSpPr>
          <p:sp>
            <p:nvSpPr>
              <p:cNvPr id="353" name="矩形 352"/>
              <p:cNvSpPr/>
              <p:nvPr/>
            </p:nvSpPr>
            <p:spPr>
              <a:xfrm>
                <a:off x="772885" y="4446524"/>
                <a:ext cx="576944" cy="419369"/>
              </a:xfrm>
              <a:prstGeom prst="rect">
                <a:avLst/>
              </a:prstGeom>
              <a:solidFill>
                <a:srgbClr val="ABE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4" name="组合 353"/>
              <p:cNvGrpSpPr/>
              <p:nvPr/>
            </p:nvGrpSpPr>
            <p:grpSpPr>
              <a:xfrm>
                <a:off x="937573" y="4489740"/>
                <a:ext cx="247568" cy="287867"/>
                <a:chOff x="1883229" y="2481943"/>
                <a:chExt cx="1135393" cy="1320214"/>
              </a:xfrm>
            </p:grpSpPr>
            <p:grpSp>
              <p:nvGrpSpPr>
                <p:cNvPr id="355" name="组合 354"/>
                <p:cNvGrpSpPr/>
                <p:nvPr/>
              </p:nvGrpSpPr>
              <p:grpSpPr>
                <a:xfrm>
                  <a:off x="1883229" y="2481943"/>
                  <a:ext cx="1135393" cy="1135393"/>
                  <a:chOff x="1883229" y="2481943"/>
                  <a:chExt cx="1135393" cy="1135393"/>
                </a:xfrm>
              </p:grpSpPr>
              <p:sp>
                <p:nvSpPr>
                  <p:cNvPr id="357" name="椭圆 356"/>
                  <p:cNvSpPr/>
                  <p:nvPr/>
                </p:nvSpPr>
                <p:spPr>
                  <a:xfrm>
                    <a:off x="1883229" y="2481943"/>
                    <a:ext cx="1135393" cy="1135393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8" name="椭圆 357"/>
                  <p:cNvSpPr/>
                  <p:nvPr/>
                </p:nvSpPr>
                <p:spPr>
                  <a:xfrm>
                    <a:off x="2042615" y="2641329"/>
                    <a:ext cx="816620" cy="816620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9" name="椭圆 358"/>
                  <p:cNvSpPr/>
                  <p:nvPr/>
                </p:nvSpPr>
                <p:spPr>
                  <a:xfrm>
                    <a:off x="2218588" y="2817302"/>
                    <a:ext cx="464674" cy="464674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0" name="椭圆 359"/>
                  <p:cNvSpPr/>
                  <p:nvPr/>
                </p:nvSpPr>
                <p:spPr>
                  <a:xfrm>
                    <a:off x="2323796" y="2895442"/>
                    <a:ext cx="129782" cy="129782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56" name="任意多边形 355"/>
                <p:cNvSpPr/>
                <p:nvPr/>
              </p:nvSpPr>
              <p:spPr>
                <a:xfrm>
                  <a:off x="2054744" y="3617110"/>
                  <a:ext cx="843225" cy="185047"/>
                </a:xfrm>
                <a:custGeom>
                  <a:avLst/>
                  <a:gdLst>
                    <a:gd name="connsiteX0" fmla="*/ 421612 w 843225"/>
                    <a:gd name="connsiteY0" fmla="*/ 0 h 185047"/>
                    <a:gd name="connsiteX1" fmla="*/ 830177 w 843225"/>
                    <a:gd name="connsiteY1" fmla="*/ 169233 h 185047"/>
                    <a:gd name="connsiteX2" fmla="*/ 843225 w 843225"/>
                    <a:gd name="connsiteY2" fmla="*/ 185047 h 185047"/>
                    <a:gd name="connsiteX3" fmla="*/ 641654 w 843225"/>
                    <a:gd name="connsiteY3" fmla="*/ 185047 h 185047"/>
                    <a:gd name="connsiteX4" fmla="*/ 597623 w 843225"/>
                    <a:gd name="connsiteY4" fmla="*/ 161148 h 185047"/>
                    <a:gd name="connsiteX5" fmla="*/ 421612 w 843225"/>
                    <a:gd name="connsiteY5" fmla="*/ 125613 h 185047"/>
                    <a:gd name="connsiteX6" fmla="*/ 245601 w 843225"/>
                    <a:gd name="connsiteY6" fmla="*/ 161148 h 185047"/>
                    <a:gd name="connsiteX7" fmla="*/ 201571 w 843225"/>
                    <a:gd name="connsiteY7" fmla="*/ 185047 h 185047"/>
                    <a:gd name="connsiteX8" fmla="*/ 0 w 843225"/>
                    <a:gd name="connsiteY8" fmla="*/ 185047 h 185047"/>
                    <a:gd name="connsiteX9" fmla="*/ 13047 w 843225"/>
                    <a:gd name="connsiteY9" fmla="*/ 169233 h 185047"/>
                    <a:gd name="connsiteX10" fmla="*/ 421612 w 843225"/>
                    <a:gd name="connsiteY10" fmla="*/ 0 h 185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43225" h="185047">
                      <a:moveTo>
                        <a:pt x="421612" y="0"/>
                      </a:moveTo>
                      <a:cubicBezTo>
                        <a:pt x="581167" y="0"/>
                        <a:pt x="725616" y="64672"/>
                        <a:pt x="830177" y="169233"/>
                      </a:cubicBezTo>
                      <a:lnTo>
                        <a:pt x="843225" y="185047"/>
                      </a:lnTo>
                      <a:lnTo>
                        <a:pt x="641654" y="185047"/>
                      </a:lnTo>
                      <a:lnTo>
                        <a:pt x="597623" y="161148"/>
                      </a:lnTo>
                      <a:cubicBezTo>
                        <a:pt x="543524" y="138266"/>
                        <a:pt x="484046" y="125613"/>
                        <a:pt x="421612" y="125613"/>
                      </a:cubicBezTo>
                      <a:cubicBezTo>
                        <a:pt x="359178" y="125613"/>
                        <a:pt x="299700" y="138266"/>
                        <a:pt x="245601" y="161148"/>
                      </a:cubicBezTo>
                      <a:lnTo>
                        <a:pt x="201571" y="185047"/>
                      </a:lnTo>
                      <a:lnTo>
                        <a:pt x="0" y="185047"/>
                      </a:lnTo>
                      <a:lnTo>
                        <a:pt x="13047" y="169233"/>
                      </a:lnTo>
                      <a:cubicBezTo>
                        <a:pt x="117608" y="64672"/>
                        <a:pt x="262058" y="0"/>
                        <a:pt x="421612" y="0"/>
                      </a:cubicBezTo>
                      <a:close/>
                    </a:path>
                  </a:pathLst>
                </a:custGeom>
                <a:solidFill>
                  <a:srgbClr val="90D1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2" name="组合 281"/>
            <p:cNvGrpSpPr/>
            <p:nvPr/>
          </p:nvGrpSpPr>
          <p:grpSpPr>
            <a:xfrm>
              <a:off x="4655052" y="5333263"/>
              <a:ext cx="199312" cy="144876"/>
              <a:chOff x="772885" y="4446524"/>
              <a:chExt cx="576944" cy="419369"/>
            </a:xfrm>
          </p:grpSpPr>
          <p:sp>
            <p:nvSpPr>
              <p:cNvPr id="345" name="矩形 344"/>
              <p:cNvSpPr/>
              <p:nvPr/>
            </p:nvSpPr>
            <p:spPr>
              <a:xfrm>
                <a:off x="772885" y="4446524"/>
                <a:ext cx="576944" cy="419369"/>
              </a:xfrm>
              <a:prstGeom prst="rect">
                <a:avLst/>
              </a:prstGeom>
              <a:solidFill>
                <a:srgbClr val="ABE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6" name="组合 345"/>
              <p:cNvGrpSpPr/>
              <p:nvPr/>
            </p:nvGrpSpPr>
            <p:grpSpPr>
              <a:xfrm>
                <a:off x="937573" y="4489740"/>
                <a:ext cx="247568" cy="287867"/>
                <a:chOff x="1883229" y="2481943"/>
                <a:chExt cx="1135393" cy="1320214"/>
              </a:xfrm>
            </p:grpSpPr>
            <p:grpSp>
              <p:nvGrpSpPr>
                <p:cNvPr id="347" name="组合 346"/>
                <p:cNvGrpSpPr/>
                <p:nvPr/>
              </p:nvGrpSpPr>
              <p:grpSpPr>
                <a:xfrm>
                  <a:off x="1883229" y="2481943"/>
                  <a:ext cx="1135393" cy="1135393"/>
                  <a:chOff x="1883229" y="2481943"/>
                  <a:chExt cx="1135393" cy="1135393"/>
                </a:xfrm>
              </p:grpSpPr>
              <p:sp>
                <p:nvSpPr>
                  <p:cNvPr id="349" name="椭圆 348"/>
                  <p:cNvSpPr/>
                  <p:nvPr/>
                </p:nvSpPr>
                <p:spPr>
                  <a:xfrm>
                    <a:off x="1883229" y="2481943"/>
                    <a:ext cx="1135393" cy="1135393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0" name="椭圆 349"/>
                  <p:cNvSpPr/>
                  <p:nvPr/>
                </p:nvSpPr>
                <p:spPr>
                  <a:xfrm>
                    <a:off x="2042615" y="2641329"/>
                    <a:ext cx="816620" cy="816620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1" name="椭圆 350"/>
                  <p:cNvSpPr/>
                  <p:nvPr/>
                </p:nvSpPr>
                <p:spPr>
                  <a:xfrm>
                    <a:off x="2218588" y="2817302"/>
                    <a:ext cx="464674" cy="464674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2" name="椭圆 351"/>
                  <p:cNvSpPr/>
                  <p:nvPr/>
                </p:nvSpPr>
                <p:spPr>
                  <a:xfrm>
                    <a:off x="2323796" y="2895442"/>
                    <a:ext cx="129782" cy="129782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8" name="任意多边形 347"/>
                <p:cNvSpPr/>
                <p:nvPr/>
              </p:nvSpPr>
              <p:spPr>
                <a:xfrm>
                  <a:off x="2054744" y="3617110"/>
                  <a:ext cx="843225" cy="185047"/>
                </a:xfrm>
                <a:custGeom>
                  <a:avLst/>
                  <a:gdLst>
                    <a:gd name="connsiteX0" fmla="*/ 421612 w 843225"/>
                    <a:gd name="connsiteY0" fmla="*/ 0 h 185047"/>
                    <a:gd name="connsiteX1" fmla="*/ 830177 w 843225"/>
                    <a:gd name="connsiteY1" fmla="*/ 169233 h 185047"/>
                    <a:gd name="connsiteX2" fmla="*/ 843225 w 843225"/>
                    <a:gd name="connsiteY2" fmla="*/ 185047 h 185047"/>
                    <a:gd name="connsiteX3" fmla="*/ 641654 w 843225"/>
                    <a:gd name="connsiteY3" fmla="*/ 185047 h 185047"/>
                    <a:gd name="connsiteX4" fmla="*/ 597623 w 843225"/>
                    <a:gd name="connsiteY4" fmla="*/ 161148 h 185047"/>
                    <a:gd name="connsiteX5" fmla="*/ 421612 w 843225"/>
                    <a:gd name="connsiteY5" fmla="*/ 125613 h 185047"/>
                    <a:gd name="connsiteX6" fmla="*/ 245601 w 843225"/>
                    <a:gd name="connsiteY6" fmla="*/ 161148 h 185047"/>
                    <a:gd name="connsiteX7" fmla="*/ 201571 w 843225"/>
                    <a:gd name="connsiteY7" fmla="*/ 185047 h 185047"/>
                    <a:gd name="connsiteX8" fmla="*/ 0 w 843225"/>
                    <a:gd name="connsiteY8" fmla="*/ 185047 h 185047"/>
                    <a:gd name="connsiteX9" fmla="*/ 13047 w 843225"/>
                    <a:gd name="connsiteY9" fmla="*/ 169233 h 185047"/>
                    <a:gd name="connsiteX10" fmla="*/ 421612 w 843225"/>
                    <a:gd name="connsiteY10" fmla="*/ 0 h 185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43225" h="185047">
                      <a:moveTo>
                        <a:pt x="421612" y="0"/>
                      </a:moveTo>
                      <a:cubicBezTo>
                        <a:pt x="581167" y="0"/>
                        <a:pt x="725616" y="64672"/>
                        <a:pt x="830177" y="169233"/>
                      </a:cubicBezTo>
                      <a:lnTo>
                        <a:pt x="843225" y="185047"/>
                      </a:lnTo>
                      <a:lnTo>
                        <a:pt x="641654" y="185047"/>
                      </a:lnTo>
                      <a:lnTo>
                        <a:pt x="597623" y="161148"/>
                      </a:lnTo>
                      <a:cubicBezTo>
                        <a:pt x="543524" y="138266"/>
                        <a:pt x="484046" y="125613"/>
                        <a:pt x="421612" y="125613"/>
                      </a:cubicBezTo>
                      <a:cubicBezTo>
                        <a:pt x="359178" y="125613"/>
                        <a:pt x="299700" y="138266"/>
                        <a:pt x="245601" y="161148"/>
                      </a:cubicBezTo>
                      <a:lnTo>
                        <a:pt x="201571" y="185047"/>
                      </a:lnTo>
                      <a:lnTo>
                        <a:pt x="0" y="185047"/>
                      </a:lnTo>
                      <a:lnTo>
                        <a:pt x="13047" y="169233"/>
                      </a:lnTo>
                      <a:cubicBezTo>
                        <a:pt x="117608" y="64672"/>
                        <a:pt x="262058" y="0"/>
                        <a:pt x="421612" y="0"/>
                      </a:cubicBezTo>
                      <a:close/>
                    </a:path>
                  </a:pathLst>
                </a:custGeom>
                <a:solidFill>
                  <a:srgbClr val="90D1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3" name="组合 282"/>
            <p:cNvGrpSpPr/>
            <p:nvPr/>
          </p:nvGrpSpPr>
          <p:grpSpPr>
            <a:xfrm>
              <a:off x="4875667" y="5333263"/>
              <a:ext cx="199312" cy="144876"/>
              <a:chOff x="772885" y="4446524"/>
              <a:chExt cx="576944" cy="419369"/>
            </a:xfrm>
          </p:grpSpPr>
          <p:sp>
            <p:nvSpPr>
              <p:cNvPr id="337" name="矩形 336"/>
              <p:cNvSpPr/>
              <p:nvPr/>
            </p:nvSpPr>
            <p:spPr>
              <a:xfrm>
                <a:off x="772885" y="4446524"/>
                <a:ext cx="576944" cy="419369"/>
              </a:xfrm>
              <a:prstGeom prst="rect">
                <a:avLst/>
              </a:prstGeom>
              <a:solidFill>
                <a:srgbClr val="ABE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8" name="组合 337"/>
              <p:cNvGrpSpPr/>
              <p:nvPr/>
            </p:nvGrpSpPr>
            <p:grpSpPr>
              <a:xfrm>
                <a:off x="937573" y="4489740"/>
                <a:ext cx="247568" cy="287867"/>
                <a:chOff x="1883229" y="2481943"/>
                <a:chExt cx="1135393" cy="1320214"/>
              </a:xfrm>
            </p:grpSpPr>
            <p:grpSp>
              <p:nvGrpSpPr>
                <p:cNvPr id="339" name="组合 338"/>
                <p:cNvGrpSpPr/>
                <p:nvPr/>
              </p:nvGrpSpPr>
              <p:grpSpPr>
                <a:xfrm>
                  <a:off x="1883229" y="2481943"/>
                  <a:ext cx="1135393" cy="1135393"/>
                  <a:chOff x="1883229" y="2481943"/>
                  <a:chExt cx="1135393" cy="1135393"/>
                </a:xfrm>
              </p:grpSpPr>
              <p:sp>
                <p:nvSpPr>
                  <p:cNvPr id="341" name="椭圆 340"/>
                  <p:cNvSpPr/>
                  <p:nvPr/>
                </p:nvSpPr>
                <p:spPr>
                  <a:xfrm>
                    <a:off x="1883229" y="2481943"/>
                    <a:ext cx="1135393" cy="1135393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2" name="椭圆 341"/>
                  <p:cNvSpPr/>
                  <p:nvPr/>
                </p:nvSpPr>
                <p:spPr>
                  <a:xfrm>
                    <a:off x="2042615" y="2641329"/>
                    <a:ext cx="816620" cy="816620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3" name="椭圆 342"/>
                  <p:cNvSpPr/>
                  <p:nvPr/>
                </p:nvSpPr>
                <p:spPr>
                  <a:xfrm>
                    <a:off x="2218588" y="2817302"/>
                    <a:ext cx="464674" cy="464674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4" name="椭圆 343"/>
                  <p:cNvSpPr/>
                  <p:nvPr/>
                </p:nvSpPr>
                <p:spPr>
                  <a:xfrm>
                    <a:off x="2323796" y="2895442"/>
                    <a:ext cx="129782" cy="129782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0" name="任意多边形 339"/>
                <p:cNvSpPr/>
                <p:nvPr/>
              </p:nvSpPr>
              <p:spPr>
                <a:xfrm>
                  <a:off x="2054744" y="3617110"/>
                  <a:ext cx="843225" cy="185047"/>
                </a:xfrm>
                <a:custGeom>
                  <a:avLst/>
                  <a:gdLst>
                    <a:gd name="connsiteX0" fmla="*/ 421612 w 843225"/>
                    <a:gd name="connsiteY0" fmla="*/ 0 h 185047"/>
                    <a:gd name="connsiteX1" fmla="*/ 830177 w 843225"/>
                    <a:gd name="connsiteY1" fmla="*/ 169233 h 185047"/>
                    <a:gd name="connsiteX2" fmla="*/ 843225 w 843225"/>
                    <a:gd name="connsiteY2" fmla="*/ 185047 h 185047"/>
                    <a:gd name="connsiteX3" fmla="*/ 641654 w 843225"/>
                    <a:gd name="connsiteY3" fmla="*/ 185047 h 185047"/>
                    <a:gd name="connsiteX4" fmla="*/ 597623 w 843225"/>
                    <a:gd name="connsiteY4" fmla="*/ 161148 h 185047"/>
                    <a:gd name="connsiteX5" fmla="*/ 421612 w 843225"/>
                    <a:gd name="connsiteY5" fmla="*/ 125613 h 185047"/>
                    <a:gd name="connsiteX6" fmla="*/ 245601 w 843225"/>
                    <a:gd name="connsiteY6" fmla="*/ 161148 h 185047"/>
                    <a:gd name="connsiteX7" fmla="*/ 201571 w 843225"/>
                    <a:gd name="connsiteY7" fmla="*/ 185047 h 185047"/>
                    <a:gd name="connsiteX8" fmla="*/ 0 w 843225"/>
                    <a:gd name="connsiteY8" fmla="*/ 185047 h 185047"/>
                    <a:gd name="connsiteX9" fmla="*/ 13047 w 843225"/>
                    <a:gd name="connsiteY9" fmla="*/ 169233 h 185047"/>
                    <a:gd name="connsiteX10" fmla="*/ 421612 w 843225"/>
                    <a:gd name="connsiteY10" fmla="*/ 0 h 185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43225" h="185047">
                      <a:moveTo>
                        <a:pt x="421612" y="0"/>
                      </a:moveTo>
                      <a:cubicBezTo>
                        <a:pt x="581167" y="0"/>
                        <a:pt x="725616" y="64672"/>
                        <a:pt x="830177" y="169233"/>
                      </a:cubicBezTo>
                      <a:lnTo>
                        <a:pt x="843225" y="185047"/>
                      </a:lnTo>
                      <a:lnTo>
                        <a:pt x="641654" y="185047"/>
                      </a:lnTo>
                      <a:lnTo>
                        <a:pt x="597623" y="161148"/>
                      </a:lnTo>
                      <a:cubicBezTo>
                        <a:pt x="543524" y="138266"/>
                        <a:pt x="484046" y="125613"/>
                        <a:pt x="421612" y="125613"/>
                      </a:cubicBezTo>
                      <a:cubicBezTo>
                        <a:pt x="359178" y="125613"/>
                        <a:pt x="299700" y="138266"/>
                        <a:pt x="245601" y="161148"/>
                      </a:cubicBezTo>
                      <a:lnTo>
                        <a:pt x="201571" y="185047"/>
                      </a:lnTo>
                      <a:lnTo>
                        <a:pt x="0" y="185047"/>
                      </a:lnTo>
                      <a:lnTo>
                        <a:pt x="13047" y="169233"/>
                      </a:lnTo>
                      <a:cubicBezTo>
                        <a:pt x="117608" y="64672"/>
                        <a:pt x="262058" y="0"/>
                        <a:pt x="421612" y="0"/>
                      </a:cubicBezTo>
                      <a:close/>
                    </a:path>
                  </a:pathLst>
                </a:custGeom>
                <a:solidFill>
                  <a:srgbClr val="90D1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4" name="组合 283"/>
            <p:cNvGrpSpPr/>
            <p:nvPr/>
          </p:nvGrpSpPr>
          <p:grpSpPr>
            <a:xfrm>
              <a:off x="5096282" y="5333263"/>
              <a:ext cx="199312" cy="144876"/>
              <a:chOff x="772885" y="4446524"/>
              <a:chExt cx="576944" cy="419369"/>
            </a:xfrm>
          </p:grpSpPr>
          <p:sp>
            <p:nvSpPr>
              <p:cNvPr id="329" name="矩形 328"/>
              <p:cNvSpPr/>
              <p:nvPr/>
            </p:nvSpPr>
            <p:spPr>
              <a:xfrm>
                <a:off x="772885" y="4446524"/>
                <a:ext cx="576944" cy="419369"/>
              </a:xfrm>
              <a:prstGeom prst="rect">
                <a:avLst/>
              </a:prstGeom>
              <a:solidFill>
                <a:srgbClr val="ABE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0" name="组合 329"/>
              <p:cNvGrpSpPr/>
              <p:nvPr/>
            </p:nvGrpSpPr>
            <p:grpSpPr>
              <a:xfrm>
                <a:off x="937573" y="4489740"/>
                <a:ext cx="247568" cy="287867"/>
                <a:chOff x="1883229" y="2481943"/>
                <a:chExt cx="1135393" cy="1320214"/>
              </a:xfrm>
            </p:grpSpPr>
            <p:grpSp>
              <p:nvGrpSpPr>
                <p:cNvPr id="331" name="组合 330"/>
                <p:cNvGrpSpPr/>
                <p:nvPr/>
              </p:nvGrpSpPr>
              <p:grpSpPr>
                <a:xfrm>
                  <a:off x="1883229" y="2481943"/>
                  <a:ext cx="1135393" cy="1135393"/>
                  <a:chOff x="1883229" y="2481943"/>
                  <a:chExt cx="1135393" cy="1135393"/>
                </a:xfrm>
              </p:grpSpPr>
              <p:sp>
                <p:nvSpPr>
                  <p:cNvPr id="333" name="椭圆 332"/>
                  <p:cNvSpPr/>
                  <p:nvPr/>
                </p:nvSpPr>
                <p:spPr>
                  <a:xfrm>
                    <a:off x="1883229" y="2481943"/>
                    <a:ext cx="1135393" cy="1135393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4" name="椭圆 333"/>
                  <p:cNvSpPr/>
                  <p:nvPr/>
                </p:nvSpPr>
                <p:spPr>
                  <a:xfrm>
                    <a:off x="2042615" y="2641329"/>
                    <a:ext cx="816620" cy="816620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5" name="椭圆 334"/>
                  <p:cNvSpPr/>
                  <p:nvPr/>
                </p:nvSpPr>
                <p:spPr>
                  <a:xfrm>
                    <a:off x="2218588" y="2817302"/>
                    <a:ext cx="464674" cy="464674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6" name="椭圆 335"/>
                  <p:cNvSpPr/>
                  <p:nvPr/>
                </p:nvSpPr>
                <p:spPr>
                  <a:xfrm>
                    <a:off x="2323796" y="2895442"/>
                    <a:ext cx="129782" cy="129782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32" name="任意多边形 331"/>
                <p:cNvSpPr/>
                <p:nvPr/>
              </p:nvSpPr>
              <p:spPr>
                <a:xfrm>
                  <a:off x="2054744" y="3617110"/>
                  <a:ext cx="843225" cy="185047"/>
                </a:xfrm>
                <a:custGeom>
                  <a:avLst/>
                  <a:gdLst>
                    <a:gd name="connsiteX0" fmla="*/ 421612 w 843225"/>
                    <a:gd name="connsiteY0" fmla="*/ 0 h 185047"/>
                    <a:gd name="connsiteX1" fmla="*/ 830177 w 843225"/>
                    <a:gd name="connsiteY1" fmla="*/ 169233 h 185047"/>
                    <a:gd name="connsiteX2" fmla="*/ 843225 w 843225"/>
                    <a:gd name="connsiteY2" fmla="*/ 185047 h 185047"/>
                    <a:gd name="connsiteX3" fmla="*/ 641654 w 843225"/>
                    <a:gd name="connsiteY3" fmla="*/ 185047 h 185047"/>
                    <a:gd name="connsiteX4" fmla="*/ 597623 w 843225"/>
                    <a:gd name="connsiteY4" fmla="*/ 161148 h 185047"/>
                    <a:gd name="connsiteX5" fmla="*/ 421612 w 843225"/>
                    <a:gd name="connsiteY5" fmla="*/ 125613 h 185047"/>
                    <a:gd name="connsiteX6" fmla="*/ 245601 w 843225"/>
                    <a:gd name="connsiteY6" fmla="*/ 161148 h 185047"/>
                    <a:gd name="connsiteX7" fmla="*/ 201571 w 843225"/>
                    <a:gd name="connsiteY7" fmla="*/ 185047 h 185047"/>
                    <a:gd name="connsiteX8" fmla="*/ 0 w 843225"/>
                    <a:gd name="connsiteY8" fmla="*/ 185047 h 185047"/>
                    <a:gd name="connsiteX9" fmla="*/ 13047 w 843225"/>
                    <a:gd name="connsiteY9" fmla="*/ 169233 h 185047"/>
                    <a:gd name="connsiteX10" fmla="*/ 421612 w 843225"/>
                    <a:gd name="connsiteY10" fmla="*/ 0 h 185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43225" h="185047">
                      <a:moveTo>
                        <a:pt x="421612" y="0"/>
                      </a:moveTo>
                      <a:cubicBezTo>
                        <a:pt x="581167" y="0"/>
                        <a:pt x="725616" y="64672"/>
                        <a:pt x="830177" y="169233"/>
                      </a:cubicBezTo>
                      <a:lnTo>
                        <a:pt x="843225" y="185047"/>
                      </a:lnTo>
                      <a:lnTo>
                        <a:pt x="641654" y="185047"/>
                      </a:lnTo>
                      <a:lnTo>
                        <a:pt x="597623" y="161148"/>
                      </a:lnTo>
                      <a:cubicBezTo>
                        <a:pt x="543524" y="138266"/>
                        <a:pt x="484046" y="125613"/>
                        <a:pt x="421612" y="125613"/>
                      </a:cubicBezTo>
                      <a:cubicBezTo>
                        <a:pt x="359178" y="125613"/>
                        <a:pt x="299700" y="138266"/>
                        <a:pt x="245601" y="161148"/>
                      </a:cubicBezTo>
                      <a:lnTo>
                        <a:pt x="201571" y="185047"/>
                      </a:lnTo>
                      <a:lnTo>
                        <a:pt x="0" y="185047"/>
                      </a:lnTo>
                      <a:lnTo>
                        <a:pt x="13047" y="169233"/>
                      </a:lnTo>
                      <a:cubicBezTo>
                        <a:pt x="117608" y="64672"/>
                        <a:pt x="262058" y="0"/>
                        <a:pt x="421612" y="0"/>
                      </a:cubicBezTo>
                      <a:close/>
                    </a:path>
                  </a:pathLst>
                </a:custGeom>
                <a:solidFill>
                  <a:srgbClr val="90D1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5" name="组合 284"/>
            <p:cNvGrpSpPr/>
            <p:nvPr/>
          </p:nvGrpSpPr>
          <p:grpSpPr>
            <a:xfrm>
              <a:off x="5316898" y="5333263"/>
              <a:ext cx="199312" cy="144876"/>
              <a:chOff x="772885" y="4446524"/>
              <a:chExt cx="576944" cy="419369"/>
            </a:xfrm>
          </p:grpSpPr>
          <p:sp>
            <p:nvSpPr>
              <p:cNvPr id="321" name="矩形 320"/>
              <p:cNvSpPr/>
              <p:nvPr/>
            </p:nvSpPr>
            <p:spPr>
              <a:xfrm>
                <a:off x="772885" y="4446524"/>
                <a:ext cx="576944" cy="419369"/>
              </a:xfrm>
              <a:prstGeom prst="rect">
                <a:avLst/>
              </a:prstGeom>
              <a:solidFill>
                <a:srgbClr val="ABE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2" name="组合 321"/>
              <p:cNvGrpSpPr/>
              <p:nvPr/>
            </p:nvGrpSpPr>
            <p:grpSpPr>
              <a:xfrm>
                <a:off x="937573" y="4489740"/>
                <a:ext cx="247568" cy="287867"/>
                <a:chOff x="1883229" y="2481943"/>
                <a:chExt cx="1135393" cy="1320214"/>
              </a:xfrm>
            </p:grpSpPr>
            <p:grpSp>
              <p:nvGrpSpPr>
                <p:cNvPr id="323" name="组合 322"/>
                <p:cNvGrpSpPr/>
                <p:nvPr/>
              </p:nvGrpSpPr>
              <p:grpSpPr>
                <a:xfrm>
                  <a:off x="1883229" y="2481943"/>
                  <a:ext cx="1135393" cy="1135393"/>
                  <a:chOff x="1883229" y="2481943"/>
                  <a:chExt cx="1135393" cy="1135393"/>
                </a:xfrm>
              </p:grpSpPr>
              <p:sp>
                <p:nvSpPr>
                  <p:cNvPr id="325" name="椭圆 324"/>
                  <p:cNvSpPr/>
                  <p:nvPr/>
                </p:nvSpPr>
                <p:spPr>
                  <a:xfrm>
                    <a:off x="1883229" y="2481943"/>
                    <a:ext cx="1135393" cy="1135393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6" name="椭圆 325"/>
                  <p:cNvSpPr/>
                  <p:nvPr/>
                </p:nvSpPr>
                <p:spPr>
                  <a:xfrm>
                    <a:off x="2042615" y="2641329"/>
                    <a:ext cx="816620" cy="816620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7" name="椭圆 326"/>
                  <p:cNvSpPr/>
                  <p:nvPr/>
                </p:nvSpPr>
                <p:spPr>
                  <a:xfrm>
                    <a:off x="2218588" y="2817302"/>
                    <a:ext cx="464674" cy="464674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8" name="椭圆 327"/>
                  <p:cNvSpPr/>
                  <p:nvPr/>
                </p:nvSpPr>
                <p:spPr>
                  <a:xfrm>
                    <a:off x="2323796" y="2895442"/>
                    <a:ext cx="129782" cy="129782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24" name="任意多边形 323"/>
                <p:cNvSpPr/>
                <p:nvPr/>
              </p:nvSpPr>
              <p:spPr>
                <a:xfrm>
                  <a:off x="2054744" y="3617110"/>
                  <a:ext cx="843225" cy="185047"/>
                </a:xfrm>
                <a:custGeom>
                  <a:avLst/>
                  <a:gdLst>
                    <a:gd name="connsiteX0" fmla="*/ 421612 w 843225"/>
                    <a:gd name="connsiteY0" fmla="*/ 0 h 185047"/>
                    <a:gd name="connsiteX1" fmla="*/ 830177 w 843225"/>
                    <a:gd name="connsiteY1" fmla="*/ 169233 h 185047"/>
                    <a:gd name="connsiteX2" fmla="*/ 843225 w 843225"/>
                    <a:gd name="connsiteY2" fmla="*/ 185047 h 185047"/>
                    <a:gd name="connsiteX3" fmla="*/ 641654 w 843225"/>
                    <a:gd name="connsiteY3" fmla="*/ 185047 h 185047"/>
                    <a:gd name="connsiteX4" fmla="*/ 597623 w 843225"/>
                    <a:gd name="connsiteY4" fmla="*/ 161148 h 185047"/>
                    <a:gd name="connsiteX5" fmla="*/ 421612 w 843225"/>
                    <a:gd name="connsiteY5" fmla="*/ 125613 h 185047"/>
                    <a:gd name="connsiteX6" fmla="*/ 245601 w 843225"/>
                    <a:gd name="connsiteY6" fmla="*/ 161148 h 185047"/>
                    <a:gd name="connsiteX7" fmla="*/ 201571 w 843225"/>
                    <a:gd name="connsiteY7" fmla="*/ 185047 h 185047"/>
                    <a:gd name="connsiteX8" fmla="*/ 0 w 843225"/>
                    <a:gd name="connsiteY8" fmla="*/ 185047 h 185047"/>
                    <a:gd name="connsiteX9" fmla="*/ 13047 w 843225"/>
                    <a:gd name="connsiteY9" fmla="*/ 169233 h 185047"/>
                    <a:gd name="connsiteX10" fmla="*/ 421612 w 843225"/>
                    <a:gd name="connsiteY10" fmla="*/ 0 h 185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43225" h="185047">
                      <a:moveTo>
                        <a:pt x="421612" y="0"/>
                      </a:moveTo>
                      <a:cubicBezTo>
                        <a:pt x="581167" y="0"/>
                        <a:pt x="725616" y="64672"/>
                        <a:pt x="830177" y="169233"/>
                      </a:cubicBezTo>
                      <a:lnTo>
                        <a:pt x="843225" y="185047"/>
                      </a:lnTo>
                      <a:lnTo>
                        <a:pt x="641654" y="185047"/>
                      </a:lnTo>
                      <a:lnTo>
                        <a:pt x="597623" y="161148"/>
                      </a:lnTo>
                      <a:cubicBezTo>
                        <a:pt x="543524" y="138266"/>
                        <a:pt x="484046" y="125613"/>
                        <a:pt x="421612" y="125613"/>
                      </a:cubicBezTo>
                      <a:cubicBezTo>
                        <a:pt x="359178" y="125613"/>
                        <a:pt x="299700" y="138266"/>
                        <a:pt x="245601" y="161148"/>
                      </a:cubicBezTo>
                      <a:lnTo>
                        <a:pt x="201571" y="185047"/>
                      </a:lnTo>
                      <a:lnTo>
                        <a:pt x="0" y="185047"/>
                      </a:lnTo>
                      <a:lnTo>
                        <a:pt x="13047" y="169233"/>
                      </a:lnTo>
                      <a:cubicBezTo>
                        <a:pt x="117608" y="64672"/>
                        <a:pt x="262058" y="0"/>
                        <a:pt x="421612" y="0"/>
                      </a:cubicBezTo>
                      <a:close/>
                    </a:path>
                  </a:pathLst>
                </a:custGeom>
                <a:solidFill>
                  <a:srgbClr val="90D1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86" name="组合 285"/>
            <p:cNvGrpSpPr/>
            <p:nvPr/>
          </p:nvGrpSpPr>
          <p:grpSpPr>
            <a:xfrm>
              <a:off x="5537513" y="5333263"/>
              <a:ext cx="199312" cy="144876"/>
              <a:chOff x="772885" y="4446524"/>
              <a:chExt cx="576944" cy="419369"/>
            </a:xfrm>
          </p:grpSpPr>
          <p:sp>
            <p:nvSpPr>
              <p:cNvPr id="313" name="矩形 312"/>
              <p:cNvSpPr/>
              <p:nvPr/>
            </p:nvSpPr>
            <p:spPr>
              <a:xfrm>
                <a:off x="772885" y="4446524"/>
                <a:ext cx="576944" cy="419369"/>
              </a:xfrm>
              <a:prstGeom prst="rect">
                <a:avLst/>
              </a:prstGeom>
              <a:solidFill>
                <a:srgbClr val="ABE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4" name="组合 313"/>
              <p:cNvGrpSpPr/>
              <p:nvPr/>
            </p:nvGrpSpPr>
            <p:grpSpPr>
              <a:xfrm>
                <a:off x="937573" y="4489740"/>
                <a:ext cx="247568" cy="287867"/>
                <a:chOff x="1883229" y="2481943"/>
                <a:chExt cx="1135393" cy="1320214"/>
              </a:xfrm>
            </p:grpSpPr>
            <p:grpSp>
              <p:nvGrpSpPr>
                <p:cNvPr id="315" name="组合 314"/>
                <p:cNvGrpSpPr/>
                <p:nvPr/>
              </p:nvGrpSpPr>
              <p:grpSpPr>
                <a:xfrm>
                  <a:off x="1883229" y="2481943"/>
                  <a:ext cx="1135393" cy="1135393"/>
                  <a:chOff x="1883229" y="2481943"/>
                  <a:chExt cx="1135393" cy="1135393"/>
                </a:xfrm>
              </p:grpSpPr>
              <p:sp>
                <p:nvSpPr>
                  <p:cNvPr id="317" name="椭圆 316"/>
                  <p:cNvSpPr/>
                  <p:nvPr/>
                </p:nvSpPr>
                <p:spPr>
                  <a:xfrm>
                    <a:off x="1883229" y="2481943"/>
                    <a:ext cx="1135393" cy="1135393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8" name="椭圆 317"/>
                  <p:cNvSpPr/>
                  <p:nvPr/>
                </p:nvSpPr>
                <p:spPr>
                  <a:xfrm>
                    <a:off x="2042615" y="2641329"/>
                    <a:ext cx="816620" cy="816620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9" name="椭圆 318"/>
                  <p:cNvSpPr/>
                  <p:nvPr/>
                </p:nvSpPr>
                <p:spPr>
                  <a:xfrm>
                    <a:off x="2218588" y="2817302"/>
                    <a:ext cx="464674" cy="464674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0" name="椭圆 319"/>
                  <p:cNvSpPr/>
                  <p:nvPr/>
                </p:nvSpPr>
                <p:spPr>
                  <a:xfrm>
                    <a:off x="2323796" y="2895442"/>
                    <a:ext cx="129782" cy="129782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16" name="任意多边形 315"/>
                <p:cNvSpPr/>
                <p:nvPr/>
              </p:nvSpPr>
              <p:spPr>
                <a:xfrm>
                  <a:off x="2054744" y="3617110"/>
                  <a:ext cx="843225" cy="185047"/>
                </a:xfrm>
                <a:custGeom>
                  <a:avLst/>
                  <a:gdLst>
                    <a:gd name="connsiteX0" fmla="*/ 421612 w 843225"/>
                    <a:gd name="connsiteY0" fmla="*/ 0 h 185047"/>
                    <a:gd name="connsiteX1" fmla="*/ 830177 w 843225"/>
                    <a:gd name="connsiteY1" fmla="*/ 169233 h 185047"/>
                    <a:gd name="connsiteX2" fmla="*/ 843225 w 843225"/>
                    <a:gd name="connsiteY2" fmla="*/ 185047 h 185047"/>
                    <a:gd name="connsiteX3" fmla="*/ 641654 w 843225"/>
                    <a:gd name="connsiteY3" fmla="*/ 185047 h 185047"/>
                    <a:gd name="connsiteX4" fmla="*/ 597623 w 843225"/>
                    <a:gd name="connsiteY4" fmla="*/ 161148 h 185047"/>
                    <a:gd name="connsiteX5" fmla="*/ 421612 w 843225"/>
                    <a:gd name="connsiteY5" fmla="*/ 125613 h 185047"/>
                    <a:gd name="connsiteX6" fmla="*/ 245601 w 843225"/>
                    <a:gd name="connsiteY6" fmla="*/ 161148 h 185047"/>
                    <a:gd name="connsiteX7" fmla="*/ 201571 w 843225"/>
                    <a:gd name="connsiteY7" fmla="*/ 185047 h 185047"/>
                    <a:gd name="connsiteX8" fmla="*/ 0 w 843225"/>
                    <a:gd name="connsiteY8" fmla="*/ 185047 h 185047"/>
                    <a:gd name="connsiteX9" fmla="*/ 13047 w 843225"/>
                    <a:gd name="connsiteY9" fmla="*/ 169233 h 185047"/>
                    <a:gd name="connsiteX10" fmla="*/ 421612 w 843225"/>
                    <a:gd name="connsiteY10" fmla="*/ 0 h 185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43225" h="185047">
                      <a:moveTo>
                        <a:pt x="421612" y="0"/>
                      </a:moveTo>
                      <a:cubicBezTo>
                        <a:pt x="581167" y="0"/>
                        <a:pt x="725616" y="64672"/>
                        <a:pt x="830177" y="169233"/>
                      </a:cubicBezTo>
                      <a:lnTo>
                        <a:pt x="843225" y="185047"/>
                      </a:lnTo>
                      <a:lnTo>
                        <a:pt x="641654" y="185047"/>
                      </a:lnTo>
                      <a:lnTo>
                        <a:pt x="597623" y="161148"/>
                      </a:lnTo>
                      <a:cubicBezTo>
                        <a:pt x="543524" y="138266"/>
                        <a:pt x="484046" y="125613"/>
                        <a:pt x="421612" y="125613"/>
                      </a:cubicBezTo>
                      <a:cubicBezTo>
                        <a:pt x="359178" y="125613"/>
                        <a:pt x="299700" y="138266"/>
                        <a:pt x="245601" y="161148"/>
                      </a:cubicBezTo>
                      <a:lnTo>
                        <a:pt x="201571" y="185047"/>
                      </a:lnTo>
                      <a:lnTo>
                        <a:pt x="0" y="185047"/>
                      </a:lnTo>
                      <a:lnTo>
                        <a:pt x="13047" y="169233"/>
                      </a:lnTo>
                      <a:cubicBezTo>
                        <a:pt x="117608" y="64672"/>
                        <a:pt x="262058" y="0"/>
                        <a:pt x="421612" y="0"/>
                      </a:cubicBezTo>
                      <a:close/>
                    </a:path>
                  </a:pathLst>
                </a:custGeom>
                <a:solidFill>
                  <a:srgbClr val="90D1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7" name="矩形 286"/>
            <p:cNvSpPr/>
            <p:nvPr/>
          </p:nvSpPr>
          <p:spPr>
            <a:xfrm>
              <a:off x="4434436" y="5495603"/>
              <a:ext cx="56893" cy="56893"/>
            </a:xfrm>
            <a:prstGeom prst="rect">
              <a:avLst/>
            </a:prstGeom>
            <a:solidFill>
              <a:srgbClr val="E7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4516591" y="5495603"/>
              <a:ext cx="56893" cy="56893"/>
            </a:xfrm>
            <a:prstGeom prst="rect">
              <a:avLst/>
            </a:prstGeom>
            <a:solidFill>
              <a:srgbClr val="E7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4606487" y="5495603"/>
              <a:ext cx="56893" cy="56893"/>
            </a:xfrm>
            <a:prstGeom prst="rect">
              <a:avLst/>
            </a:prstGeom>
            <a:solidFill>
              <a:srgbClr val="E7A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416417" y="4369971"/>
              <a:ext cx="384744" cy="501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4416417" y="4443554"/>
              <a:ext cx="527706" cy="30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4416417" y="4497809"/>
              <a:ext cx="46466" cy="46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4508504" y="4497809"/>
              <a:ext cx="46466" cy="46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>
              <a:off x="4600591" y="4497809"/>
              <a:ext cx="46466" cy="46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矩形 294"/>
            <p:cNvSpPr/>
            <p:nvPr/>
          </p:nvSpPr>
          <p:spPr>
            <a:xfrm>
              <a:off x="4692678" y="4497809"/>
              <a:ext cx="46466" cy="46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4784764" y="4497809"/>
              <a:ext cx="46466" cy="46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4876851" y="4497809"/>
              <a:ext cx="46466" cy="46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4968938" y="4497809"/>
              <a:ext cx="46466" cy="46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5061026" y="4497809"/>
              <a:ext cx="46466" cy="464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5790373" y="4843151"/>
              <a:ext cx="42302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5858105" y="4843151"/>
              <a:ext cx="254966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5790373" y="4907586"/>
              <a:ext cx="42302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5858105" y="4907586"/>
              <a:ext cx="254966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790373" y="4971702"/>
              <a:ext cx="42302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858105" y="4971702"/>
              <a:ext cx="254966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5790373" y="5044416"/>
              <a:ext cx="42302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5858105" y="5044416"/>
              <a:ext cx="254966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5790373" y="5116623"/>
              <a:ext cx="42302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5858105" y="5116623"/>
              <a:ext cx="254966" cy="42302"/>
            </a:xfrm>
            <a:prstGeom prst="rect">
              <a:avLst/>
            </a:prstGeom>
            <a:solidFill>
              <a:srgbClr val="59B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5878526" y="4650086"/>
              <a:ext cx="149673" cy="78786"/>
              <a:chOff x="4807563" y="2466975"/>
              <a:chExt cx="587545" cy="309276"/>
            </a:xfrm>
          </p:grpSpPr>
          <p:sp>
            <p:nvSpPr>
              <p:cNvPr id="311" name="矩形 310"/>
              <p:cNvSpPr/>
              <p:nvPr/>
            </p:nvSpPr>
            <p:spPr>
              <a:xfrm>
                <a:off x="4807563" y="2466975"/>
                <a:ext cx="401951" cy="309276"/>
              </a:xfrm>
              <a:prstGeom prst="rect">
                <a:avLst/>
              </a:prstGeom>
              <a:solidFill>
                <a:srgbClr val="E2ED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梯形 311"/>
              <p:cNvSpPr/>
              <p:nvPr/>
            </p:nvSpPr>
            <p:spPr>
              <a:xfrm rot="16200000">
                <a:off x="5165504" y="2534105"/>
                <a:ext cx="273614" cy="185594"/>
              </a:xfrm>
              <a:prstGeom prst="trapezoid">
                <a:avLst/>
              </a:prstGeom>
              <a:solidFill>
                <a:srgbClr val="E2ED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5" name="组合 384"/>
          <p:cNvGrpSpPr/>
          <p:nvPr/>
        </p:nvGrpSpPr>
        <p:grpSpPr>
          <a:xfrm>
            <a:off x="12288609" y="5652458"/>
            <a:ext cx="1122844" cy="1122844"/>
            <a:chOff x="7895939" y="4721888"/>
            <a:chExt cx="149260" cy="149260"/>
          </a:xfrm>
        </p:grpSpPr>
        <p:sp>
          <p:nvSpPr>
            <p:cNvPr id="383" name="椭圆 382"/>
            <p:cNvSpPr/>
            <p:nvPr/>
          </p:nvSpPr>
          <p:spPr>
            <a:xfrm>
              <a:off x="7895939" y="4721888"/>
              <a:ext cx="149260" cy="149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2" name="组合 381"/>
            <p:cNvGrpSpPr/>
            <p:nvPr/>
          </p:nvGrpSpPr>
          <p:grpSpPr>
            <a:xfrm flipH="1">
              <a:off x="7929083" y="4756507"/>
              <a:ext cx="82973" cy="80023"/>
              <a:chOff x="1382554" y="704135"/>
              <a:chExt cx="1798024" cy="1734094"/>
            </a:xfrm>
          </p:grpSpPr>
          <p:sp>
            <p:nvSpPr>
              <p:cNvPr id="367" name="椭圆 366"/>
              <p:cNvSpPr/>
              <p:nvPr/>
            </p:nvSpPr>
            <p:spPr>
              <a:xfrm>
                <a:off x="1797997" y="704135"/>
                <a:ext cx="967137" cy="976931"/>
              </a:xfrm>
              <a:prstGeom prst="ellipse">
                <a:avLst/>
              </a:prstGeom>
              <a:noFill/>
              <a:ln w="9525">
                <a:solidFill>
                  <a:srgbClr val="59B8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 367"/>
              <p:cNvSpPr/>
              <p:nvPr/>
            </p:nvSpPr>
            <p:spPr>
              <a:xfrm>
                <a:off x="1382554" y="1700660"/>
                <a:ext cx="1798024" cy="737569"/>
              </a:xfrm>
              <a:custGeom>
                <a:avLst/>
                <a:gdLst>
                  <a:gd name="connsiteX0" fmla="*/ 1298417 w 2596834"/>
                  <a:gd name="connsiteY0" fmla="*/ 0 h 841375"/>
                  <a:gd name="connsiteX1" fmla="*/ 2579941 w 2596834"/>
                  <a:gd name="connsiteY1" fmla="*/ 725047 h 841375"/>
                  <a:gd name="connsiteX2" fmla="*/ 2596834 w 2596834"/>
                  <a:gd name="connsiteY2" fmla="*/ 841375 h 841375"/>
                  <a:gd name="connsiteX3" fmla="*/ 0 w 2596834"/>
                  <a:gd name="connsiteY3" fmla="*/ 841375 h 841375"/>
                  <a:gd name="connsiteX4" fmla="*/ 16893 w 2596834"/>
                  <a:gd name="connsiteY4" fmla="*/ 725047 h 841375"/>
                  <a:gd name="connsiteX5" fmla="*/ 1298417 w 2596834"/>
                  <a:gd name="connsiteY5" fmla="*/ 0 h 8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96834" h="841375">
                    <a:moveTo>
                      <a:pt x="1298417" y="0"/>
                    </a:moveTo>
                    <a:cubicBezTo>
                      <a:pt x="1930556" y="0"/>
                      <a:pt x="2457966" y="311264"/>
                      <a:pt x="2579941" y="725047"/>
                    </a:cubicBezTo>
                    <a:lnTo>
                      <a:pt x="2596834" y="841375"/>
                    </a:lnTo>
                    <a:lnTo>
                      <a:pt x="0" y="841375"/>
                    </a:lnTo>
                    <a:lnTo>
                      <a:pt x="16893" y="725047"/>
                    </a:lnTo>
                    <a:cubicBezTo>
                      <a:pt x="138869" y="311264"/>
                      <a:pt x="666279" y="0"/>
                      <a:pt x="129841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59B8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1" name="图片 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69" y="4724945"/>
            <a:ext cx="146317" cy="146317"/>
          </a:xfrm>
          <a:prstGeom prst="rect">
            <a:avLst/>
          </a:prstGeom>
        </p:spPr>
      </p:pic>
      <p:pic>
        <p:nvPicPr>
          <p:cNvPr id="412" name="图片 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163" y="4724945"/>
            <a:ext cx="146317" cy="146317"/>
          </a:xfrm>
          <a:prstGeom prst="rect">
            <a:avLst/>
          </a:prstGeom>
        </p:spPr>
      </p:pic>
      <p:pic>
        <p:nvPicPr>
          <p:cNvPr id="413" name="图片 4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474" y="4724945"/>
            <a:ext cx="146317" cy="146317"/>
          </a:xfrm>
          <a:prstGeom prst="rect">
            <a:avLst/>
          </a:prstGeom>
        </p:spPr>
      </p:pic>
      <p:pic>
        <p:nvPicPr>
          <p:cNvPr id="414" name="图片 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569" y="4947114"/>
            <a:ext cx="146317" cy="146317"/>
          </a:xfrm>
          <a:prstGeom prst="rect">
            <a:avLst/>
          </a:prstGeom>
        </p:spPr>
      </p:pic>
      <p:pic>
        <p:nvPicPr>
          <p:cNvPr id="415" name="图片 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163" y="4947114"/>
            <a:ext cx="146317" cy="146317"/>
          </a:xfrm>
          <a:prstGeom prst="rect">
            <a:avLst/>
          </a:prstGeom>
        </p:spPr>
      </p:pic>
      <p:pic>
        <p:nvPicPr>
          <p:cNvPr id="416" name="图片 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474" y="4947114"/>
            <a:ext cx="146317" cy="146317"/>
          </a:xfrm>
          <a:prstGeom prst="rect">
            <a:avLst/>
          </a:prstGeom>
        </p:spPr>
      </p:pic>
      <p:grpSp>
        <p:nvGrpSpPr>
          <p:cNvPr id="264" name="组合 263"/>
          <p:cNvGrpSpPr/>
          <p:nvPr/>
        </p:nvGrpSpPr>
        <p:grpSpPr>
          <a:xfrm>
            <a:off x="7143013" y="5553557"/>
            <a:ext cx="280872" cy="107946"/>
            <a:chOff x="8003497" y="5511567"/>
            <a:chExt cx="280872" cy="107946"/>
          </a:xfrm>
        </p:grpSpPr>
        <p:sp>
          <p:nvSpPr>
            <p:cNvPr id="261" name="圆角矩形 260"/>
            <p:cNvSpPr/>
            <p:nvPr/>
          </p:nvSpPr>
          <p:spPr>
            <a:xfrm>
              <a:off x="8003497" y="5512594"/>
              <a:ext cx="280872" cy="106919"/>
            </a:xfrm>
            <a:prstGeom prst="roundRect">
              <a:avLst>
                <a:gd name="adj" fmla="val 50000"/>
              </a:avLst>
            </a:prstGeom>
            <a:solidFill>
              <a:srgbClr val="D55A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0" name="组合 259"/>
            <p:cNvGrpSpPr/>
            <p:nvPr/>
          </p:nvGrpSpPr>
          <p:grpSpPr>
            <a:xfrm rot="6743171">
              <a:off x="8106286" y="5495976"/>
              <a:ext cx="96830" cy="128012"/>
              <a:chOff x="871538" y="5154613"/>
              <a:chExt cx="561975" cy="742949"/>
            </a:xfrm>
            <a:solidFill>
              <a:schemeClr val="bg1"/>
            </a:solidFill>
          </p:grpSpPr>
          <p:sp>
            <p:nvSpPr>
              <p:cNvPr id="257" name="Freeform 5"/>
              <p:cNvSpPr/>
              <p:nvPr/>
            </p:nvSpPr>
            <p:spPr bwMode="auto">
              <a:xfrm>
                <a:off x="1079500" y="5154613"/>
                <a:ext cx="150813" cy="231775"/>
              </a:xfrm>
              <a:custGeom>
                <a:avLst/>
                <a:gdLst>
                  <a:gd name="T0" fmla="*/ 37 w 39"/>
                  <a:gd name="T1" fmla="*/ 46 h 61"/>
                  <a:gd name="T2" fmla="*/ 31 w 39"/>
                  <a:gd name="T3" fmla="*/ 59 h 61"/>
                  <a:gd name="T4" fmla="*/ 31 w 39"/>
                  <a:gd name="T5" fmla="*/ 59 h 61"/>
                  <a:gd name="T6" fmla="*/ 18 w 39"/>
                  <a:gd name="T7" fmla="*/ 54 h 61"/>
                  <a:gd name="T8" fmla="*/ 2 w 39"/>
                  <a:gd name="T9" fmla="*/ 15 h 61"/>
                  <a:gd name="T10" fmla="*/ 8 w 39"/>
                  <a:gd name="T11" fmla="*/ 2 h 61"/>
                  <a:gd name="T12" fmla="*/ 8 w 39"/>
                  <a:gd name="T13" fmla="*/ 2 h 61"/>
                  <a:gd name="T14" fmla="*/ 21 w 39"/>
                  <a:gd name="T15" fmla="*/ 7 h 61"/>
                  <a:gd name="T16" fmla="*/ 37 w 39"/>
                  <a:gd name="T17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61">
                    <a:moveTo>
                      <a:pt x="37" y="46"/>
                    </a:moveTo>
                    <a:cubicBezTo>
                      <a:pt x="39" y="51"/>
                      <a:pt x="37" y="57"/>
                      <a:pt x="31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6" y="61"/>
                      <a:pt x="20" y="59"/>
                      <a:pt x="18" y="5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0"/>
                      <a:pt x="2" y="4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3" y="0"/>
                      <a:pt x="19" y="2"/>
                      <a:pt x="21" y="7"/>
                    </a:cubicBezTo>
                    <a:lnTo>
                      <a:pt x="37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6"/>
              <p:cNvSpPr/>
              <p:nvPr/>
            </p:nvSpPr>
            <p:spPr bwMode="auto">
              <a:xfrm>
                <a:off x="1279525" y="5634038"/>
                <a:ext cx="153988" cy="236537"/>
              </a:xfrm>
              <a:custGeom>
                <a:avLst/>
                <a:gdLst>
                  <a:gd name="T0" fmla="*/ 38 w 40"/>
                  <a:gd name="T1" fmla="*/ 46 h 62"/>
                  <a:gd name="T2" fmla="*/ 32 w 40"/>
                  <a:gd name="T3" fmla="*/ 59 h 62"/>
                  <a:gd name="T4" fmla="*/ 32 w 40"/>
                  <a:gd name="T5" fmla="*/ 59 h 62"/>
                  <a:gd name="T6" fmla="*/ 19 w 40"/>
                  <a:gd name="T7" fmla="*/ 54 h 62"/>
                  <a:gd name="T8" fmla="*/ 3 w 40"/>
                  <a:gd name="T9" fmla="*/ 16 h 62"/>
                  <a:gd name="T10" fmla="*/ 8 w 40"/>
                  <a:gd name="T11" fmla="*/ 2 h 62"/>
                  <a:gd name="T12" fmla="*/ 8 w 40"/>
                  <a:gd name="T13" fmla="*/ 2 h 62"/>
                  <a:gd name="T14" fmla="*/ 22 w 40"/>
                  <a:gd name="T15" fmla="*/ 8 h 62"/>
                  <a:gd name="T16" fmla="*/ 38 w 40"/>
                  <a:gd name="T17" fmla="*/ 4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2">
                    <a:moveTo>
                      <a:pt x="38" y="46"/>
                    </a:moveTo>
                    <a:cubicBezTo>
                      <a:pt x="40" y="51"/>
                      <a:pt x="37" y="57"/>
                      <a:pt x="32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27" y="62"/>
                      <a:pt x="21" y="59"/>
                      <a:pt x="19" y="5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0" y="11"/>
                      <a:pt x="3" y="5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4" y="0"/>
                      <a:pt x="20" y="3"/>
                      <a:pt x="22" y="8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7"/>
              <p:cNvSpPr/>
              <p:nvPr/>
            </p:nvSpPr>
            <p:spPr bwMode="auto">
              <a:xfrm>
                <a:off x="871538" y="5203825"/>
                <a:ext cx="465138" cy="693737"/>
              </a:xfrm>
              <a:custGeom>
                <a:avLst/>
                <a:gdLst>
                  <a:gd name="T0" fmla="*/ 121 w 121"/>
                  <a:gd name="T1" fmla="*/ 175 h 182"/>
                  <a:gd name="T2" fmla="*/ 47 w 121"/>
                  <a:gd name="T3" fmla="*/ 0 h 182"/>
                  <a:gd name="T4" fmla="*/ 68 w 121"/>
                  <a:gd name="T5" fmla="*/ 51 h 182"/>
                  <a:gd name="T6" fmla="*/ 100 w 121"/>
                  <a:gd name="T7" fmla="*/ 125 h 182"/>
                  <a:gd name="T8" fmla="*/ 121 w 121"/>
                  <a:gd name="T9" fmla="*/ 175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82">
                    <a:moveTo>
                      <a:pt x="121" y="175"/>
                    </a:moveTo>
                    <a:cubicBezTo>
                      <a:pt x="61" y="182"/>
                      <a:pt x="0" y="39"/>
                      <a:pt x="47" y="0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49" y="54"/>
                      <a:pt x="89" y="139"/>
                      <a:pt x="100" y="125"/>
                    </a:cubicBezTo>
                    <a:lnTo>
                      <a:pt x="121" y="17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7453758" y="5333684"/>
            <a:ext cx="144034" cy="144034"/>
            <a:chOff x="9262192" y="5756761"/>
            <a:chExt cx="295275" cy="295275"/>
          </a:xfrm>
        </p:grpSpPr>
        <p:sp>
          <p:nvSpPr>
            <p:cNvPr id="35" name="椭圆 34"/>
            <p:cNvSpPr/>
            <p:nvPr/>
          </p:nvSpPr>
          <p:spPr>
            <a:xfrm>
              <a:off x="9262192" y="5756761"/>
              <a:ext cx="295275" cy="295275"/>
            </a:xfrm>
            <a:prstGeom prst="ellipse">
              <a:avLst/>
            </a:prstGeom>
            <a:solidFill>
              <a:srgbClr val="268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4" name="组合 273"/>
            <p:cNvGrpSpPr/>
            <p:nvPr/>
          </p:nvGrpSpPr>
          <p:grpSpPr>
            <a:xfrm>
              <a:off x="9308201" y="5769038"/>
              <a:ext cx="167188" cy="267960"/>
              <a:chOff x="9812338" y="5500687"/>
              <a:chExt cx="463550" cy="742951"/>
            </a:xfrm>
            <a:solidFill>
              <a:schemeClr val="bg1"/>
            </a:solidFill>
          </p:grpSpPr>
          <p:sp>
            <p:nvSpPr>
              <p:cNvPr id="268" name="Freeform 11"/>
              <p:cNvSpPr/>
              <p:nvPr/>
            </p:nvSpPr>
            <p:spPr bwMode="auto">
              <a:xfrm>
                <a:off x="9966325" y="5675313"/>
                <a:ext cx="115888" cy="179388"/>
              </a:xfrm>
              <a:custGeom>
                <a:avLst/>
                <a:gdLst>
                  <a:gd name="T0" fmla="*/ 28 w 30"/>
                  <a:gd name="T1" fmla="*/ 35 h 47"/>
                  <a:gd name="T2" fmla="*/ 24 w 30"/>
                  <a:gd name="T3" fmla="*/ 45 h 47"/>
                  <a:gd name="T4" fmla="*/ 24 w 30"/>
                  <a:gd name="T5" fmla="*/ 45 h 47"/>
                  <a:gd name="T6" fmla="*/ 14 w 30"/>
                  <a:gd name="T7" fmla="*/ 41 h 47"/>
                  <a:gd name="T8" fmla="*/ 2 w 30"/>
                  <a:gd name="T9" fmla="*/ 12 h 47"/>
                  <a:gd name="T10" fmla="*/ 6 w 30"/>
                  <a:gd name="T11" fmla="*/ 2 h 47"/>
                  <a:gd name="T12" fmla="*/ 6 w 30"/>
                  <a:gd name="T13" fmla="*/ 2 h 47"/>
                  <a:gd name="T14" fmla="*/ 16 w 30"/>
                  <a:gd name="T15" fmla="*/ 6 h 47"/>
                  <a:gd name="T16" fmla="*/ 28 w 30"/>
                  <a:gd name="T17" fmla="*/ 3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47">
                    <a:moveTo>
                      <a:pt x="28" y="35"/>
                    </a:moveTo>
                    <a:cubicBezTo>
                      <a:pt x="30" y="39"/>
                      <a:pt x="28" y="44"/>
                      <a:pt x="24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0" y="47"/>
                      <a:pt x="16" y="45"/>
                      <a:pt x="14" y="4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8"/>
                      <a:pt x="2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10" y="0"/>
                      <a:pt x="15" y="2"/>
                      <a:pt x="16" y="6"/>
                    </a:cubicBezTo>
                    <a:lnTo>
                      <a:pt x="28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2"/>
              <p:cNvSpPr/>
              <p:nvPr/>
            </p:nvSpPr>
            <p:spPr bwMode="auto">
              <a:xfrm>
                <a:off x="10121900" y="6045200"/>
                <a:ext cx="115888" cy="179388"/>
              </a:xfrm>
              <a:custGeom>
                <a:avLst/>
                <a:gdLst>
                  <a:gd name="T0" fmla="*/ 28 w 30"/>
                  <a:gd name="T1" fmla="*/ 35 h 47"/>
                  <a:gd name="T2" fmla="*/ 24 w 30"/>
                  <a:gd name="T3" fmla="*/ 45 h 47"/>
                  <a:gd name="T4" fmla="*/ 24 w 30"/>
                  <a:gd name="T5" fmla="*/ 45 h 47"/>
                  <a:gd name="T6" fmla="*/ 14 w 30"/>
                  <a:gd name="T7" fmla="*/ 41 h 47"/>
                  <a:gd name="T8" fmla="*/ 2 w 30"/>
                  <a:gd name="T9" fmla="*/ 12 h 47"/>
                  <a:gd name="T10" fmla="*/ 6 w 30"/>
                  <a:gd name="T11" fmla="*/ 1 h 47"/>
                  <a:gd name="T12" fmla="*/ 6 w 30"/>
                  <a:gd name="T13" fmla="*/ 1 h 47"/>
                  <a:gd name="T14" fmla="*/ 16 w 30"/>
                  <a:gd name="T15" fmla="*/ 6 h 47"/>
                  <a:gd name="T16" fmla="*/ 28 w 30"/>
                  <a:gd name="T17" fmla="*/ 3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47">
                    <a:moveTo>
                      <a:pt x="28" y="35"/>
                    </a:moveTo>
                    <a:cubicBezTo>
                      <a:pt x="30" y="39"/>
                      <a:pt x="28" y="43"/>
                      <a:pt x="24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0" y="47"/>
                      <a:pt x="16" y="45"/>
                      <a:pt x="14" y="4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8"/>
                      <a:pt x="2" y="3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lnTo>
                      <a:pt x="28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3"/>
              <p:cNvSpPr/>
              <p:nvPr/>
            </p:nvSpPr>
            <p:spPr bwMode="auto">
              <a:xfrm>
                <a:off x="9812338" y="5713413"/>
                <a:ext cx="350838" cy="530225"/>
              </a:xfrm>
              <a:custGeom>
                <a:avLst/>
                <a:gdLst>
                  <a:gd name="T0" fmla="*/ 91 w 91"/>
                  <a:gd name="T1" fmla="*/ 134 h 139"/>
                  <a:gd name="T2" fmla="*/ 36 w 91"/>
                  <a:gd name="T3" fmla="*/ 0 h 139"/>
                  <a:gd name="T4" fmla="*/ 52 w 91"/>
                  <a:gd name="T5" fmla="*/ 39 h 139"/>
                  <a:gd name="T6" fmla="*/ 75 w 91"/>
                  <a:gd name="T7" fmla="*/ 96 h 139"/>
                  <a:gd name="T8" fmla="*/ 91 w 91"/>
                  <a:gd name="T9" fmla="*/ 13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39">
                    <a:moveTo>
                      <a:pt x="91" y="134"/>
                    </a:moveTo>
                    <a:cubicBezTo>
                      <a:pt x="47" y="139"/>
                      <a:pt x="0" y="30"/>
                      <a:pt x="36" y="0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37" y="41"/>
                      <a:pt x="68" y="106"/>
                      <a:pt x="75" y="96"/>
                    </a:cubicBezTo>
                    <a:lnTo>
                      <a:pt x="91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"/>
              <p:cNvSpPr/>
              <p:nvPr/>
            </p:nvSpPr>
            <p:spPr bwMode="auto">
              <a:xfrm>
                <a:off x="9974263" y="5524500"/>
                <a:ext cx="239713" cy="242888"/>
              </a:xfrm>
              <a:custGeom>
                <a:avLst/>
                <a:gdLst>
                  <a:gd name="T0" fmla="*/ 43 w 62"/>
                  <a:gd name="T1" fmla="*/ 12 h 64"/>
                  <a:gd name="T2" fmla="*/ 0 w 62"/>
                  <a:gd name="T3" fmla="*/ 9 h 64"/>
                  <a:gd name="T4" fmla="*/ 36 w 62"/>
                  <a:gd name="T5" fmla="*/ 16 h 64"/>
                  <a:gd name="T6" fmla="*/ 45 w 62"/>
                  <a:gd name="T7" fmla="*/ 61 h 64"/>
                  <a:gd name="T8" fmla="*/ 43 w 62"/>
                  <a:gd name="T9" fmla="*/ 64 h 64"/>
                  <a:gd name="T10" fmla="*/ 52 w 62"/>
                  <a:gd name="T11" fmla="*/ 57 h 64"/>
                  <a:gd name="T12" fmla="*/ 43 w 62"/>
                  <a:gd name="T13" fmla="*/ 1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64">
                    <a:moveTo>
                      <a:pt x="43" y="12"/>
                    </a:moveTo>
                    <a:cubicBezTo>
                      <a:pt x="29" y="1"/>
                      <a:pt x="11" y="0"/>
                      <a:pt x="0" y="9"/>
                    </a:cubicBezTo>
                    <a:cubicBezTo>
                      <a:pt x="11" y="5"/>
                      <a:pt x="25" y="7"/>
                      <a:pt x="36" y="16"/>
                    </a:cubicBezTo>
                    <a:cubicBezTo>
                      <a:pt x="51" y="29"/>
                      <a:pt x="55" y="49"/>
                      <a:pt x="45" y="61"/>
                    </a:cubicBezTo>
                    <a:cubicBezTo>
                      <a:pt x="44" y="62"/>
                      <a:pt x="43" y="63"/>
                      <a:pt x="43" y="64"/>
                    </a:cubicBezTo>
                    <a:cubicBezTo>
                      <a:pt x="46" y="62"/>
                      <a:pt x="50" y="60"/>
                      <a:pt x="52" y="57"/>
                    </a:cubicBezTo>
                    <a:cubicBezTo>
                      <a:pt x="62" y="44"/>
                      <a:pt x="58" y="24"/>
                      <a:pt x="4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5"/>
              <p:cNvSpPr/>
              <p:nvPr/>
            </p:nvSpPr>
            <p:spPr bwMode="auto">
              <a:xfrm>
                <a:off x="10074275" y="5511800"/>
                <a:ext cx="174625" cy="176213"/>
              </a:xfrm>
              <a:custGeom>
                <a:avLst/>
                <a:gdLst>
                  <a:gd name="T0" fmla="*/ 31 w 45"/>
                  <a:gd name="T1" fmla="*/ 9 h 46"/>
                  <a:gd name="T2" fmla="*/ 0 w 45"/>
                  <a:gd name="T3" fmla="*/ 6 h 46"/>
                  <a:gd name="T4" fmla="*/ 26 w 45"/>
                  <a:gd name="T5" fmla="*/ 12 h 46"/>
                  <a:gd name="T6" fmla="*/ 33 w 45"/>
                  <a:gd name="T7" fmla="*/ 44 h 46"/>
                  <a:gd name="T8" fmla="*/ 31 w 45"/>
                  <a:gd name="T9" fmla="*/ 46 h 46"/>
                  <a:gd name="T10" fmla="*/ 38 w 45"/>
                  <a:gd name="T11" fmla="*/ 40 h 46"/>
                  <a:gd name="T12" fmla="*/ 31 w 45"/>
                  <a:gd name="T13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6">
                    <a:moveTo>
                      <a:pt x="31" y="9"/>
                    </a:moveTo>
                    <a:cubicBezTo>
                      <a:pt x="21" y="0"/>
                      <a:pt x="8" y="0"/>
                      <a:pt x="0" y="6"/>
                    </a:cubicBezTo>
                    <a:cubicBezTo>
                      <a:pt x="8" y="3"/>
                      <a:pt x="18" y="5"/>
                      <a:pt x="26" y="12"/>
                    </a:cubicBezTo>
                    <a:cubicBezTo>
                      <a:pt x="37" y="20"/>
                      <a:pt x="40" y="35"/>
                      <a:pt x="33" y="44"/>
                    </a:cubicBezTo>
                    <a:cubicBezTo>
                      <a:pt x="32" y="44"/>
                      <a:pt x="31" y="45"/>
                      <a:pt x="31" y="46"/>
                    </a:cubicBezTo>
                    <a:cubicBezTo>
                      <a:pt x="33" y="44"/>
                      <a:pt x="36" y="43"/>
                      <a:pt x="38" y="40"/>
                    </a:cubicBezTo>
                    <a:cubicBezTo>
                      <a:pt x="45" y="32"/>
                      <a:pt x="42" y="17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6"/>
              <p:cNvSpPr/>
              <p:nvPr/>
            </p:nvSpPr>
            <p:spPr bwMode="auto">
              <a:xfrm>
                <a:off x="10148888" y="5500687"/>
                <a:ext cx="127000" cy="133350"/>
              </a:xfrm>
              <a:custGeom>
                <a:avLst/>
                <a:gdLst>
                  <a:gd name="T0" fmla="*/ 23 w 33"/>
                  <a:gd name="T1" fmla="*/ 7 h 35"/>
                  <a:gd name="T2" fmla="*/ 0 w 33"/>
                  <a:gd name="T3" fmla="*/ 5 h 35"/>
                  <a:gd name="T4" fmla="*/ 19 w 33"/>
                  <a:gd name="T5" fmla="*/ 10 h 35"/>
                  <a:gd name="T6" fmla="*/ 23 w 33"/>
                  <a:gd name="T7" fmla="*/ 34 h 35"/>
                  <a:gd name="T8" fmla="*/ 22 w 33"/>
                  <a:gd name="T9" fmla="*/ 35 h 35"/>
                  <a:gd name="T10" fmla="*/ 27 w 33"/>
                  <a:gd name="T11" fmla="*/ 31 h 35"/>
                  <a:gd name="T12" fmla="*/ 23 w 33"/>
                  <a:gd name="T13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5">
                    <a:moveTo>
                      <a:pt x="23" y="7"/>
                    </a:moveTo>
                    <a:cubicBezTo>
                      <a:pt x="16" y="1"/>
                      <a:pt x="6" y="0"/>
                      <a:pt x="0" y="5"/>
                    </a:cubicBezTo>
                    <a:cubicBezTo>
                      <a:pt x="6" y="3"/>
                      <a:pt x="13" y="4"/>
                      <a:pt x="19" y="10"/>
                    </a:cubicBezTo>
                    <a:cubicBezTo>
                      <a:pt x="27" y="16"/>
                      <a:pt x="29" y="27"/>
                      <a:pt x="23" y="34"/>
                    </a:cubicBezTo>
                    <a:cubicBezTo>
                      <a:pt x="23" y="34"/>
                      <a:pt x="23" y="35"/>
                      <a:pt x="22" y="35"/>
                    </a:cubicBezTo>
                    <a:cubicBezTo>
                      <a:pt x="24" y="34"/>
                      <a:pt x="26" y="33"/>
                      <a:pt x="27" y="31"/>
                    </a:cubicBezTo>
                    <a:cubicBezTo>
                      <a:pt x="33" y="25"/>
                      <a:pt x="31" y="14"/>
                      <a:pt x="2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6" name="Freeform 20"/>
          <p:cNvSpPr>
            <a:spLocks noEditPoints="1"/>
          </p:cNvSpPr>
          <p:nvPr/>
        </p:nvSpPr>
        <p:spPr bwMode="auto">
          <a:xfrm>
            <a:off x="7236250" y="5355504"/>
            <a:ext cx="117788" cy="97696"/>
          </a:xfrm>
          <a:custGeom>
            <a:avLst/>
            <a:gdLst>
              <a:gd name="T0" fmla="*/ 196 w 196"/>
              <a:gd name="T1" fmla="*/ 78 h 162"/>
              <a:gd name="T2" fmla="*/ 127 w 196"/>
              <a:gd name="T3" fmla="*/ 10 h 162"/>
              <a:gd name="T4" fmla="*/ 86 w 196"/>
              <a:gd name="T5" fmla="*/ 0 h 162"/>
              <a:gd name="T6" fmla="*/ 0 w 196"/>
              <a:gd name="T7" fmla="*/ 72 h 162"/>
              <a:gd name="T8" fmla="*/ 17 w 196"/>
              <a:gd name="T9" fmla="*/ 117 h 162"/>
              <a:gd name="T10" fmla="*/ 58 w 196"/>
              <a:gd name="T11" fmla="*/ 139 h 162"/>
              <a:gd name="T12" fmla="*/ 52 w 196"/>
              <a:gd name="T13" fmla="*/ 162 h 162"/>
              <a:gd name="T14" fmla="*/ 93 w 196"/>
              <a:gd name="T15" fmla="*/ 146 h 162"/>
              <a:gd name="T16" fmla="*/ 113 w 196"/>
              <a:gd name="T17" fmla="*/ 147 h 162"/>
              <a:gd name="T18" fmla="*/ 145 w 196"/>
              <a:gd name="T19" fmla="*/ 157 h 162"/>
              <a:gd name="T20" fmla="*/ 149 w 196"/>
              <a:gd name="T21" fmla="*/ 157 h 162"/>
              <a:gd name="T22" fmla="*/ 147 w 196"/>
              <a:gd name="T23" fmla="*/ 154 h 162"/>
              <a:gd name="T24" fmla="*/ 142 w 196"/>
              <a:gd name="T25" fmla="*/ 143 h 162"/>
              <a:gd name="T26" fmla="*/ 196 w 196"/>
              <a:gd name="T27" fmla="*/ 78 h 162"/>
              <a:gd name="T28" fmla="*/ 19 w 196"/>
              <a:gd name="T29" fmla="*/ 115 h 162"/>
              <a:gd name="T30" fmla="*/ 4 w 196"/>
              <a:gd name="T31" fmla="*/ 72 h 162"/>
              <a:gd name="T32" fmla="*/ 86 w 196"/>
              <a:gd name="T33" fmla="*/ 4 h 162"/>
              <a:gd name="T34" fmla="*/ 116 w 196"/>
              <a:gd name="T35" fmla="*/ 8 h 162"/>
              <a:gd name="T36" fmla="*/ 112 w 196"/>
              <a:gd name="T37" fmla="*/ 8 h 162"/>
              <a:gd name="T38" fmla="*/ 28 w 196"/>
              <a:gd name="T39" fmla="*/ 78 h 162"/>
              <a:gd name="T40" fmla="*/ 50 w 196"/>
              <a:gd name="T41" fmla="*/ 124 h 162"/>
              <a:gd name="T42" fmla="*/ 57 w 196"/>
              <a:gd name="T43" fmla="*/ 135 h 162"/>
              <a:gd name="T44" fmla="*/ 19 w 196"/>
              <a:gd name="T45" fmla="*/ 115 h 162"/>
              <a:gd name="T46" fmla="*/ 142 w 196"/>
              <a:gd name="T47" fmla="*/ 153 h 162"/>
              <a:gd name="T48" fmla="*/ 119 w 196"/>
              <a:gd name="T49" fmla="*/ 146 h 162"/>
              <a:gd name="T50" fmla="*/ 139 w 196"/>
              <a:gd name="T51" fmla="*/ 143 h 162"/>
              <a:gd name="T52" fmla="*/ 142 w 196"/>
              <a:gd name="T53" fmla="*/ 15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6" h="162">
                <a:moveTo>
                  <a:pt x="196" y="78"/>
                </a:moveTo>
                <a:cubicBezTo>
                  <a:pt x="196" y="44"/>
                  <a:pt x="166" y="16"/>
                  <a:pt x="127" y="10"/>
                </a:cubicBezTo>
                <a:cubicBezTo>
                  <a:pt x="115" y="4"/>
                  <a:pt x="101" y="0"/>
                  <a:pt x="86" y="0"/>
                </a:cubicBezTo>
                <a:cubicBezTo>
                  <a:pt x="39" y="0"/>
                  <a:pt x="0" y="32"/>
                  <a:pt x="0" y="72"/>
                </a:cubicBezTo>
                <a:cubicBezTo>
                  <a:pt x="0" y="90"/>
                  <a:pt x="6" y="105"/>
                  <a:pt x="17" y="117"/>
                </a:cubicBezTo>
                <a:cubicBezTo>
                  <a:pt x="28" y="129"/>
                  <a:pt x="44" y="135"/>
                  <a:pt x="58" y="139"/>
                </a:cubicBezTo>
                <a:cubicBezTo>
                  <a:pt x="59" y="146"/>
                  <a:pt x="57" y="154"/>
                  <a:pt x="52" y="162"/>
                </a:cubicBezTo>
                <a:cubicBezTo>
                  <a:pt x="70" y="160"/>
                  <a:pt x="74" y="158"/>
                  <a:pt x="93" y="146"/>
                </a:cubicBezTo>
                <a:cubicBezTo>
                  <a:pt x="95" y="146"/>
                  <a:pt x="103" y="147"/>
                  <a:pt x="113" y="147"/>
                </a:cubicBezTo>
                <a:cubicBezTo>
                  <a:pt x="125" y="154"/>
                  <a:pt x="130" y="155"/>
                  <a:pt x="145" y="157"/>
                </a:cubicBezTo>
                <a:cubicBezTo>
                  <a:pt x="149" y="157"/>
                  <a:pt x="149" y="157"/>
                  <a:pt x="149" y="157"/>
                </a:cubicBezTo>
                <a:cubicBezTo>
                  <a:pt x="147" y="154"/>
                  <a:pt x="147" y="154"/>
                  <a:pt x="147" y="154"/>
                </a:cubicBezTo>
                <a:cubicBezTo>
                  <a:pt x="144" y="151"/>
                  <a:pt x="143" y="147"/>
                  <a:pt x="142" y="143"/>
                </a:cubicBezTo>
                <a:cubicBezTo>
                  <a:pt x="169" y="136"/>
                  <a:pt x="196" y="119"/>
                  <a:pt x="196" y="78"/>
                </a:cubicBezTo>
                <a:close/>
                <a:moveTo>
                  <a:pt x="19" y="115"/>
                </a:moveTo>
                <a:cubicBezTo>
                  <a:pt x="8" y="104"/>
                  <a:pt x="3" y="89"/>
                  <a:pt x="4" y="72"/>
                </a:cubicBezTo>
                <a:cubicBezTo>
                  <a:pt x="4" y="34"/>
                  <a:pt x="40" y="4"/>
                  <a:pt x="86" y="4"/>
                </a:cubicBezTo>
                <a:cubicBezTo>
                  <a:pt x="96" y="4"/>
                  <a:pt x="106" y="5"/>
                  <a:pt x="116" y="8"/>
                </a:cubicBezTo>
                <a:cubicBezTo>
                  <a:pt x="114" y="8"/>
                  <a:pt x="113" y="8"/>
                  <a:pt x="112" y="8"/>
                </a:cubicBezTo>
                <a:cubicBezTo>
                  <a:pt x="66" y="8"/>
                  <a:pt x="28" y="39"/>
                  <a:pt x="28" y="78"/>
                </a:cubicBezTo>
                <a:cubicBezTo>
                  <a:pt x="28" y="96"/>
                  <a:pt x="36" y="112"/>
                  <a:pt x="50" y="124"/>
                </a:cubicBezTo>
                <a:cubicBezTo>
                  <a:pt x="54" y="127"/>
                  <a:pt x="56" y="131"/>
                  <a:pt x="57" y="135"/>
                </a:cubicBezTo>
                <a:cubicBezTo>
                  <a:pt x="44" y="132"/>
                  <a:pt x="29" y="126"/>
                  <a:pt x="19" y="115"/>
                </a:cubicBezTo>
                <a:close/>
                <a:moveTo>
                  <a:pt x="142" y="153"/>
                </a:moveTo>
                <a:cubicBezTo>
                  <a:pt x="132" y="152"/>
                  <a:pt x="127" y="151"/>
                  <a:pt x="119" y="146"/>
                </a:cubicBezTo>
                <a:cubicBezTo>
                  <a:pt x="125" y="146"/>
                  <a:pt x="132" y="145"/>
                  <a:pt x="139" y="143"/>
                </a:cubicBezTo>
                <a:cubicBezTo>
                  <a:pt x="139" y="147"/>
                  <a:pt x="141" y="150"/>
                  <a:pt x="142" y="153"/>
                </a:cubicBezTo>
                <a:close/>
              </a:path>
            </a:pathLst>
          </a:custGeom>
          <a:solidFill>
            <a:srgbClr val="F2F2F2">
              <a:alpha val="74902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24"/>
          <p:cNvSpPr>
            <a:spLocks noEditPoints="1"/>
          </p:cNvSpPr>
          <p:nvPr/>
        </p:nvSpPr>
        <p:spPr bwMode="auto">
          <a:xfrm>
            <a:off x="7015176" y="5355504"/>
            <a:ext cx="108962" cy="97444"/>
          </a:xfrm>
          <a:custGeom>
            <a:avLst/>
            <a:gdLst>
              <a:gd name="T0" fmla="*/ 176 w 197"/>
              <a:gd name="T1" fmla="*/ 93 h 176"/>
              <a:gd name="T2" fmla="*/ 176 w 197"/>
              <a:gd name="T3" fmla="*/ 92 h 176"/>
              <a:gd name="T4" fmla="*/ 100 w 197"/>
              <a:gd name="T5" fmla="*/ 15 h 176"/>
              <a:gd name="T6" fmla="*/ 86 w 197"/>
              <a:gd name="T7" fmla="*/ 17 h 176"/>
              <a:gd name="T8" fmla="*/ 49 w 197"/>
              <a:gd name="T9" fmla="*/ 0 h 176"/>
              <a:gd name="T10" fmla="*/ 0 w 197"/>
              <a:gd name="T11" fmla="*/ 46 h 176"/>
              <a:gd name="T12" fmla="*/ 24 w 197"/>
              <a:gd name="T13" fmla="*/ 85 h 176"/>
              <a:gd name="T14" fmla="*/ 24 w 197"/>
              <a:gd name="T15" fmla="*/ 92 h 176"/>
              <a:gd name="T16" fmla="*/ 100 w 197"/>
              <a:gd name="T17" fmla="*/ 168 h 176"/>
              <a:gd name="T18" fmla="*/ 117 w 197"/>
              <a:gd name="T19" fmla="*/ 166 h 176"/>
              <a:gd name="T20" fmla="*/ 148 w 197"/>
              <a:gd name="T21" fmla="*/ 176 h 176"/>
              <a:gd name="T22" fmla="*/ 197 w 197"/>
              <a:gd name="T23" fmla="*/ 131 h 176"/>
              <a:gd name="T24" fmla="*/ 176 w 197"/>
              <a:gd name="T25" fmla="*/ 93 h 176"/>
              <a:gd name="T26" fmla="*/ 137 w 197"/>
              <a:gd name="T27" fmla="*/ 123 h 176"/>
              <a:gd name="T28" fmla="*/ 129 w 197"/>
              <a:gd name="T29" fmla="*/ 134 h 176"/>
              <a:gd name="T30" fmla="*/ 116 w 197"/>
              <a:gd name="T31" fmla="*/ 141 h 176"/>
              <a:gd name="T32" fmla="*/ 100 w 197"/>
              <a:gd name="T33" fmla="*/ 144 h 176"/>
              <a:gd name="T34" fmla="*/ 57 w 197"/>
              <a:gd name="T35" fmla="*/ 108 h 176"/>
              <a:gd name="T36" fmla="*/ 82 w 197"/>
              <a:gd name="T37" fmla="*/ 108 h 176"/>
              <a:gd name="T38" fmla="*/ 100 w 197"/>
              <a:gd name="T39" fmla="*/ 122 h 176"/>
              <a:gd name="T40" fmla="*/ 112 w 197"/>
              <a:gd name="T41" fmla="*/ 118 h 176"/>
              <a:gd name="T42" fmla="*/ 116 w 197"/>
              <a:gd name="T43" fmla="*/ 110 h 176"/>
              <a:gd name="T44" fmla="*/ 115 w 197"/>
              <a:gd name="T45" fmla="*/ 107 h 176"/>
              <a:gd name="T46" fmla="*/ 111 w 197"/>
              <a:gd name="T47" fmla="*/ 104 h 176"/>
              <a:gd name="T48" fmla="*/ 104 w 197"/>
              <a:gd name="T49" fmla="*/ 101 h 176"/>
              <a:gd name="T50" fmla="*/ 93 w 197"/>
              <a:gd name="T51" fmla="*/ 98 h 176"/>
              <a:gd name="T52" fmla="*/ 78 w 197"/>
              <a:gd name="T53" fmla="*/ 93 h 176"/>
              <a:gd name="T54" fmla="*/ 67 w 197"/>
              <a:gd name="T55" fmla="*/ 87 h 176"/>
              <a:gd name="T56" fmla="*/ 61 w 197"/>
              <a:gd name="T57" fmla="*/ 78 h 176"/>
              <a:gd name="T58" fmla="*/ 59 w 197"/>
              <a:gd name="T59" fmla="*/ 65 h 176"/>
              <a:gd name="T60" fmla="*/ 62 w 197"/>
              <a:gd name="T61" fmla="*/ 52 h 176"/>
              <a:gd name="T62" fmla="*/ 70 w 197"/>
              <a:gd name="T63" fmla="*/ 42 h 176"/>
              <a:gd name="T64" fmla="*/ 81 w 197"/>
              <a:gd name="T65" fmla="*/ 35 h 176"/>
              <a:gd name="T66" fmla="*/ 97 w 197"/>
              <a:gd name="T67" fmla="*/ 32 h 176"/>
              <a:gd name="T68" fmla="*/ 137 w 197"/>
              <a:gd name="T69" fmla="*/ 65 h 176"/>
              <a:gd name="T70" fmla="*/ 113 w 197"/>
              <a:gd name="T71" fmla="*/ 65 h 176"/>
              <a:gd name="T72" fmla="*/ 98 w 197"/>
              <a:gd name="T73" fmla="*/ 55 h 176"/>
              <a:gd name="T74" fmla="*/ 92 w 197"/>
              <a:gd name="T75" fmla="*/ 55 h 176"/>
              <a:gd name="T76" fmla="*/ 88 w 197"/>
              <a:gd name="T77" fmla="*/ 57 h 176"/>
              <a:gd name="T78" fmla="*/ 84 w 197"/>
              <a:gd name="T79" fmla="*/ 60 h 176"/>
              <a:gd name="T80" fmla="*/ 83 w 197"/>
              <a:gd name="T81" fmla="*/ 63 h 176"/>
              <a:gd name="T82" fmla="*/ 84 w 197"/>
              <a:gd name="T83" fmla="*/ 66 h 176"/>
              <a:gd name="T84" fmla="*/ 87 w 197"/>
              <a:gd name="T85" fmla="*/ 69 h 176"/>
              <a:gd name="T86" fmla="*/ 93 w 197"/>
              <a:gd name="T87" fmla="*/ 71 h 176"/>
              <a:gd name="T88" fmla="*/ 105 w 197"/>
              <a:gd name="T89" fmla="*/ 74 h 176"/>
              <a:gd name="T90" fmla="*/ 120 w 197"/>
              <a:gd name="T91" fmla="*/ 79 h 176"/>
              <a:gd name="T92" fmla="*/ 131 w 197"/>
              <a:gd name="T93" fmla="*/ 86 h 176"/>
              <a:gd name="T94" fmla="*/ 138 w 197"/>
              <a:gd name="T95" fmla="*/ 95 h 176"/>
              <a:gd name="T96" fmla="*/ 140 w 197"/>
              <a:gd name="T97" fmla="*/ 109 h 176"/>
              <a:gd name="T98" fmla="*/ 137 w 197"/>
              <a:gd name="T99" fmla="*/ 12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76">
                <a:moveTo>
                  <a:pt x="176" y="93"/>
                </a:moveTo>
                <a:cubicBezTo>
                  <a:pt x="176" y="93"/>
                  <a:pt x="176" y="92"/>
                  <a:pt x="176" y="92"/>
                </a:cubicBezTo>
                <a:cubicBezTo>
                  <a:pt x="176" y="50"/>
                  <a:pt x="142" y="15"/>
                  <a:pt x="100" y="15"/>
                </a:cubicBezTo>
                <a:cubicBezTo>
                  <a:pt x="95" y="15"/>
                  <a:pt x="91" y="16"/>
                  <a:pt x="86" y="17"/>
                </a:cubicBezTo>
                <a:cubicBezTo>
                  <a:pt x="77" y="7"/>
                  <a:pt x="64" y="0"/>
                  <a:pt x="49" y="0"/>
                </a:cubicBezTo>
                <a:cubicBezTo>
                  <a:pt x="22" y="0"/>
                  <a:pt x="0" y="21"/>
                  <a:pt x="0" y="46"/>
                </a:cubicBezTo>
                <a:cubicBezTo>
                  <a:pt x="0" y="63"/>
                  <a:pt x="10" y="77"/>
                  <a:pt x="24" y="85"/>
                </a:cubicBezTo>
                <a:cubicBezTo>
                  <a:pt x="24" y="87"/>
                  <a:pt x="24" y="90"/>
                  <a:pt x="24" y="92"/>
                </a:cubicBezTo>
                <a:cubicBezTo>
                  <a:pt x="24" y="134"/>
                  <a:pt x="58" y="168"/>
                  <a:pt x="100" y="168"/>
                </a:cubicBezTo>
                <a:cubicBezTo>
                  <a:pt x="106" y="168"/>
                  <a:pt x="112" y="167"/>
                  <a:pt x="117" y="166"/>
                </a:cubicBezTo>
                <a:cubicBezTo>
                  <a:pt x="126" y="172"/>
                  <a:pt x="137" y="176"/>
                  <a:pt x="148" y="176"/>
                </a:cubicBezTo>
                <a:cubicBezTo>
                  <a:pt x="175" y="176"/>
                  <a:pt x="197" y="156"/>
                  <a:pt x="197" y="131"/>
                </a:cubicBezTo>
                <a:cubicBezTo>
                  <a:pt x="197" y="115"/>
                  <a:pt x="188" y="101"/>
                  <a:pt x="176" y="93"/>
                </a:cubicBezTo>
                <a:close/>
                <a:moveTo>
                  <a:pt x="137" y="123"/>
                </a:moveTo>
                <a:cubicBezTo>
                  <a:pt x="135" y="127"/>
                  <a:pt x="132" y="131"/>
                  <a:pt x="129" y="134"/>
                </a:cubicBezTo>
                <a:cubicBezTo>
                  <a:pt x="125" y="137"/>
                  <a:pt x="121" y="140"/>
                  <a:pt x="116" y="141"/>
                </a:cubicBezTo>
                <a:cubicBezTo>
                  <a:pt x="111" y="143"/>
                  <a:pt x="106" y="144"/>
                  <a:pt x="100" y="144"/>
                </a:cubicBezTo>
                <a:cubicBezTo>
                  <a:pt x="74" y="144"/>
                  <a:pt x="60" y="132"/>
                  <a:pt x="57" y="108"/>
                </a:cubicBezTo>
                <a:cubicBezTo>
                  <a:pt x="82" y="108"/>
                  <a:pt x="82" y="108"/>
                  <a:pt x="82" y="108"/>
                </a:cubicBezTo>
                <a:cubicBezTo>
                  <a:pt x="83" y="117"/>
                  <a:pt x="89" y="122"/>
                  <a:pt x="100" y="122"/>
                </a:cubicBezTo>
                <a:cubicBezTo>
                  <a:pt x="105" y="122"/>
                  <a:pt x="109" y="121"/>
                  <a:pt x="112" y="118"/>
                </a:cubicBezTo>
                <a:cubicBezTo>
                  <a:pt x="114" y="116"/>
                  <a:pt x="116" y="114"/>
                  <a:pt x="116" y="110"/>
                </a:cubicBezTo>
                <a:cubicBezTo>
                  <a:pt x="116" y="109"/>
                  <a:pt x="115" y="108"/>
                  <a:pt x="115" y="107"/>
                </a:cubicBezTo>
                <a:cubicBezTo>
                  <a:pt x="114" y="106"/>
                  <a:pt x="113" y="105"/>
                  <a:pt x="111" y="104"/>
                </a:cubicBezTo>
                <a:cubicBezTo>
                  <a:pt x="110" y="103"/>
                  <a:pt x="107" y="102"/>
                  <a:pt x="104" y="101"/>
                </a:cubicBezTo>
                <a:cubicBezTo>
                  <a:pt x="101" y="100"/>
                  <a:pt x="98" y="99"/>
                  <a:pt x="93" y="98"/>
                </a:cubicBezTo>
                <a:cubicBezTo>
                  <a:pt x="87" y="96"/>
                  <a:pt x="82" y="95"/>
                  <a:pt x="78" y="93"/>
                </a:cubicBezTo>
                <a:cubicBezTo>
                  <a:pt x="74" y="91"/>
                  <a:pt x="70" y="89"/>
                  <a:pt x="67" y="87"/>
                </a:cubicBezTo>
                <a:cubicBezTo>
                  <a:pt x="65" y="85"/>
                  <a:pt x="63" y="82"/>
                  <a:pt x="61" y="78"/>
                </a:cubicBezTo>
                <a:cubicBezTo>
                  <a:pt x="60" y="75"/>
                  <a:pt x="59" y="70"/>
                  <a:pt x="59" y="65"/>
                </a:cubicBezTo>
                <a:cubicBezTo>
                  <a:pt x="59" y="60"/>
                  <a:pt x="60" y="56"/>
                  <a:pt x="62" y="52"/>
                </a:cubicBezTo>
                <a:cubicBezTo>
                  <a:pt x="64" y="48"/>
                  <a:pt x="66" y="45"/>
                  <a:pt x="70" y="42"/>
                </a:cubicBezTo>
                <a:cubicBezTo>
                  <a:pt x="73" y="39"/>
                  <a:pt x="77" y="36"/>
                  <a:pt x="81" y="35"/>
                </a:cubicBezTo>
                <a:cubicBezTo>
                  <a:pt x="86" y="33"/>
                  <a:pt x="91" y="32"/>
                  <a:pt x="97" y="32"/>
                </a:cubicBezTo>
                <a:cubicBezTo>
                  <a:pt x="122" y="32"/>
                  <a:pt x="135" y="43"/>
                  <a:pt x="137" y="65"/>
                </a:cubicBezTo>
                <a:cubicBezTo>
                  <a:pt x="113" y="65"/>
                  <a:pt x="113" y="65"/>
                  <a:pt x="113" y="65"/>
                </a:cubicBezTo>
                <a:cubicBezTo>
                  <a:pt x="111" y="58"/>
                  <a:pt x="106" y="55"/>
                  <a:pt x="98" y="55"/>
                </a:cubicBezTo>
                <a:cubicBezTo>
                  <a:pt x="96" y="55"/>
                  <a:pt x="94" y="55"/>
                  <a:pt x="92" y="55"/>
                </a:cubicBezTo>
                <a:cubicBezTo>
                  <a:pt x="90" y="56"/>
                  <a:pt x="89" y="56"/>
                  <a:pt x="88" y="57"/>
                </a:cubicBezTo>
                <a:cubicBezTo>
                  <a:pt x="86" y="58"/>
                  <a:pt x="85" y="59"/>
                  <a:pt x="84" y="60"/>
                </a:cubicBezTo>
                <a:cubicBezTo>
                  <a:pt x="84" y="61"/>
                  <a:pt x="83" y="62"/>
                  <a:pt x="83" y="63"/>
                </a:cubicBezTo>
                <a:cubicBezTo>
                  <a:pt x="83" y="65"/>
                  <a:pt x="84" y="66"/>
                  <a:pt x="84" y="66"/>
                </a:cubicBezTo>
                <a:cubicBezTo>
                  <a:pt x="84" y="67"/>
                  <a:pt x="85" y="68"/>
                  <a:pt x="87" y="69"/>
                </a:cubicBezTo>
                <a:cubicBezTo>
                  <a:pt x="88" y="69"/>
                  <a:pt x="90" y="70"/>
                  <a:pt x="93" y="71"/>
                </a:cubicBezTo>
                <a:cubicBezTo>
                  <a:pt x="96" y="72"/>
                  <a:pt x="100" y="73"/>
                  <a:pt x="105" y="74"/>
                </a:cubicBezTo>
                <a:cubicBezTo>
                  <a:pt x="111" y="76"/>
                  <a:pt x="116" y="77"/>
                  <a:pt x="120" y="79"/>
                </a:cubicBezTo>
                <a:cubicBezTo>
                  <a:pt x="125" y="81"/>
                  <a:pt x="128" y="83"/>
                  <a:pt x="131" y="86"/>
                </a:cubicBezTo>
                <a:cubicBezTo>
                  <a:pt x="134" y="88"/>
                  <a:pt x="136" y="91"/>
                  <a:pt x="138" y="95"/>
                </a:cubicBezTo>
                <a:cubicBezTo>
                  <a:pt x="139" y="99"/>
                  <a:pt x="140" y="103"/>
                  <a:pt x="140" y="109"/>
                </a:cubicBezTo>
                <a:cubicBezTo>
                  <a:pt x="140" y="114"/>
                  <a:pt x="139" y="118"/>
                  <a:pt x="137" y="123"/>
                </a:cubicBezTo>
                <a:close/>
              </a:path>
            </a:pathLst>
          </a:custGeom>
          <a:solidFill>
            <a:schemeClr val="bg1">
              <a:lumMod val="95000"/>
              <a:alpha val="74902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7" name="组合 266"/>
          <p:cNvGrpSpPr/>
          <p:nvPr/>
        </p:nvGrpSpPr>
        <p:grpSpPr>
          <a:xfrm>
            <a:off x="7052578" y="3762375"/>
            <a:ext cx="1234538" cy="590550"/>
            <a:chOff x="7924800" y="3762375"/>
            <a:chExt cx="1234538" cy="590550"/>
          </a:xfrm>
        </p:grpSpPr>
        <p:grpSp>
          <p:nvGrpSpPr>
            <p:cNvPr id="263" name="组合 262"/>
            <p:cNvGrpSpPr/>
            <p:nvPr/>
          </p:nvGrpSpPr>
          <p:grpSpPr>
            <a:xfrm>
              <a:off x="7924800" y="3762375"/>
              <a:ext cx="1171575" cy="590550"/>
              <a:chOff x="7924800" y="3762375"/>
              <a:chExt cx="1171575" cy="590550"/>
            </a:xfrm>
          </p:grpSpPr>
          <p:sp>
            <p:nvSpPr>
              <p:cNvPr id="256" name="任意多边形 255"/>
              <p:cNvSpPr/>
              <p:nvPr/>
            </p:nvSpPr>
            <p:spPr>
              <a:xfrm>
                <a:off x="7924800" y="3762375"/>
                <a:ext cx="1085850" cy="590550"/>
              </a:xfrm>
              <a:custGeom>
                <a:avLst/>
                <a:gdLst>
                  <a:gd name="connsiteX0" fmla="*/ 95250 w 1085850"/>
                  <a:gd name="connsiteY0" fmla="*/ 590550 h 590550"/>
                  <a:gd name="connsiteX1" fmla="*/ 123825 w 1085850"/>
                  <a:gd name="connsiteY1" fmla="*/ 466725 h 590550"/>
                  <a:gd name="connsiteX2" fmla="*/ 133350 w 1085850"/>
                  <a:gd name="connsiteY2" fmla="*/ 438150 h 590550"/>
                  <a:gd name="connsiteX3" fmla="*/ 142875 w 1085850"/>
                  <a:gd name="connsiteY3" fmla="*/ 409575 h 590550"/>
                  <a:gd name="connsiteX4" fmla="*/ 161925 w 1085850"/>
                  <a:gd name="connsiteY4" fmla="*/ 381000 h 590550"/>
                  <a:gd name="connsiteX5" fmla="*/ 161925 w 1085850"/>
                  <a:gd name="connsiteY5" fmla="*/ 161925 h 590550"/>
                  <a:gd name="connsiteX6" fmla="*/ 142875 w 1085850"/>
                  <a:gd name="connsiteY6" fmla="*/ 104775 h 590550"/>
                  <a:gd name="connsiteX7" fmla="*/ 133350 w 1085850"/>
                  <a:gd name="connsiteY7" fmla="*/ 76200 h 590550"/>
                  <a:gd name="connsiteX8" fmla="*/ 123825 w 1085850"/>
                  <a:gd name="connsiteY8" fmla="*/ 47625 h 590550"/>
                  <a:gd name="connsiteX9" fmla="*/ 95250 w 1085850"/>
                  <a:gd name="connsiteY9" fmla="*/ 28575 h 590550"/>
                  <a:gd name="connsiteX10" fmla="*/ 38100 w 1085850"/>
                  <a:gd name="connsiteY10" fmla="*/ 0 h 590550"/>
                  <a:gd name="connsiteX11" fmla="*/ 9525 w 1085850"/>
                  <a:gd name="connsiteY11" fmla="*/ 9525 h 590550"/>
                  <a:gd name="connsiteX12" fmla="*/ 0 w 1085850"/>
                  <a:gd name="connsiteY12" fmla="*/ 38100 h 590550"/>
                  <a:gd name="connsiteX13" fmla="*/ 9525 w 1085850"/>
                  <a:gd name="connsiteY13" fmla="*/ 142875 h 590550"/>
                  <a:gd name="connsiteX14" fmla="*/ 28575 w 1085850"/>
                  <a:gd name="connsiteY14" fmla="*/ 219075 h 590550"/>
                  <a:gd name="connsiteX15" fmla="*/ 47625 w 1085850"/>
                  <a:gd name="connsiteY15" fmla="*/ 247650 h 590550"/>
                  <a:gd name="connsiteX16" fmla="*/ 104775 w 1085850"/>
                  <a:gd name="connsiteY16" fmla="*/ 295275 h 590550"/>
                  <a:gd name="connsiteX17" fmla="*/ 200025 w 1085850"/>
                  <a:gd name="connsiteY17" fmla="*/ 323850 h 590550"/>
                  <a:gd name="connsiteX18" fmla="*/ 590550 w 1085850"/>
                  <a:gd name="connsiteY18" fmla="*/ 314325 h 590550"/>
                  <a:gd name="connsiteX19" fmla="*/ 647700 w 1085850"/>
                  <a:gd name="connsiteY19" fmla="*/ 342900 h 590550"/>
                  <a:gd name="connsiteX20" fmla="*/ 676275 w 1085850"/>
                  <a:gd name="connsiteY20" fmla="*/ 352425 h 590550"/>
                  <a:gd name="connsiteX21" fmla="*/ 714375 w 1085850"/>
                  <a:gd name="connsiteY21" fmla="*/ 400050 h 590550"/>
                  <a:gd name="connsiteX22" fmla="*/ 723900 w 1085850"/>
                  <a:gd name="connsiteY22" fmla="*/ 428625 h 590550"/>
                  <a:gd name="connsiteX23" fmla="*/ 781050 w 1085850"/>
                  <a:gd name="connsiteY23" fmla="*/ 476250 h 590550"/>
                  <a:gd name="connsiteX24" fmla="*/ 800100 w 1085850"/>
                  <a:gd name="connsiteY24" fmla="*/ 504825 h 590550"/>
                  <a:gd name="connsiteX25" fmla="*/ 866775 w 1085850"/>
                  <a:gd name="connsiteY25" fmla="*/ 523875 h 590550"/>
                  <a:gd name="connsiteX26" fmla="*/ 1057275 w 1085850"/>
                  <a:gd name="connsiteY26" fmla="*/ 542925 h 590550"/>
                  <a:gd name="connsiteX27" fmla="*/ 1085850 w 1085850"/>
                  <a:gd name="connsiteY27" fmla="*/ 57150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85850" h="590550">
                    <a:moveTo>
                      <a:pt x="95250" y="590550"/>
                    </a:moveTo>
                    <a:cubicBezTo>
                      <a:pt x="107615" y="503996"/>
                      <a:pt x="97675" y="545174"/>
                      <a:pt x="123825" y="466725"/>
                    </a:cubicBezTo>
                    <a:lnTo>
                      <a:pt x="133350" y="438150"/>
                    </a:lnTo>
                    <a:cubicBezTo>
                      <a:pt x="136525" y="428625"/>
                      <a:pt x="137306" y="417929"/>
                      <a:pt x="142875" y="409575"/>
                    </a:cubicBezTo>
                    <a:lnTo>
                      <a:pt x="161925" y="381000"/>
                    </a:lnTo>
                    <a:cubicBezTo>
                      <a:pt x="180408" y="288587"/>
                      <a:pt x="180366" y="309451"/>
                      <a:pt x="161925" y="161925"/>
                    </a:cubicBezTo>
                    <a:cubicBezTo>
                      <a:pt x="159434" y="142000"/>
                      <a:pt x="149225" y="123825"/>
                      <a:pt x="142875" y="104775"/>
                    </a:cubicBezTo>
                    <a:lnTo>
                      <a:pt x="133350" y="76200"/>
                    </a:lnTo>
                    <a:cubicBezTo>
                      <a:pt x="130175" y="66675"/>
                      <a:pt x="132179" y="53194"/>
                      <a:pt x="123825" y="47625"/>
                    </a:cubicBezTo>
                    <a:cubicBezTo>
                      <a:pt x="114300" y="41275"/>
                      <a:pt x="105489" y="33695"/>
                      <a:pt x="95250" y="28575"/>
                    </a:cubicBezTo>
                    <a:cubicBezTo>
                      <a:pt x="16380" y="-10860"/>
                      <a:pt x="119992" y="54595"/>
                      <a:pt x="38100" y="0"/>
                    </a:cubicBezTo>
                    <a:cubicBezTo>
                      <a:pt x="28575" y="3175"/>
                      <a:pt x="16625" y="2425"/>
                      <a:pt x="9525" y="9525"/>
                    </a:cubicBezTo>
                    <a:cubicBezTo>
                      <a:pt x="2425" y="16625"/>
                      <a:pt x="0" y="28060"/>
                      <a:pt x="0" y="38100"/>
                    </a:cubicBezTo>
                    <a:cubicBezTo>
                      <a:pt x="0" y="73169"/>
                      <a:pt x="4056" y="108235"/>
                      <a:pt x="9525" y="142875"/>
                    </a:cubicBezTo>
                    <a:cubicBezTo>
                      <a:pt x="13608" y="168736"/>
                      <a:pt x="14052" y="197290"/>
                      <a:pt x="28575" y="219075"/>
                    </a:cubicBezTo>
                    <a:cubicBezTo>
                      <a:pt x="34925" y="228600"/>
                      <a:pt x="40296" y="238856"/>
                      <a:pt x="47625" y="247650"/>
                    </a:cubicBezTo>
                    <a:cubicBezTo>
                      <a:pt x="60820" y="263484"/>
                      <a:pt x="84942" y="286460"/>
                      <a:pt x="104775" y="295275"/>
                    </a:cubicBezTo>
                    <a:cubicBezTo>
                      <a:pt x="134590" y="308526"/>
                      <a:pt x="168360" y="315934"/>
                      <a:pt x="200025" y="323850"/>
                    </a:cubicBezTo>
                    <a:cubicBezTo>
                      <a:pt x="482507" y="300310"/>
                      <a:pt x="352293" y="300310"/>
                      <a:pt x="590550" y="314325"/>
                    </a:cubicBezTo>
                    <a:cubicBezTo>
                      <a:pt x="662374" y="338266"/>
                      <a:pt x="573842" y="305971"/>
                      <a:pt x="647700" y="342900"/>
                    </a:cubicBezTo>
                    <a:cubicBezTo>
                      <a:pt x="656680" y="347390"/>
                      <a:pt x="666750" y="349250"/>
                      <a:pt x="676275" y="352425"/>
                    </a:cubicBezTo>
                    <a:cubicBezTo>
                      <a:pt x="700216" y="424249"/>
                      <a:pt x="665136" y="338502"/>
                      <a:pt x="714375" y="400050"/>
                    </a:cubicBezTo>
                    <a:cubicBezTo>
                      <a:pt x="720647" y="407890"/>
                      <a:pt x="718331" y="420271"/>
                      <a:pt x="723900" y="428625"/>
                    </a:cubicBezTo>
                    <a:cubicBezTo>
                      <a:pt x="738568" y="450627"/>
                      <a:pt x="759965" y="462193"/>
                      <a:pt x="781050" y="476250"/>
                    </a:cubicBezTo>
                    <a:cubicBezTo>
                      <a:pt x="787400" y="485775"/>
                      <a:pt x="791161" y="497674"/>
                      <a:pt x="800100" y="504825"/>
                    </a:cubicBezTo>
                    <a:cubicBezTo>
                      <a:pt x="806101" y="509626"/>
                      <a:pt x="864560" y="523472"/>
                      <a:pt x="866775" y="523875"/>
                    </a:cubicBezTo>
                    <a:cubicBezTo>
                      <a:pt x="934444" y="536179"/>
                      <a:pt x="984797" y="537350"/>
                      <a:pt x="1057275" y="542925"/>
                    </a:cubicBezTo>
                    <a:cubicBezTo>
                      <a:pt x="1078086" y="574142"/>
                      <a:pt x="1064877" y="571500"/>
                      <a:pt x="1085850" y="57150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任意多边形 261"/>
              <p:cNvSpPr/>
              <p:nvPr/>
            </p:nvSpPr>
            <p:spPr>
              <a:xfrm>
                <a:off x="8562975" y="4095750"/>
                <a:ext cx="533400" cy="85725"/>
              </a:xfrm>
              <a:custGeom>
                <a:avLst/>
                <a:gdLst>
                  <a:gd name="connsiteX0" fmla="*/ 0 w 533400"/>
                  <a:gd name="connsiteY0" fmla="*/ 0 h 85725"/>
                  <a:gd name="connsiteX1" fmla="*/ 47625 w 533400"/>
                  <a:gd name="connsiteY1" fmla="*/ 19050 h 85725"/>
                  <a:gd name="connsiteX2" fmla="*/ 104775 w 533400"/>
                  <a:gd name="connsiteY2" fmla="*/ 38100 h 85725"/>
                  <a:gd name="connsiteX3" fmla="*/ 133350 w 533400"/>
                  <a:gd name="connsiteY3" fmla="*/ 57150 h 85725"/>
                  <a:gd name="connsiteX4" fmla="*/ 190500 w 533400"/>
                  <a:gd name="connsiteY4" fmla="*/ 76200 h 85725"/>
                  <a:gd name="connsiteX5" fmla="*/ 219075 w 533400"/>
                  <a:gd name="connsiteY5" fmla="*/ 85725 h 85725"/>
                  <a:gd name="connsiteX6" fmla="*/ 381000 w 533400"/>
                  <a:gd name="connsiteY6" fmla="*/ 76200 h 85725"/>
                  <a:gd name="connsiteX7" fmla="*/ 438150 w 533400"/>
                  <a:gd name="connsiteY7" fmla="*/ 57150 h 85725"/>
                  <a:gd name="connsiteX8" fmla="*/ 476250 w 533400"/>
                  <a:gd name="connsiteY8" fmla="*/ 47625 h 85725"/>
                  <a:gd name="connsiteX9" fmla="*/ 533400 w 533400"/>
                  <a:gd name="connsiteY9" fmla="*/ 2857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3400" h="85725">
                    <a:moveTo>
                      <a:pt x="0" y="0"/>
                    </a:moveTo>
                    <a:cubicBezTo>
                      <a:pt x="15875" y="6350"/>
                      <a:pt x="31557" y="13207"/>
                      <a:pt x="47625" y="19050"/>
                    </a:cubicBezTo>
                    <a:cubicBezTo>
                      <a:pt x="66496" y="25912"/>
                      <a:pt x="88067" y="26961"/>
                      <a:pt x="104775" y="38100"/>
                    </a:cubicBezTo>
                    <a:cubicBezTo>
                      <a:pt x="114300" y="44450"/>
                      <a:pt x="122889" y="52501"/>
                      <a:pt x="133350" y="57150"/>
                    </a:cubicBezTo>
                    <a:cubicBezTo>
                      <a:pt x="151700" y="65305"/>
                      <a:pt x="171450" y="69850"/>
                      <a:pt x="190500" y="76200"/>
                    </a:cubicBezTo>
                    <a:lnTo>
                      <a:pt x="219075" y="85725"/>
                    </a:lnTo>
                    <a:cubicBezTo>
                      <a:pt x="273050" y="82550"/>
                      <a:pt x="327386" y="83193"/>
                      <a:pt x="381000" y="76200"/>
                    </a:cubicBezTo>
                    <a:cubicBezTo>
                      <a:pt x="400912" y="73603"/>
                      <a:pt x="418669" y="62020"/>
                      <a:pt x="438150" y="57150"/>
                    </a:cubicBezTo>
                    <a:cubicBezTo>
                      <a:pt x="450850" y="53975"/>
                      <a:pt x="463711" y="51387"/>
                      <a:pt x="476250" y="47625"/>
                    </a:cubicBezTo>
                    <a:cubicBezTo>
                      <a:pt x="495484" y="41855"/>
                      <a:pt x="533400" y="28575"/>
                      <a:pt x="533400" y="28575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6" name="椭圆 265"/>
            <p:cNvSpPr/>
            <p:nvPr/>
          </p:nvSpPr>
          <p:spPr>
            <a:xfrm rot="1548096">
              <a:off x="8963265" y="4296354"/>
              <a:ext cx="94769" cy="527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 rot="21213513">
              <a:off x="9064569" y="4097821"/>
              <a:ext cx="94769" cy="527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6" name="椭圆 185"/>
          <p:cNvSpPr/>
          <p:nvPr/>
        </p:nvSpPr>
        <p:spPr>
          <a:xfrm>
            <a:off x="12289269" y="5014004"/>
            <a:ext cx="615036" cy="615036"/>
          </a:xfrm>
          <a:prstGeom prst="ellipse">
            <a:avLst/>
          </a:prstGeom>
          <a:solidFill>
            <a:srgbClr val="268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Freeform 11"/>
          <p:cNvSpPr/>
          <p:nvPr/>
        </p:nvSpPr>
        <p:spPr bwMode="auto">
          <a:xfrm>
            <a:off x="12500784" y="5170764"/>
            <a:ext cx="87060" cy="134765"/>
          </a:xfrm>
          <a:custGeom>
            <a:avLst/>
            <a:gdLst>
              <a:gd name="T0" fmla="*/ 28 w 30"/>
              <a:gd name="T1" fmla="*/ 35 h 47"/>
              <a:gd name="T2" fmla="*/ 24 w 30"/>
              <a:gd name="T3" fmla="*/ 45 h 47"/>
              <a:gd name="T4" fmla="*/ 24 w 30"/>
              <a:gd name="T5" fmla="*/ 45 h 47"/>
              <a:gd name="T6" fmla="*/ 14 w 30"/>
              <a:gd name="T7" fmla="*/ 41 h 47"/>
              <a:gd name="T8" fmla="*/ 2 w 30"/>
              <a:gd name="T9" fmla="*/ 12 h 47"/>
              <a:gd name="T10" fmla="*/ 6 w 30"/>
              <a:gd name="T11" fmla="*/ 2 h 47"/>
              <a:gd name="T12" fmla="*/ 6 w 30"/>
              <a:gd name="T13" fmla="*/ 2 h 47"/>
              <a:gd name="T14" fmla="*/ 16 w 30"/>
              <a:gd name="T15" fmla="*/ 6 h 47"/>
              <a:gd name="T16" fmla="*/ 28 w 30"/>
              <a:gd name="T17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47">
                <a:moveTo>
                  <a:pt x="28" y="35"/>
                </a:moveTo>
                <a:cubicBezTo>
                  <a:pt x="30" y="39"/>
                  <a:pt x="28" y="44"/>
                  <a:pt x="24" y="45"/>
                </a:cubicBezTo>
                <a:cubicBezTo>
                  <a:pt x="24" y="45"/>
                  <a:pt x="24" y="45"/>
                  <a:pt x="24" y="45"/>
                </a:cubicBezTo>
                <a:cubicBezTo>
                  <a:pt x="20" y="47"/>
                  <a:pt x="16" y="45"/>
                  <a:pt x="14" y="41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8"/>
                  <a:pt x="2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5" y="2"/>
                  <a:pt x="16" y="6"/>
                </a:cubicBezTo>
                <a:lnTo>
                  <a:pt x="2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12"/>
          <p:cNvSpPr/>
          <p:nvPr/>
        </p:nvSpPr>
        <p:spPr bwMode="auto">
          <a:xfrm>
            <a:off x="12617659" y="5448641"/>
            <a:ext cx="87060" cy="134765"/>
          </a:xfrm>
          <a:custGeom>
            <a:avLst/>
            <a:gdLst>
              <a:gd name="T0" fmla="*/ 28 w 30"/>
              <a:gd name="T1" fmla="*/ 35 h 47"/>
              <a:gd name="T2" fmla="*/ 24 w 30"/>
              <a:gd name="T3" fmla="*/ 45 h 47"/>
              <a:gd name="T4" fmla="*/ 24 w 30"/>
              <a:gd name="T5" fmla="*/ 45 h 47"/>
              <a:gd name="T6" fmla="*/ 14 w 30"/>
              <a:gd name="T7" fmla="*/ 41 h 47"/>
              <a:gd name="T8" fmla="*/ 2 w 30"/>
              <a:gd name="T9" fmla="*/ 12 h 47"/>
              <a:gd name="T10" fmla="*/ 6 w 30"/>
              <a:gd name="T11" fmla="*/ 1 h 47"/>
              <a:gd name="T12" fmla="*/ 6 w 30"/>
              <a:gd name="T13" fmla="*/ 1 h 47"/>
              <a:gd name="T14" fmla="*/ 16 w 30"/>
              <a:gd name="T15" fmla="*/ 6 h 47"/>
              <a:gd name="T16" fmla="*/ 28 w 30"/>
              <a:gd name="T17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47">
                <a:moveTo>
                  <a:pt x="28" y="35"/>
                </a:moveTo>
                <a:cubicBezTo>
                  <a:pt x="30" y="39"/>
                  <a:pt x="28" y="43"/>
                  <a:pt x="24" y="45"/>
                </a:cubicBezTo>
                <a:cubicBezTo>
                  <a:pt x="24" y="45"/>
                  <a:pt x="24" y="45"/>
                  <a:pt x="24" y="45"/>
                </a:cubicBezTo>
                <a:cubicBezTo>
                  <a:pt x="20" y="47"/>
                  <a:pt x="16" y="45"/>
                  <a:pt x="14" y="41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8"/>
                  <a:pt x="2" y="3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10" y="0"/>
                  <a:pt x="15" y="2"/>
                  <a:pt x="16" y="6"/>
                </a:cubicBezTo>
                <a:lnTo>
                  <a:pt x="2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13"/>
          <p:cNvSpPr/>
          <p:nvPr/>
        </p:nvSpPr>
        <p:spPr bwMode="auto">
          <a:xfrm>
            <a:off x="12385102" y="5199386"/>
            <a:ext cx="263566" cy="398331"/>
          </a:xfrm>
          <a:custGeom>
            <a:avLst/>
            <a:gdLst>
              <a:gd name="T0" fmla="*/ 91 w 91"/>
              <a:gd name="T1" fmla="*/ 134 h 139"/>
              <a:gd name="T2" fmla="*/ 36 w 91"/>
              <a:gd name="T3" fmla="*/ 0 h 139"/>
              <a:gd name="T4" fmla="*/ 52 w 91"/>
              <a:gd name="T5" fmla="*/ 39 h 139"/>
              <a:gd name="T6" fmla="*/ 75 w 91"/>
              <a:gd name="T7" fmla="*/ 96 h 139"/>
              <a:gd name="T8" fmla="*/ 91 w 91"/>
              <a:gd name="T9" fmla="*/ 13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139">
                <a:moveTo>
                  <a:pt x="91" y="134"/>
                </a:moveTo>
                <a:cubicBezTo>
                  <a:pt x="47" y="139"/>
                  <a:pt x="0" y="30"/>
                  <a:pt x="36" y="0"/>
                </a:cubicBezTo>
                <a:cubicBezTo>
                  <a:pt x="52" y="39"/>
                  <a:pt x="52" y="39"/>
                  <a:pt x="52" y="39"/>
                </a:cubicBezTo>
                <a:cubicBezTo>
                  <a:pt x="37" y="41"/>
                  <a:pt x="68" y="106"/>
                  <a:pt x="75" y="96"/>
                </a:cubicBezTo>
                <a:lnTo>
                  <a:pt x="91" y="1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14"/>
          <p:cNvSpPr/>
          <p:nvPr/>
        </p:nvSpPr>
        <p:spPr bwMode="auto">
          <a:xfrm>
            <a:off x="12506747" y="5057465"/>
            <a:ext cx="180083" cy="182469"/>
          </a:xfrm>
          <a:custGeom>
            <a:avLst/>
            <a:gdLst>
              <a:gd name="T0" fmla="*/ 43 w 62"/>
              <a:gd name="T1" fmla="*/ 12 h 64"/>
              <a:gd name="T2" fmla="*/ 0 w 62"/>
              <a:gd name="T3" fmla="*/ 9 h 64"/>
              <a:gd name="T4" fmla="*/ 36 w 62"/>
              <a:gd name="T5" fmla="*/ 16 h 64"/>
              <a:gd name="T6" fmla="*/ 45 w 62"/>
              <a:gd name="T7" fmla="*/ 61 h 64"/>
              <a:gd name="T8" fmla="*/ 43 w 62"/>
              <a:gd name="T9" fmla="*/ 64 h 64"/>
              <a:gd name="T10" fmla="*/ 52 w 62"/>
              <a:gd name="T11" fmla="*/ 57 h 64"/>
              <a:gd name="T12" fmla="*/ 43 w 62"/>
              <a:gd name="T13" fmla="*/ 1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64">
                <a:moveTo>
                  <a:pt x="43" y="12"/>
                </a:moveTo>
                <a:cubicBezTo>
                  <a:pt x="29" y="1"/>
                  <a:pt x="11" y="0"/>
                  <a:pt x="0" y="9"/>
                </a:cubicBezTo>
                <a:cubicBezTo>
                  <a:pt x="11" y="5"/>
                  <a:pt x="25" y="7"/>
                  <a:pt x="36" y="16"/>
                </a:cubicBezTo>
                <a:cubicBezTo>
                  <a:pt x="51" y="29"/>
                  <a:pt x="55" y="49"/>
                  <a:pt x="45" y="61"/>
                </a:cubicBezTo>
                <a:cubicBezTo>
                  <a:pt x="44" y="62"/>
                  <a:pt x="43" y="63"/>
                  <a:pt x="43" y="64"/>
                </a:cubicBezTo>
                <a:cubicBezTo>
                  <a:pt x="46" y="62"/>
                  <a:pt x="50" y="60"/>
                  <a:pt x="52" y="57"/>
                </a:cubicBezTo>
                <a:cubicBezTo>
                  <a:pt x="62" y="44"/>
                  <a:pt x="58" y="24"/>
                  <a:pt x="43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Freeform 15"/>
          <p:cNvSpPr/>
          <p:nvPr/>
        </p:nvSpPr>
        <p:spPr bwMode="auto">
          <a:xfrm>
            <a:off x="12581881" y="5047925"/>
            <a:ext cx="131186" cy="132380"/>
          </a:xfrm>
          <a:custGeom>
            <a:avLst/>
            <a:gdLst>
              <a:gd name="T0" fmla="*/ 31 w 45"/>
              <a:gd name="T1" fmla="*/ 9 h 46"/>
              <a:gd name="T2" fmla="*/ 0 w 45"/>
              <a:gd name="T3" fmla="*/ 6 h 46"/>
              <a:gd name="T4" fmla="*/ 26 w 45"/>
              <a:gd name="T5" fmla="*/ 12 h 46"/>
              <a:gd name="T6" fmla="*/ 33 w 45"/>
              <a:gd name="T7" fmla="*/ 44 h 46"/>
              <a:gd name="T8" fmla="*/ 31 w 45"/>
              <a:gd name="T9" fmla="*/ 46 h 46"/>
              <a:gd name="T10" fmla="*/ 38 w 45"/>
              <a:gd name="T11" fmla="*/ 40 h 46"/>
              <a:gd name="T12" fmla="*/ 31 w 45"/>
              <a:gd name="T1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6">
                <a:moveTo>
                  <a:pt x="31" y="9"/>
                </a:moveTo>
                <a:cubicBezTo>
                  <a:pt x="21" y="0"/>
                  <a:pt x="8" y="0"/>
                  <a:pt x="0" y="6"/>
                </a:cubicBezTo>
                <a:cubicBezTo>
                  <a:pt x="8" y="3"/>
                  <a:pt x="18" y="5"/>
                  <a:pt x="26" y="12"/>
                </a:cubicBezTo>
                <a:cubicBezTo>
                  <a:pt x="37" y="20"/>
                  <a:pt x="40" y="35"/>
                  <a:pt x="33" y="44"/>
                </a:cubicBezTo>
                <a:cubicBezTo>
                  <a:pt x="32" y="44"/>
                  <a:pt x="31" y="45"/>
                  <a:pt x="31" y="46"/>
                </a:cubicBezTo>
                <a:cubicBezTo>
                  <a:pt x="33" y="44"/>
                  <a:pt x="36" y="43"/>
                  <a:pt x="38" y="40"/>
                </a:cubicBezTo>
                <a:cubicBezTo>
                  <a:pt x="45" y="32"/>
                  <a:pt x="42" y="17"/>
                  <a:pt x="3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6"/>
          <p:cNvSpPr/>
          <p:nvPr/>
        </p:nvSpPr>
        <p:spPr bwMode="auto">
          <a:xfrm>
            <a:off x="12637934" y="5039576"/>
            <a:ext cx="95408" cy="100179"/>
          </a:xfrm>
          <a:custGeom>
            <a:avLst/>
            <a:gdLst>
              <a:gd name="T0" fmla="*/ 23 w 33"/>
              <a:gd name="T1" fmla="*/ 7 h 35"/>
              <a:gd name="T2" fmla="*/ 0 w 33"/>
              <a:gd name="T3" fmla="*/ 5 h 35"/>
              <a:gd name="T4" fmla="*/ 19 w 33"/>
              <a:gd name="T5" fmla="*/ 10 h 35"/>
              <a:gd name="T6" fmla="*/ 23 w 33"/>
              <a:gd name="T7" fmla="*/ 34 h 35"/>
              <a:gd name="T8" fmla="*/ 22 w 33"/>
              <a:gd name="T9" fmla="*/ 35 h 35"/>
              <a:gd name="T10" fmla="*/ 27 w 33"/>
              <a:gd name="T11" fmla="*/ 31 h 35"/>
              <a:gd name="T12" fmla="*/ 23 w 33"/>
              <a:gd name="T13" fmla="*/ 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5">
                <a:moveTo>
                  <a:pt x="23" y="7"/>
                </a:moveTo>
                <a:cubicBezTo>
                  <a:pt x="16" y="1"/>
                  <a:pt x="6" y="0"/>
                  <a:pt x="0" y="5"/>
                </a:cubicBezTo>
                <a:cubicBezTo>
                  <a:pt x="6" y="3"/>
                  <a:pt x="13" y="4"/>
                  <a:pt x="19" y="10"/>
                </a:cubicBezTo>
                <a:cubicBezTo>
                  <a:pt x="27" y="16"/>
                  <a:pt x="29" y="27"/>
                  <a:pt x="23" y="34"/>
                </a:cubicBezTo>
                <a:cubicBezTo>
                  <a:pt x="23" y="34"/>
                  <a:pt x="23" y="35"/>
                  <a:pt x="22" y="35"/>
                </a:cubicBezTo>
                <a:cubicBezTo>
                  <a:pt x="24" y="34"/>
                  <a:pt x="26" y="33"/>
                  <a:pt x="27" y="31"/>
                </a:cubicBezTo>
                <a:cubicBezTo>
                  <a:pt x="33" y="25"/>
                  <a:pt x="31" y="14"/>
                  <a:pt x="23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8359033" y="5314107"/>
            <a:ext cx="584176" cy="709934"/>
            <a:chOff x="449450" y="1112692"/>
            <a:chExt cx="839322" cy="1020006"/>
          </a:xfrm>
        </p:grpSpPr>
        <p:sp>
          <p:nvSpPr>
            <p:cNvPr id="265" name="任意多边形 264"/>
            <p:cNvSpPr/>
            <p:nvPr/>
          </p:nvSpPr>
          <p:spPr>
            <a:xfrm>
              <a:off x="449450" y="1185390"/>
              <a:ext cx="839322" cy="920914"/>
            </a:xfrm>
            <a:custGeom>
              <a:avLst/>
              <a:gdLst>
                <a:gd name="connsiteX0" fmla="*/ 190500 w 800100"/>
                <a:gd name="connsiteY0" fmla="*/ 393700 h 920750"/>
                <a:gd name="connsiteX1" fmla="*/ 0 w 800100"/>
                <a:gd name="connsiteY1" fmla="*/ 571500 h 920750"/>
                <a:gd name="connsiteX2" fmla="*/ 203200 w 800100"/>
                <a:gd name="connsiteY2" fmla="*/ 577850 h 920750"/>
                <a:gd name="connsiteX3" fmla="*/ 203200 w 800100"/>
                <a:gd name="connsiteY3" fmla="*/ 704850 h 920750"/>
                <a:gd name="connsiteX4" fmla="*/ 158750 w 800100"/>
                <a:gd name="connsiteY4" fmla="*/ 762000 h 920750"/>
                <a:gd name="connsiteX5" fmla="*/ 406400 w 800100"/>
                <a:gd name="connsiteY5" fmla="*/ 920750 h 920750"/>
                <a:gd name="connsiteX6" fmla="*/ 736600 w 800100"/>
                <a:gd name="connsiteY6" fmla="*/ 781050 h 920750"/>
                <a:gd name="connsiteX7" fmla="*/ 800100 w 800100"/>
                <a:gd name="connsiteY7" fmla="*/ 514350 h 920750"/>
                <a:gd name="connsiteX8" fmla="*/ 774700 w 800100"/>
                <a:gd name="connsiteY8" fmla="*/ 292100 h 920750"/>
                <a:gd name="connsiteX9" fmla="*/ 431800 w 800100"/>
                <a:gd name="connsiteY9" fmla="*/ 0 h 920750"/>
                <a:gd name="connsiteX10" fmla="*/ 190500 w 800100"/>
                <a:gd name="connsiteY10" fmla="*/ 393700 h 920750"/>
                <a:gd name="connsiteX0-1" fmla="*/ 190500 w 800100"/>
                <a:gd name="connsiteY0-2" fmla="*/ 393700 h 920750"/>
                <a:gd name="connsiteX1-3" fmla="*/ 0 w 800100"/>
                <a:gd name="connsiteY1-4" fmla="*/ 571500 h 920750"/>
                <a:gd name="connsiteX2-5" fmla="*/ 203200 w 800100"/>
                <a:gd name="connsiteY2-6" fmla="*/ 577850 h 920750"/>
                <a:gd name="connsiteX3-7" fmla="*/ 203200 w 800100"/>
                <a:gd name="connsiteY3-8" fmla="*/ 704850 h 920750"/>
                <a:gd name="connsiteX4-9" fmla="*/ 158750 w 800100"/>
                <a:gd name="connsiteY4-10" fmla="*/ 762000 h 920750"/>
                <a:gd name="connsiteX5-11" fmla="*/ 406400 w 800100"/>
                <a:gd name="connsiteY5-12" fmla="*/ 920750 h 920750"/>
                <a:gd name="connsiteX6-13" fmla="*/ 736600 w 800100"/>
                <a:gd name="connsiteY6-14" fmla="*/ 781050 h 920750"/>
                <a:gd name="connsiteX7-15" fmla="*/ 800100 w 800100"/>
                <a:gd name="connsiteY7-16" fmla="*/ 514350 h 920750"/>
                <a:gd name="connsiteX8-17" fmla="*/ 774700 w 800100"/>
                <a:gd name="connsiteY8-18" fmla="*/ 292100 h 920750"/>
                <a:gd name="connsiteX9-19" fmla="*/ 431800 w 800100"/>
                <a:gd name="connsiteY9-20" fmla="*/ 0 h 920750"/>
                <a:gd name="connsiteX10-21" fmla="*/ 190500 w 800100"/>
                <a:gd name="connsiteY10-22" fmla="*/ 393700 h 920750"/>
                <a:gd name="connsiteX0-23" fmla="*/ 190500 w 800100"/>
                <a:gd name="connsiteY0-24" fmla="*/ 393700 h 920750"/>
                <a:gd name="connsiteX1-25" fmla="*/ 0 w 800100"/>
                <a:gd name="connsiteY1-26" fmla="*/ 571500 h 920750"/>
                <a:gd name="connsiteX2-27" fmla="*/ 203200 w 800100"/>
                <a:gd name="connsiteY2-28" fmla="*/ 577850 h 920750"/>
                <a:gd name="connsiteX3-29" fmla="*/ 203200 w 800100"/>
                <a:gd name="connsiteY3-30" fmla="*/ 704850 h 920750"/>
                <a:gd name="connsiteX4-31" fmla="*/ 158750 w 800100"/>
                <a:gd name="connsiteY4-32" fmla="*/ 762000 h 920750"/>
                <a:gd name="connsiteX5-33" fmla="*/ 406400 w 800100"/>
                <a:gd name="connsiteY5-34" fmla="*/ 920750 h 920750"/>
                <a:gd name="connsiteX6-35" fmla="*/ 736600 w 800100"/>
                <a:gd name="connsiteY6-36" fmla="*/ 781050 h 920750"/>
                <a:gd name="connsiteX7-37" fmla="*/ 800100 w 800100"/>
                <a:gd name="connsiteY7-38" fmla="*/ 514350 h 920750"/>
                <a:gd name="connsiteX8-39" fmla="*/ 774700 w 800100"/>
                <a:gd name="connsiteY8-40" fmla="*/ 292100 h 920750"/>
                <a:gd name="connsiteX9-41" fmla="*/ 431800 w 800100"/>
                <a:gd name="connsiteY9-42" fmla="*/ 0 h 920750"/>
                <a:gd name="connsiteX10-43" fmla="*/ 190500 w 800100"/>
                <a:gd name="connsiteY10-44" fmla="*/ 393700 h 920750"/>
                <a:gd name="connsiteX0-45" fmla="*/ 190500 w 800100"/>
                <a:gd name="connsiteY0-46" fmla="*/ 393700 h 920750"/>
                <a:gd name="connsiteX1-47" fmla="*/ 0 w 800100"/>
                <a:gd name="connsiteY1-48" fmla="*/ 571500 h 920750"/>
                <a:gd name="connsiteX2-49" fmla="*/ 203200 w 800100"/>
                <a:gd name="connsiteY2-50" fmla="*/ 577850 h 920750"/>
                <a:gd name="connsiteX3-51" fmla="*/ 203200 w 800100"/>
                <a:gd name="connsiteY3-52" fmla="*/ 704850 h 920750"/>
                <a:gd name="connsiteX4-53" fmla="*/ 158750 w 800100"/>
                <a:gd name="connsiteY4-54" fmla="*/ 762000 h 920750"/>
                <a:gd name="connsiteX5-55" fmla="*/ 406400 w 800100"/>
                <a:gd name="connsiteY5-56" fmla="*/ 920750 h 920750"/>
                <a:gd name="connsiteX6-57" fmla="*/ 736600 w 800100"/>
                <a:gd name="connsiteY6-58" fmla="*/ 781050 h 920750"/>
                <a:gd name="connsiteX7-59" fmla="*/ 800100 w 800100"/>
                <a:gd name="connsiteY7-60" fmla="*/ 514350 h 920750"/>
                <a:gd name="connsiteX8-61" fmla="*/ 774700 w 800100"/>
                <a:gd name="connsiteY8-62" fmla="*/ 292100 h 920750"/>
                <a:gd name="connsiteX9-63" fmla="*/ 431800 w 800100"/>
                <a:gd name="connsiteY9-64" fmla="*/ 0 h 920750"/>
                <a:gd name="connsiteX10-65" fmla="*/ 190500 w 800100"/>
                <a:gd name="connsiteY10-66" fmla="*/ 393700 h 920750"/>
                <a:gd name="connsiteX0-67" fmla="*/ 190500 w 800100"/>
                <a:gd name="connsiteY0-68" fmla="*/ 393700 h 920750"/>
                <a:gd name="connsiteX1-69" fmla="*/ 0 w 800100"/>
                <a:gd name="connsiteY1-70" fmla="*/ 571500 h 920750"/>
                <a:gd name="connsiteX2-71" fmla="*/ 203200 w 800100"/>
                <a:gd name="connsiteY2-72" fmla="*/ 577850 h 920750"/>
                <a:gd name="connsiteX3-73" fmla="*/ 203200 w 800100"/>
                <a:gd name="connsiteY3-74" fmla="*/ 704850 h 920750"/>
                <a:gd name="connsiteX4-75" fmla="*/ 158750 w 800100"/>
                <a:gd name="connsiteY4-76" fmla="*/ 762000 h 920750"/>
                <a:gd name="connsiteX5-77" fmla="*/ 406400 w 800100"/>
                <a:gd name="connsiteY5-78" fmla="*/ 920750 h 920750"/>
                <a:gd name="connsiteX6-79" fmla="*/ 736600 w 800100"/>
                <a:gd name="connsiteY6-80" fmla="*/ 781050 h 920750"/>
                <a:gd name="connsiteX7-81" fmla="*/ 800100 w 800100"/>
                <a:gd name="connsiteY7-82" fmla="*/ 514350 h 920750"/>
                <a:gd name="connsiteX8-83" fmla="*/ 774700 w 800100"/>
                <a:gd name="connsiteY8-84" fmla="*/ 292100 h 920750"/>
                <a:gd name="connsiteX9-85" fmla="*/ 431800 w 800100"/>
                <a:gd name="connsiteY9-86" fmla="*/ 0 h 920750"/>
                <a:gd name="connsiteX10-87" fmla="*/ 190500 w 800100"/>
                <a:gd name="connsiteY10-88" fmla="*/ 393700 h 920750"/>
                <a:gd name="connsiteX0-89" fmla="*/ 190500 w 800100"/>
                <a:gd name="connsiteY0-90" fmla="*/ 393700 h 920750"/>
                <a:gd name="connsiteX1-91" fmla="*/ 0 w 800100"/>
                <a:gd name="connsiteY1-92" fmla="*/ 571500 h 920750"/>
                <a:gd name="connsiteX2-93" fmla="*/ 203200 w 800100"/>
                <a:gd name="connsiteY2-94" fmla="*/ 577850 h 920750"/>
                <a:gd name="connsiteX3-95" fmla="*/ 203200 w 800100"/>
                <a:gd name="connsiteY3-96" fmla="*/ 704850 h 920750"/>
                <a:gd name="connsiteX4-97" fmla="*/ 158750 w 800100"/>
                <a:gd name="connsiteY4-98" fmla="*/ 762000 h 920750"/>
                <a:gd name="connsiteX5-99" fmla="*/ 406400 w 800100"/>
                <a:gd name="connsiteY5-100" fmla="*/ 920750 h 920750"/>
                <a:gd name="connsiteX6-101" fmla="*/ 736600 w 800100"/>
                <a:gd name="connsiteY6-102" fmla="*/ 781050 h 920750"/>
                <a:gd name="connsiteX7-103" fmla="*/ 800100 w 800100"/>
                <a:gd name="connsiteY7-104" fmla="*/ 514350 h 920750"/>
                <a:gd name="connsiteX8-105" fmla="*/ 774700 w 800100"/>
                <a:gd name="connsiteY8-106" fmla="*/ 292100 h 920750"/>
                <a:gd name="connsiteX9-107" fmla="*/ 431800 w 800100"/>
                <a:gd name="connsiteY9-108" fmla="*/ 0 h 920750"/>
                <a:gd name="connsiteX10-109" fmla="*/ 190500 w 800100"/>
                <a:gd name="connsiteY10-110" fmla="*/ 393700 h 920750"/>
                <a:gd name="connsiteX0-111" fmla="*/ 190500 w 800100"/>
                <a:gd name="connsiteY0-112" fmla="*/ 393700 h 920750"/>
                <a:gd name="connsiteX1-113" fmla="*/ 0 w 800100"/>
                <a:gd name="connsiteY1-114" fmla="*/ 571500 h 920750"/>
                <a:gd name="connsiteX2-115" fmla="*/ 203200 w 800100"/>
                <a:gd name="connsiteY2-116" fmla="*/ 577850 h 920750"/>
                <a:gd name="connsiteX3-117" fmla="*/ 203200 w 800100"/>
                <a:gd name="connsiteY3-118" fmla="*/ 704850 h 920750"/>
                <a:gd name="connsiteX4-119" fmla="*/ 158750 w 800100"/>
                <a:gd name="connsiteY4-120" fmla="*/ 762000 h 920750"/>
                <a:gd name="connsiteX5-121" fmla="*/ 406400 w 800100"/>
                <a:gd name="connsiteY5-122" fmla="*/ 920750 h 920750"/>
                <a:gd name="connsiteX6-123" fmla="*/ 736600 w 800100"/>
                <a:gd name="connsiteY6-124" fmla="*/ 781050 h 920750"/>
                <a:gd name="connsiteX7-125" fmla="*/ 800100 w 800100"/>
                <a:gd name="connsiteY7-126" fmla="*/ 514350 h 920750"/>
                <a:gd name="connsiteX8-127" fmla="*/ 774700 w 800100"/>
                <a:gd name="connsiteY8-128" fmla="*/ 292100 h 920750"/>
                <a:gd name="connsiteX9-129" fmla="*/ 431800 w 800100"/>
                <a:gd name="connsiteY9-130" fmla="*/ 0 h 920750"/>
                <a:gd name="connsiteX10-131" fmla="*/ 190500 w 800100"/>
                <a:gd name="connsiteY10-132" fmla="*/ 393700 h 920750"/>
                <a:gd name="connsiteX0-133" fmla="*/ 190500 w 800100"/>
                <a:gd name="connsiteY0-134" fmla="*/ 393700 h 920750"/>
                <a:gd name="connsiteX1-135" fmla="*/ 0 w 800100"/>
                <a:gd name="connsiteY1-136" fmla="*/ 571500 h 920750"/>
                <a:gd name="connsiteX2-137" fmla="*/ 203200 w 800100"/>
                <a:gd name="connsiteY2-138" fmla="*/ 577850 h 920750"/>
                <a:gd name="connsiteX3-139" fmla="*/ 203200 w 800100"/>
                <a:gd name="connsiteY3-140" fmla="*/ 704850 h 920750"/>
                <a:gd name="connsiteX4-141" fmla="*/ 158750 w 800100"/>
                <a:gd name="connsiteY4-142" fmla="*/ 762000 h 920750"/>
                <a:gd name="connsiteX5-143" fmla="*/ 406400 w 800100"/>
                <a:gd name="connsiteY5-144" fmla="*/ 920750 h 920750"/>
                <a:gd name="connsiteX6-145" fmla="*/ 736600 w 800100"/>
                <a:gd name="connsiteY6-146" fmla="*/ 781050 h 920750"/>
                <a:gd name="connsiteX7-147" fmla="*/ 800100 w 800100"/>
                <a:gd name="connsiteY7-148" fmla="*/ 514350 h 920750"/>
                <a:gd name="connsiteX8-149" fmla="*/ 774700 w 800100"/>
                <a:gd name="connsiteY8-150" fmla="*/ 292100 h 920750"/>
                <a:gd name="connsiteX9-151" fmla="*/ 431800 w 800100"/>
                <a:gd name="connsiteY9-152" fmla="*/ 0 h 920750"/>
                <a:gd name="connsiteX10-153" fmla="*/ 190500 w 800100"/>
                <a:gd name="connsiteY10-154" fmla="*/ 393700 h 920750"/>
                <a:gd name="connsiteX0-155" fmla="*/ 190500 w 800100"/>
                <a:gd name="connsiteY0-156" fmla="*/ 393700 h 920750"/>
                <a:gd name="connsiteX1-157" fmla="*/ 0 w 800100"/>
                <a:gd name="connsiteY1-158" fmla="*/ 571500 h 920750"/>
                <a:gd name="connsiteX2-159" fmla="*/ 203200 w 800100"/>
                <a:gd name="connsiteY2-160" fmla="*/ 577850 h 920750"/>
                <a:gd name="connsiteX3-161" fmla="*/ 203200 w 800100"/>
                <a:gd name="connsiteY3-162" fmla="*/ 704850 h 920750"/>
                <a:gd name="connsiteX4-163" fmla="*/ 158750 w 800100"/>
                <a:gd name="connsiteY4-164" fmla="*/ 762000 h 920750"/>
                <a:gd name="connsiteX5-165" fmla="*/ 406400 w 800100"/>
                <a:gd name="connsiteY5-166" fmla="*/ 920750 h 920750"/>
                <a:gd name="connsiteX6-167" fmla="*/ 736600 w 800100"/>
                <a:gd name="connsiteY6-168" fmla="*/ 781050 h 920750"/>
                <a:gd name="connsiteX7-169" fmla="*/ 800100 w 800100"/>
                <a:gd name="connsiteY7-170" fmla="*/ 514350 h 920750"/>
                <a:gd name="connsiteX8-171" fmla="*/ 774700 w 800100"/>
                <a:gd name="connsiteY8-172" fmla="*/ 292100 h 920750"/>
                <a:gd name="connsiteX9-173" fmla="*/ 431800 w 800100"/>
                <a:gd name="connsiteY9-174" fmla="*/ 0 h 920750"/>
                <a:gd name="connsiteX10-175" fmla="*/ 190500 w 800100"/>
                <a:gd name="connsiteY10-176" fmla="*/ 393700 h 920750"/>
                <a:gd name="connsiteX0-177" fmla="*/ 190500 w 800100"/>
                <a:gd name="connsiteY0-178" fmla="*/ 393700 h 920750"/>
                <a:gd name="connsiteX1-179" fmla="*/ 0 w 800100"/>
                <a:gd name="connsiteY1-180" fmla="*/ 571500 h 920750"/>
                <a:gd name="connsiteX2-181" fmla="*/ 203200 w 800100"/>
                <a:gd name="connsiteY2-182" fmla="*/ 577850 h 920750"/>
                <a:gd name="connsiteX3-183" fmla="*/ 203200 w 800100"/>
                <a:gd name="connsiteY3-184" fmla="*/ 704850 h 920750"/>
                <a:gd name="connsiteX4-185" fmla="*/ 158750 w 800100"/>
                <a:gd name="connsiteY4-186" fmla="*/ 762000 h 920750"/>
                <a:gd name="connsiteX5-187" fmla="*/ 406400 w 800100"/>
                <a:gd name="connsiteY5-188" fmla="*/ 920750 h 920750"/>
                <a:gd name="connsiteX6-189" fmla="*/ 736600 w 800100"/>
                <a:gd name="connsiteY6-190" fmla="*/ 781050 h 920750"/>
                <a:gd name="connsiteX7-191" fmla="*/ 800100 w 800100"/>
                <a:gd name="connsiteY7-192" fmla="*/ 514350 h 920750"/>
                <a:gd name="connsiteX8-193" fmla="*/ 774700 w 800100"/>
                <a:gd name="connsiteY8-194" fmla="*/ 292100 h 920750"/>
                <a:gd name="connsiteX9-195" fmla="*/ 431800 w 800100"/>
                <a:gd name="connsiteY9-196" fmla="*/ 0 h 920750"/>
                <a:gd name="connsiteX10-197" fmla="*/ 190500 w 800100"/>
                <a:gd name="connsiteY10-198" fmla="*/ 393700 h 920750"/>
                <a:gd name="connsiteX0-199" fmla="*/ 190500 w 800100"/>
                <a:gd name="connsiteY0-200" fmla="*/ 393700 h 920750"/>
                <a:gd name="connsiteX1-201" fmla="*/ 0 w 800100"/>
                <a:gd name="connsiteY1-202" fmla="*/ 571500 h 920750"/>
                <a:gd name="connsiteX2-203" fmla="*/ 203200 w 800100"/>
                <a:gd name="connsiteY2-204" fmla="*/ 577850 h 920750"/>
                <a:gd name="connsiteX3-205" fmla="*/ 203200 w 800100"/>
                <a:gd name="connsiteY3-206" fmla="*/ 704850 h 920750"/>
                <a:gd name="connsiteX4-207" fmla="*/ 158750 w 800100"/>
                <a:gd name="connsiteY4-208" fmla="*/ 762000 h 920750"/>
                <a:gd name="connsiteX5-209" fmla="*/ 406400 w 800100"/>
                <a:gd name="connsiteY5-210" fmla="*/ 920750 h 920750"/>
                <a:gd name="connsiteX6-211" fmla="*/ 736600 w 800100"/>
                <a:gd name="connsiteY6-212" fmla="*/ 781050 h 920750"/>
                <a:gd name="connsiteX7-213" fmla="*/ 800100 w 800100"/>
                <a:gd name="connsiteY7-214" fmla="*/ 514350 h 920750"/>
                <a:gd name="connsiteX8-215" fmla="*/ 774700 w 800100"/>
                <a:gd name="connsiteY8-216" fmla="*/ 292100 h 920750"/>
                <a:gd name="connsiteX9-217" fmla="*/ 431800 w 800100"/>
                <a:gd name="connsiteY9-218" fmla="*/ 0 h 920750"/>
                <a:gd name="connsiteX10-219" fmla="*/ 190500 w 800100"/>
                <a:gd name="connsiteY10-220" fmla="*/ 393700 h 920750"/>
                <a:gd name="connsiteX0-221" fmla="*/ 190500 w 800100"/>
                <a:gd name="connsiteY0-222" fmla="*/ 393700 h 920750"/>
                <a:gd name="connsiteX1-223" fmla="*/ 0 w 800100"/>
                <a:gd name="connsiteY1-224" fmla="*/ 571500 h 920750"/>
                <a:gd name="connsiteX2-225" fmla="*/ 203200 w 800100"/>
                <a:gd name="connsiteY2-226" fmla="*/ 577850 h 920750"/>
                <a:gd name="connsiteX3-227" fmla="*/ 203200 w 800100"/>
                <a:gd name="connsiteY3-228" fmla="*/ 704850 h 920750"/>
                <a:gd name="connsiteX4-229" fmla="*/ 158750 w 800100"/>
                <a:gd name="connsiteY4-230" fmla="*/ 762000 h 920750"/>
                <a:gd name="connsiteX5-231" fmla="*/ 406400 w 800100"/>
                <a:gd name="connsiteY5-232" fmla="*/ 920750 h 920750"/>
                <a:gd name="connsiteX6-233" fmla="*/ 736600 w 800100"/>
                <a:gd name="connsiteY6-234" fmla="*/ 781050 h 920750"/>
                <a:gd name="connsiteX7-235" fmla="*/ 800100 w 800100"/>
                <a:gd name="connsiteY7-236" fmla="*/ 514350 h 920750"/>
                <a:gd name="connsiteX8-237" fmla="*/ 774700 w 800100"/>
                <a:gd name="connsiteY8-238" fmla="*/ 292100 h 920750"/>
                <a:gd name="connsiteX9-239" fmla="*/ 431800 w 800100"/>
                <a:gd name="connsiteY9-240" fmla="*/ 0 h 920750"/>
                <a:gd name="connsiteX10-241" fmla="*/ 190500 w 800100"/>
                <a:gd name="connsiteY10-242" fmla="*/ 393700 h 920750"/>
                <a:gd name="connsiteX0-243" fmla="*/ 190500 w 800100"/>
                <a:gd name="connsiteY0-244" fmla="*/ 393700 h 920883"/>
                <a:gd name="connsiteX1-245" fmla="*/ 0 w 800100"/>
                <a:gd name="connsiteY1-246" fmla="*/ 571500 h 920883"/>
                <a:gd name="connsiteX2-247" fmla="*/ 203200 w 800100"/>
                <a:gd name="connsiteY2-248" fmla="*/ 577850 h 920883"/>
                <a:gd name="connsiteX3-249" fmla="*/ 203200 w 800100"/>
                <a:gd name="connsiteY3-250" fmla="*/ 704850 h 920883"/>
                <a:gd name="connsiteX4-251" fmla="*/ 158750 w 800100"/>
                <a:gd name="connsiteY4-252" fmla="*/ 762000 h 920883"/>
                <a:gd name="connsiteX5-253" fmla="*/ 406400 w 800100"/>
                <a:gd name="connsiteY5-254" fmla="*/ 920750 h 920883"/>
                <a:gd name="connsiteX6-255" fmla="*/ 736600 w 800100"/>
                <a:gd name="connsiteY6-256" fmla="*/ 781050 h 920883"/>
                <a:gd name="connsiteX7-257" fmla="*/ 800100 w 800100"/>
                <a:gd name="connsiteY7-258" fmla="*/ 514350 h 920883"/>
                <a:gd name="connsiteX8-259" fmla="*/ 774700 w 800100"/>
                <a:gd name="connsiteY8-260" fmla="*/ 292100 h 920883"/>
                <a:gd name="connsiteX9-261" fmla="*/ 431800 w 800100"/>
                <a:gd name="connsiteY9-262" fmla="*/ 0 h 920883"/>
                <a:gd name="connsiteX10-263" fmla="*/ 190500 w 800100"/>
                <a:gd name="connsiteY10-264" fmla="*/ 393700 h 920883"/>
                <a:gd name="connsiteX0-265" fmla="*/ 190500 w 800100"/>
                <a:gd name="connsiteY0-266" fmla="*/ 393700 h 920914"/>
                <a:gd name="connsiteX1-267" fmla="*/ 0 w 800100"/>
                <a:gd name="connsiteY1-268" fmla="*/ 571500 h 920914"/>
                <a:gd name="connsiteX2-269" fmla="*/ 203200 w 800100"/>
                <a:gd name="connsiteY2-270" fmla="*/ 577850 h 920914"/>
                <a:gd name="connsiteX3-271" fmla="*/ 203200 w 800100"/>
                <a:gd name="connsiteY3-272" fmla="*/ 704850 h 920914"/>
                <a:gd name="connsiteX4-273" fmla="*/ 158750 w 800100"/>
                <a:gd name="connsiteY4-274" fmla="*/ 762000 h 920914"/>
                <a:gd name="connsiteX5-275" fmla="*/ 406400 w 800100"/>
                <a:gd name="connsiteY5-276" fmla="*/ 920750 h 920914"/>
                <a:gd name="connsiteX6-277" fmla="*/ 736600 w 800100"/>
                <a:gd name="connsiteY6-278" fmla="*/ 781050 h 920914"/>
                <a:gd name="connsiteX7-279" fmla="*/ 800100 w 800100"/>
                <a:gd name="connsiteY7-280" fmla="*/ 514350 h 920914"/>
                <a:gd name="connsiteX8-281" fmla="*/ 774700 w 800100"/>
                <a:gd name="connsiteY8-282" fmla="*/ 292100 h 920914"/>
                <a:gd name="connsiteX9-283" fmla="*/ 431800 w 800100"/>
                <a:gd name="connsiteY9-284" fmla="*/ 0 h 920914"/>
                <a:gd name="connsiteX10-285" fmla="*/ 190500 w 800100"/>
                <a:gd name="connsiteY10-286" fmla="*/ 393700 h 920914"/>
                <a:gd name="connsiteX0-287" fmla="*/ 190500 w 800100"/>
                <a:gd name="connsiteY0-288" fmla="*/ 393700 h 920914"/>
                <a:gd name="connsiteX1-289" fmla="*/ 0 w 800100"/>
                <a:gd name="connsiteY1-290" fmla="*/ 571500 h 920914"/>
                <a:gd name="connsiteX2-291" fmla="*/ 203200 w 800100"/>
                <a:gd name="connsiteY2-292" fmla="*/ 577850 h 920914"/>
                <a:gd name="connsiteX3-293" fmla="*/ 203200 w 800100"/>
                <a:gd name="connsiteY3-294" fmla="*/ 704850 h 920914"/>
                <a:gd name="connsiteX4-295" fmla="*/ 158750 w 800100"/>
                <a:gd name="connsiteY4-296" fmla="*/ 762000 h 920914"/>
                <a:gd name="connsiteX5-297" fmla="*/ 406400 w 800100"/>
                <a:gd name="connsiteY5-298" fmla="*/ 920750 h 920914"/>
                <a:gd name="connsiteX6-299" fmla="*/ 736600 w 800100"/>
                <a:gd name="connsiteY6-300" fmla="*/ 781050 h 920914"/>
                <a:gd name="connsiteX7-301" fmla="*/ 800100 w 800100"/>
                <a:gd name="connsiteY7-302" fmla="*/ 514350 h 920914"/>
                <a:gd name="connsiteX8-303" fmla="*/ 774700 w 800100"/>
                <a:gd name="connsiteY8-304" fmla="*/ 292100 h 920914"/>
                <a:gd name="connsiteX9-305" fmla="*/ 431800 w 800100"/>
                <a:gd name="connsiteY9-306" fmla="*/ 0 h 920914"/>
                <a:gd name="connsiteX10-307" fmla="*/ 190500 w 800100"/>
                <a:gd name="connsiteY10-308" fmla="*/ 393700 h 920914"/>
                <a:gd name="connsiteX0-309" fmla="*/ 190500 w 803252"/>
                <a:gd name="connsiteY0-310" fmla="*/ 393700 h 920914"/>
                <a:gd name="connsiteX1-311" fmla="*/ 0 w 803252"/>
                <a:gd name="connsiteY1-312" fmla="*/ 571500 h 920914"/>
                <a:gd name="connsiteX2-313" fmla="*/ 203200 w 803252"/>
                <a:gd name="connsiteY2-314" fmla="*/ 577850 h 920914"/>
                <a:gd name="connsiteX3-315" fmla="*/ 203200 w 803252"/>
                <a:gd name="connsiteY3-316" fmla="*/ 704850 h 920914"/>
                <a:gd name="connsiteX4-317" fmla="*/ 158750 w 803252"/>
                <a:gd name="connsiteY4-318" fmla="*/ 762000 h 920914"/>
                <a:gd name="connsiteX5-319" fmla="*/ 406400 w 803252"/>
                <a:gd name="connsiteY5-320" fmla="*/ 920750 h 920914"/>
                <a:gd name="connsiteX6-321" fmla="*/ 736600 w 803252"/>
                <a:gd name="connsiteY6-322" fmla="*/ 781050 h 920914"/>
                <a:gd name="connsiteX7-323" fmla="*/ 800100 w 803252"/>
                <a:gd name="connsiteY7-324" fmla="*/ 514350 h 920914"/>
                <a:gd name="connsiteX8-325" fmla="*/ 774700 w 803252"/>
                <a:gd name="connsiteY8-326" fmla="*/ 292100 h 920914"/>
                <a:gd name="connsiteX9-327" fmla="*/ 431800 w 803252"/>
                <a:gd name="connsiteY9-328" fmla="*/ 0 h 920914"/>
                <a:gd name="connsiteX10-329" fmla="*/ 190500 w 803252"/>
                <a:gd name="connsiteY10-330" fmla="*/ 393700 h 920914"/>
                <a:gd name="connsiteX0-331" fmla="*/ 190500 w 826170"/>
                <a:gd name="connsiteY0-332" fmla="*/ 393700 h 920914"/>
                <a:gd name="connsiteX1-333" fmla="*/ 0 w 826170"/>
                <a:gd name="connsiteY1-334" fmla="*/ 571500 h 920914"/>
                <a:gd name="connsiteX2-335" fmla="*/ 203200 w 826170"/>
                <a:gd name="connsiteY2-336" fmla="*/ 577850 h 920914"/>
                <a:gd name="connsiteX3-337" fmla="*/ 203200 w 826170"/>
                <a:gd name="connsiteY3-338" fmla="*/ 704850 h 920914"/>
                <a:gd name="connsiteX4-339" fmla="*/ 158750 w 826170"/>
                <a:gd name="connsiteY4-340" fmla="*/ 762000 h 920914"/>
                <a:gd name="connsiteX5-341" fmla="*/ 406400 w 826170"/>
                <a:gd name="connsiteY5-342" fmla="*/ 920750 h 920914"/>
                <a:gd name="connsiteX6-343" fmla="*/ 736600 w 826170"/>
                <a:gd name="connsiteY6-344" fmla="*/ 781050 h 920914"/>
                <a:gd name="connsiteX7-345" fmla="*/ 800100 w 826170"/>
                <a:gd name="connsiteY7-346" fmla="*/ 514350 h 920914"/>
                <a:gd name="connsiteX8-347" fmla="*/ 774700 w 826170"/>
                <a:gd name="connsiteY8-348" fmla="*/ 292100 h 920914"/>
                <a:gd name="connsiteX9-349" fmla="*/ 431800 w 826170"/>
                <a:gd name="connsiteY9-350" fmla="*/ 0 h 920914"/>
                <a:gd name="connsiteX10-351" fmla="*/ 190500 w 826170"/>
                <a:gd name="connsiteY10-352" fmla="*/ 393700 h 920914"/>
                <a:gd name="connsiteX0-353" fmla="*/ 190500 w 839322"/>
                <a:gd name="connsiteY0-354" fmla="*/ 393700 h 920914"/>
                <a:gd name="connsiteX1-355" fmla="*/ 0 w 839322"/>
                <a:gd name="connsiteY1-356" fmla="*/ 571500 h 920914"/>
                <a:gd name="connsiteX2-357" fmla="*/ 203200 w 839322"/>
                <a:gd name="connsiteY2-358" fmla="*/ 577850 h 920914"/>
                <a:gd name="connsiteX3-359" fmla="*/ 203200 w 839322"/>
                <a:gd name="connsiteY3-360" fmla="*/ 704850 h 920914"/>
                <a:gd name="connsiteX4-361" fmla="*/ 158750 w 839322"/>
                <a:gd name="connsiteY4-362" fmla="*/ 762000 h 920914"/>
                <a:gd name="connsiteX5-363" fmla="*/ 406400 w 839322"/>
                <a:gd name="connsiteY5-364" fmla="*/ 920750 h 920914"/>
                <a:gd name="connsiteX6-365" fmla="*/ 736600 w 839322"/>
                <a:gd name="connsiteY6-366" fmla="*/ 781050 h 920914"/>
                <a:gd name="connsiteX7-367" fmla="*/ 800100 w 839322"/>
                <a:gd name="connsiteY7-368" fmla="*/ 514350 h 920914"/>
                <a:gd name="connsiteX8-369" fmla="*/ 774700 w 839322"/>
                <a:gd name="connsiteY8-370" fmla="*/ 292100 h 920914"/>
                <a:gd name="connsiteX9-371" fmla="*/ 431800 w 839322"/>
                <a:gd name="connsiteY9-372" fmla="*/ 0 h 920914"/>
                <a:gd name="connsiteX10-373" fmla="*/ 190500 w 839322"/>
                <a:gd name="connsiteY10-374" fmla="*/ 393700 h 9209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839322" h="920914">
                  <a:moveTo>
                    <a:pt x="190500" y="393700"/>
                  </a:moveTo>
                  <a:lnTo>
                    <a:pt x="0" y="571500"/>
                  </a:lnTo>
                  <a:cubicBezTo>
                    <a:pt x="74083" y="605367"/>
                    <a:pt x="129117" y="594783"/>
                    <a:pt x="203200" y="577850"/>
                  </a:cubicBezTo>
                  <a:lnTo>
                    <a:pt x="203200" y="704850"/>
                  </a:lnTo>
                  <a:lnTo>
                    <a:pt x="158750" y="762000"/>
                  </a:lnTo>
                  <a:cubicBezTo>
                    <a:pt x="184150" y="853017"/>
                    <a:pt x="304800" y="893233"/>
                    <a:pt x="406400" y="920750"/>
                  </a:cubicBezTo>
                  <a:cubicBezTo>
                    <a:pt x="579967" y="924983"/>
                    <a:pt x="690033" y="846667"/>
                    <a:pt x="736600" y="781050"/>
                  </a:cubicBezTo>
                  <a:cubicBezTo>
                    <a:pt x="795867" y="704850"/>
                    <a:pt x="810683" y="603250"/>
                    <a:pt x="800100" y="514350"/>
                  </a:cubicBezTo>
                  <a:cubicBezTo>
                    <a:pt x="867833" y="389467"/>
                    <a:pt x="840317" y="378883"/>
                    <a:pt x="774700" y="292100"/>
                  </a:cubicBezTo>
                  <a:cubicBezTo>
                    <a:pt x="692150" y="124883"/>
                    <a:pt x="654050" y="14817"/>
                    <a:pt x="431800" y="0"/>
                  </a:cubicBezTo>
                  <a:cubicBezTo>
                    <a:pt x="205317" y="42333"/>
                    <a:pt x="194733" y="179917"/>
                    <a:pt x="190500" y="393700"/>
                  </a:cubicBezTo>
                  <a:close/>
                </a:path>
              </a:pathLst>
            </a:custGeom>
            <a:solidFill>
              <a:srgbClr val="5C443F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5" name="任意多边形 274"/>
            <p:cNvSpPr/>
            <p:nvPr/>
          </p:nvSpPr>
          <p:spPr>
            <a:xfrm>
              <a:off x="671195" y="1250447"/>
              <a:ext cx="536749" cy="810571"/>
            </a:xfrm>
            <a:custGeom>
              <a:avLst/>
              <a:gdLst>
                <a:gd name="connsiteX0" fmla="*/ 203200 w 501650"/>
                <a:gd name="connsiteY0" fmla="*/ 25400 h 723900"/>
                <a:gd name="connsiteX1" fmla="*/ 374650 w 501650"/>
                <a:gd name="connsiteY1" fmla="*/ 0 h 723900"/>
                <a:gd name="connsiteX2" fmla="*/ 438150 w 501650"/>
                <a:gd name="connsiteY2" fmla="*/ 254000 h 723900"/>
                <a:gd name="connsiteX3" fmla="*/ 431800 w 501650"/>
                <a:gd name="connsiteY3" fmla="*/ 412750 h 723900"/>
                <a:gd name="connsiteX4" fmla="*/ 501650 w 501650"/>
                <a:gd name="connsiteY4" fmla="*/ 412750 h 723900"/>
                <a:gd name="connsiteX5" fmla="*/ 323850 w 501650"/>
                <a:gd name="connsiteY5" fmla="*/ 723900 h 723900"/>
                <a:gd name="connsiteX6" fmla="*/ 25400 w 501650"/>
                <a:gd name="connsiteY6" fmla="*/ 685800 h 723900"/>
                <a:gd name="connsiteX7" fmla="*/ 0 w 501650"/>
                <a:gd name="connsiteY7" fmla="*/ 336550 h 723900"/>
                <a:gd name="connsiteX8" fmla="*/ 0 w 501650"/>
                <a:gd name="connsiteY8" fmla="*/ 19050 h 723900"/>
                <a:gd name="connsiteX9" fmla="*/ 203200 w 501650"/>
                <a:gd name="connsiteY9" fmla="*/ 25400 h 723900"/>
                <a:gd name="connsiteX0-1" fmla="*/ 203200 w 501650"/>
                <a:gd name="connsiteY0-2" fmla="*/ 68187 h 766687"/>
                <a:gd name="connsiteX1-3" fmla="*/ 374650 w 501650"/>
                <a:gd name="connsiteY1-4" fmla="*/ 42787 h 766687"/>
                <a:gd name="connsiteX2-5" fmla="*/ 438150 w 501650"/>
                <a:gd name="connsiteY2-6" fmla="*/ 296787 h 766687"/>
                <a:gd name="connsiteX3-7" fmla="*/ 431800 w 501650"/>
                <a:gd name="connsiteY3-8" fmla="*/ 455537 h 766687"/>
                <a:gd name="connsiteX4-9" fmla="*/ 501650 w 501650"/>
                <a:gd name="connsiteY4-10" fmla="*/ 455537 h 766687"/>
                <a:gd name="connsiteX5-11" fmla="*/ 323850 w 501650"/>
                <a:gd name="connsiteY5-12" fmla="*/ 766687 h 766687"/>
                <a:gd name="connsiteX6-13" fmla="*/ 25400 w 501650"/>
                <a:gd name="connsiteY6-14" fmla="*/ 728587 h 766687"/>
                <a:gd name="connsiteX7-15" fmla="*/ 0 w 501650"/>
                <a:gd name="connsiteY7-16" fmla="*/ 379337 h 766687"/>
                <a:gd name="connsiteX8-17" fmla="*/ 0 w 501650"/>
                <a:gd name="connsiteY8-18" fmla="*/ 61837 h 766687"/>
                <a:gd name="connsiteX9-19" fmla="*/ 203200 w 501650"/>
                <a:gd name="connsiteY9-20" fmla="*/ 68187 h 766687"/>
                <a:gd name="connsiteX0-21" fmla="*/ 203200 w 501650"/>
                <a:gd name="connsiteY0-22" fmla="*/ 88517 h 787017"/>
                <a:gd name="connsiteX1-23" fmla="*/ 374650 w 501650"/>
                <a:gd name="connsiteY1-24" fmla="*/ 63117 h 787017"/>
                <a:gd name="connsiteX2-25" fmla="*/ 438150 w 501650"/>
                <a:gd name="connsiteY2-26" fmla="*/ 317117 h 787017"/>
                <a:gd name="connsiteX3-27" fmla="*/ 431800 w 501650"/>
                <a:gd name="connsiteY3-28" fmla="*/ 475867 h 787017"/>
                <a:gd name="connsiteX4-29" fmla="*/ 501650 w 501650"/>
                <a:gd name="connsiteY4-30" fmla="*/ 475867 h 787017"/>
                <a:gd name="connsiteX5-31" fmla="*/ 323850 w 501650"/>
                <a:gd name="connsiteY5-32" fmla="*/ 787017 h 787017"/>
                <a:gd name="connsiteX6-33" fmla="*/ 25400 w 501650"/>
                <a:gd name="connsiteY6-34" fmla="*/ 748917 h 787017"/>
                <a:gd name="connsiteX7-35" fmla="*/ 0 w 501650"/>
                <a:gd name="connsiteY7-36" fmla="*/ 399667 h 787017"/>
                <a:gd name="connsiteX8-37" fmla="*/ 0 w 501650"/>
                <a:gd name="connsiteY8-38" fmla="*/ 82167 h 787017"/>
                <a:gd name="connsiteX9-39" fmla="*/ 203200 w 501650"/>
                <a:gd name="connsiteY9-40" fmla="*/ 88517 h 787017"/>
                <a:gd name="connsiteX0-41" fmla="*/ 203200 w 501650"/>
                <a:gd name="connsiteY0-42" fmla="*/ 83162 h 781662"/>
                <a:gd name="connsiteX1-43" fmla="*/ 374650 w 501650"/>
                <a:gd name="connsiteY1-44" fmla="*/ 57762 h 781662"/>
                <a:gd name="connsiteX2-45" fmla="*/ 438150 w 501650"/>
                <a:gd name="connsiteY2-46" fmla="*/ 311762 h 781662"/>
                <a:gd name="connsiteX3-47" fmla="*/ 431800 w 501650"/>
                <a:gd name="connsiteY3-48" fmla="*/ 470512 h 781662"/>
                <a:gd name="connsiteX4-49" fmla="*/ 501650 w 501650"/>
                <a:gd name="connsiteY4-50" fmla="*/ 470512 h 781662"/>
                <a:gd name="connsiteX5-51" fmla="*/ 323850 w 501650"/>
                <a:gd name="connsiteY5-52" fmla="*/ 781662 h 781662"/>
                <a:gd name="connsiteX6-53" fmla="*/ 25400 w 501650"/>
                <a:gd name="connsiteY6-54" fmla="*/ 743562 h 781662"/>
                <a:gd name="connsiteX7-55" fmla="*/ 0 w 501650"/>
                <a:gd name="connsiteY7-56" fmla="*/ 394312 h 781662"/>
                <a:gd name="connsiteX8-57" fmla="*/ 0 w 501650"/>
                <a:gd name="connsiteY8-58" fmla="*/ 76812 h 781662"/>
                <a:gd name="connsiteX9-59" fmla="*/ 203200 w 501650"/>
                <a:gd name="connsiteY9-60" fmla="*/ 83162 h 781662"/>
                <a:gd name="connsiteX0-61" fmla="*/ 203200 w 501650"/>
                <a:gd name="connsiteY0-62" fmla="*/ 83162 h 781662"/>
                <a:gd name="connsiteX1-63" fmla="*/ 374650 w 501650"/>
                <a:gd name="connsiteY1-64" fmla="*/ 57762 h 781662"/>
                <a:gd name="connsiteX2-65" fmla="*/ 438150 w 501650"/>
                <a:gd name="connsiteY2-66" fmla="*/ 311762 h 781662"/>
                <a:gd name="connsiteX3-67" fmla="*/ 431800 w 501650"/>
                <a:gd name="connsiteY3-68" fmla="*/ 470512 h 781662"/>
                <a:gd name="connsiteX4-69" fmla="*/ 501650 w 501650"/>
                <a:gd name="connsiteY4-70" fmla="*/ 470512 h 781662"/>
                <a:gd name="connsiteX5-71" fmla="*/ 323850 w 501650"/>
                <a:gd name="connsiteY5-72" fmla="*/ 781662 h 781662"/>
                <a:gd name="connsiteX6-73" fmla="*/ 25400 w 501650"/>
                <a:gd name="connsiteY6-74" fmla="*/ 743562 h 781662"/>
                <a:gd name="connsiteX7-75" fmla="*/ 0 w 501650"/>
                <a:gd name="connsiteY7-76" fmla="*/ 394312 h 781662"/>
                <a:gd name="connsiteX8-77" fmla="*/ 0 w 501650"/>
                <a:gd name="connsiteY8-78" fmla="*/ 76812 h 781662"/>
                <a:gd name="connsiteX9-79" fmla="*/ 203200 w 501650"/>
                <a:gd name="connsiteY9-80" fmla="*/ 83162 h 781662"/>
                <a:gd name="connsiteX0-81" fmla="*/ 203200 w 501650"/>
                <a:gd name="connsiteY0-82" fmla="*/ 83162 h 781662"/>
                <a:gd name="connsiteX1-83" fmla="*/ 374650 w 501650"/>
                <a:gd name="connsiteY1-84" fmla="*/ 57762 h 781662"/>
                <a:gd name="connsiteX2-85" fmla="*/ 438150 w 501650"/>
                <a:gd name="connsiteY2-86" fmla="*/ 311762 h 781662"/>
                <a:gd name="connsiteX3-87" fmla="*/ 431800 w 501650"/>
                <a:gd name="connsiteY3-88" fmla="*/ 470512 h 781662"/>
                <a:gd name="connsiteX4-89" fmla="*/ 501650 w 501650"/>
                <a:gd name="connsiteY4-90" fmla="*/ 470512 h 781662"/>
                <a:gd name="connsiteX5-91" fmla="*/ 323850 w 501650"/>
                <a:gd name="connsiteY5-92" fmla="*/ 781662 h 781662"/>
                <a:gd name="connsiteX6-93" fmla="*/ 25400 w 501650"/>
                <a:gd name="connsiteY6-94" fmla="*/ 743562 h 781662"/>
                <a:gd name="connsiteX7-95" fmla="*/ 0 w 501650"/>
                <a:gd name="connsiteY7-96" fmla="*/ 394312 h 781662"/>
                <a:gd name="connsiteX8-97" fmla="*/ 0 w 501650"/>
                <a:gd name="connsiteY8-98" fmla="*/ 76812 h 781662"/>
                <a:gd name="connsiteX9-99" fmla="*/ 203200 w 501650"/>
                <a:gd name="connsiteY9-100" fmla="*/ 83162 h 781662"/>
                <a:gd name="connsiteX0-101" fmla="*/ 203200 w 501650"/>
                <a:gd name="connsiteY0-102" fmla="*/ 83162 h 781662"/>
                <a:gd name="connsiteX1-103" fmla="*/ 374650 w 501650"/>
                <a:gd name="connsiteY1-104" fmla="*/ 57762 h 781662"/>
                <a:gd name="connsiteX2-105" fmla="*/ 438150 w 501650"/>
                <a:gd name="connsiteY2-106" fmla="*/ 311762 h 781662"/>
                <a:gd name="connsiteX3-107" fmla="*/ 431800 w 501650"/>
                <a:gd name="connsiteY3-108" fmla="*/ 470512 h 781662"/>
                <a:gd name="connsiteX4-109" fmla="*/ 501650 w 501650"/>
                <a:gd name="connsiteY4-110" fmla="*/ 470512 h 781662"/>
                <a:gd name="connsiteX5-111" fmla="*/ 323850 w 501650"/>
                <a:gd name="connsiteY5-112" fmla="*/ 781662 h 781662"/>
                <a:gd name="connsiteX6-113" fmla="*/ 25400 w 501650"/>
                <a:gd name="connsiteY6-114" fmla="*/ 743562 h 781662"/>
                <a:gd name="connsiteX7-115" fmla="*/ 0 w 501650"/>
                <a:gd name="connsiteY7-116" fmla="*/ 394312 h 781662"/>
                <a:gd name="connsiteX8-117" fmla="*/ 0 w 501650"/>
                <a:gd name="connsiteY8-118" fmla="*/ 76812 h 781662"/>
                <a:gd name="connsiteX9-119" fmla="*/ 203200 w 501650"/>
                <a:gd name="connsiteY9-120" fmla="*/ 83162 h 781662"/>
                <a:gd name="connsiteX0-121" fmla="*/ 203200 w 501650"/>
                <a:gd name="connsiteY0-122" fmla="*/ 83162 h 781662"/>
                <a:gd name="connsiteX1-123" fmla="*/ 374650 w 501650"/>
                <a:gd name="connsiteY1-124" fmla="*/ 57762 h 781662"/>
                <a:gd name="connsiteX2-125" fmla="*/ 438150 w 501650"/>
                <a:gd name="connsiteY2-126" fmla="*/ 311762 h 781662"/>
                <a:gd name="connsiteX3-127" fmla="*/ 431800 w 501650"/>
                <a:gd name="connsiteY3-128" fmla="*/ 470512 h 781662"/>
                <a:gd name="connsiteX4-129" fmla="*/ 501650 w 501650"/>
                <a:gd name="connsiteY4-130" fmla="*/ 470512 h 781662"/>
                <a:gd name="connsiteX5-131" fmla="*/ 323850 w 501650"/>
                <a:gd name="connsiteY5-132" fmla="*/ 781662 h 781662"/>
                <a:gd name="connsiteX6-133" fmla="*/ 25400 w 501650"/>
                <a:gd name="connsiteY6-134" fmla="*/ 743562 h 781662"/>
                <a:gd name="connsiteX7-135" fmla="*/ 0 w 501650"/>
                <a:gd name="connsiteY7-136" fmla="*/ 394312 h 781662"/>
                <a:gd name="connsiteX8-137" fmla="*/ 0 w 501650"/>
                <a:gd name="connsiteY8-138" fmla="*/ 76812 h 781662"/>
                <a:gd name="connsiteX9-139" fmla="*/ 203200 w 501650"/>
                <a:gd name="connsiteY9-140" fmla="*/ 83162 h 781662"/>
                <a:gd name="connsiteX0-141" fmla="*/ 203200 w 501650"/>
                <a:gd name="connsiteY0-142" fmla="*/ 83162 h 781662"/>
                <a:gd name="connsiteX1-143" fmla="*/ 374650 w 501650"/>
                <a:gd name="connsiteY1-144" fmla="*/ 57762 h 781662"/>
                <a:gd name="connsiteX2-145" fmla="*/ 438150 w 501650"/>
                <a:gd name="connsiteY2-146" fmla="*/ 311762 h 781662"/>
                <a:gd name="connsiteX3-147" fmla="*/ 431800 w 501650"/>
                <a:gd name="connsiteY3-148" fmla="*/ 470512 h 781662"/>
                <a:gd name="connsiteX4-149" fmla="*/ 501650 w 501650"/>
                <a:gd name="connsiteY4-150" fmla="*/ 470512 h 781662"/>
                <a:gd name="connsiteX5-151" fmla="*/ 323850 w 501650"/>
                <a:gd name="connsiteY5-152" fmla="*/ 781662 h 781662"/>
                <a:gd name="connsiteX6-153" fmla="*/ 25400 w 501650"/>
                <a:gd name="connsiteY6-154" fmla="*/ 743562 h 781662"/>
                <a:gd name="connsiteX7-155" fmla="*/ 0 w 501650"/>
                <a:gd name="connsiteY7-156" fmla="*/ 394312 h 781662"/>
                <a:gd name="connsiteX8-157" fmla="*/ 0 w 501650"/>
                <a:gd name="connsiteY8-158" fmla="*/ 76812 h 781662"/>
                <a:gd name="connsiteX9-159" fmla="*/ 203200 w 501650"/>
                <a:gd name="connsiteY9-160" fmla="*/ 83162 h 781662"/>
                <a:gd name="connsiteX0-161" fmla="*/ 203200 w 501650"/>
                <a:gd name="connsiteY0-162" fmla="*/ 83162 h 781662"/>
                <a:gd name="connsiteX1-163" fmla="*/ 374650 w 501650"/>
                <a:gd name="connsiteY1-164" fmla="*/ 57762 h 781662"/>
                <a:gd name="connsiteX2-165" fmla="*/ 438150 w 501650"/>
                <a:gd name="connsiteY2-166" fmla="*/ 311762 h 781662"/>
                <a:gd name="connsiteX3-167" fmla="*/ 431800 w 501650"/>
                <a:gd name="connsiteY3-168" fmla="*/ 470512 h 781662"/>
                <a:gd name="connsiteX4-169" fmla="*/ 501650 w 501650"/>
                <a:gd name="connsiteY4-170" fmla="*/ 470512 h 781662"/>
                <a:gd name="connsiteX5-171" fmla="*/ 323850 w 501650"/>
                <a:gd name="connsiteY5-172" fmla="*/ 781662 h 781662"/>
                <a:gd name="connsiteX6-173" fmla="*/ 25400 w 501650"/>
                <a:gd name="connsiteY6-174" fmla="*/ 743562 h 781662"/>
                <a:gd name="connsiteX7-175" fmla="*/ 0 w 501650"/>
                <a:gd name="connsiteY7-176" fmla="*/ 394312 h 781662"/>
                <a:gd name="connsiteX8-177" fmla="*/ 0 w 501650"/>
                <a:gd name="connsiteY8-178" fmla="*/ 76812 h 781662"/>
                <a:gd name="connsiteX9-179" fmla="*/ 203200 w 501650"/>
                <a:gd name="connsiteY9-180" fmla="*/ 83162 h 781662"/>
                <a:gd name="connsiteX0-181" fmla="*/ 203200 w 501650"/>
                <a:gd name="connsiteY0-182" fmla="*/ 83162 h 781662"/>
                <a:gd name="connsiteX1-183" fmla="*/ 374650 w 501650"/>
                <a:gd name="connsiteY1-184" fmla="*/ 57762 h 781662"/>
                <a:gd name="connsiteX2-185" fmla="*/ 438150 w 501650"/>
                <a:gd name="connsiteY2-186" fmla="*/ 311762 h 781662"/>
                <a:gd name="connsiteX3-187" fmla="*/ 431800 w 501650"/>
                <a:gd name="connsiteY3-188" fmla="*/ 470512 h 781662"/>
                <a:gd name="connsiteX4-189" fmla="*/ 501650 w 501650"/>
                <a:gd name="connsiteY4-190" fmla="*/ 470512 h 781662"/>
                <a:gd name="connsiteX5-191" fmla="*/ 323850 w 501650"/>
                <a:gd name="connsiteY5-192" fmla="*/ 781662 h 781662"/>
                <a:gd name="connsiteX6-193" fmla="*/ 25400 w 501650"/>
                <a:gd name="connsiteY6-194" fmla="*/ 743562 h 781662"/>
                <a:gd name="connsiteX7-195" fmla="*/ 0 w 501650"/>
                <a:gd name="connsiteY7-196" fmla="*/ 394312 h 781662"/>
                <a:gd name="connsiteX8-197" fmla="*/ 0 w 501650"/>
                <a:gd name="connsiteY8-198" fmla="*/ 76812 h 781662"/>
                <a:gd name="connsiteX9-199" fmla="*/ 203200 w 501650"/>
                <a:gd name="connsiteY9-200" fmla="*/ 83162 h 781662"/>
                <a:gd name="connsiteX0-201" fmla="*/ 203200 w 501650"/>
                <a:gd name="connsiteY0-202" fmla="*/ 83162 h 781662"/>
                <a:gd name="connsiteX1-203" fmla="*/ 374650 w 501650"/>
                <a:gd name="connsiteY1-204" fmla="*/ 57762 h 781662"/>
                <a:gd name="connsiteX2-205" fmla="*/ 438150 w 501650"/>
                <a:gd name="connsiteY2-206" fmla="*/ 311762 h 781662"/>
                <a:gd name="connsiteX3-207" fmla="*/ 431800 w 501650"/>
                <a:gd name="connsiteY3-208" fmla="*/ 470512 h 781662"/>
                <a:gd name="connsiteX4-209" fmla="*/ 501650 w 501650"/>
                <a:gd name="connsiteY4-210" fmla="*/ 470512 h 781662"/>
                <a:gd name="connsiteX5-211" fmla="*/ 323850 w 501650"/>
                <a:gd name="connsiteY5-212" fmla="*/ 781662 h 781662"/>
                <a:gd name="connsiteX6-213" fmla="*/ 25400 w 501650"/>
                <a:gd name="connsiteY6-214" fmla="*/ 743562 h 781662"/>
                <a:gd name="connsiteX7-215" fmla="*/ 0 w 501650"/>
                <a:gd name="connsiteY7-216" fmla="*/ 394312 h 781662"/>
                <a:gd name="connsiteX8-217" fmla="*/ 0 w 501650"/>
                <a:gd name="connsiteY8-218" fmla="*/ 76812 h 781662"/>
                <a:gd name="connsiteX9-219" fmla="*/ 203200 w 501650"/>
                <a:gd name="connsiteY9-220" fmla="*/ 83162 h 781662"/>
                <a:gd name="connsiteX0-221" fmla="*/ 203200 w 503102"/>
                <a:gd name="connsiteY0-222" fmla="*/ 83162 h 781662"/>
                <a:gd name="connsiteX1-223" fmla="*/ 374650 w 503102"/>
                <a:gd name="connsiteY1-224" fmla="*/ 57762 h 781662"/>
                <a:gd name="connsiteX2-225" fmla="*/ 438150 w 503102"/>
                <a:gd name="connsiteY2-226" fmla="*/ 311762 h 781662"/>
                <a:gd name="connsiteX3-227" fmla="*/ 431800 w 503102"/>
                <a:gd name="connsiteY3-228" fmla="*/ 470512 h 781662"/>
                <a:gd name="connsiteX4-229" fmla="*/ 501650 w 503102"/>
                <a:gd name="connsiteY4-230" fmla="*/ 470512 h 781662"/>
                <a:gd name="connsiteX5-231" fmla="*/ 323850 w 503102"/>
                <a:gd name="connsiteY5-232" fmla="*/ 781662 h 781662"/>
                <a:gd name="connsiteX6-233" fmla="*/ 25400 w 503102"/>
                <a:gd name="connsiteY6-234" fmla="*/ 743562 h 781662"/>
                <a:gd name="connsiteX7-235" fmla="*/ 0 w 503102"/>
                <a:gd name="connsiteY7-236" fmla="*/ 394312 h 781662"/>
                <a:gd name="connsiteX8-237" fmla="*/ 0 w 503102"/>
                <a:gd name="connsiteY8-238" fmla="*/ 76812 h 781662"/>
                <a:gd name="connsiteX9-239" fmla="*/ 203200 w 503102"/>
                <a:gd name="connsiteY9-240" fmla="*/ 83162 h 781662"/>
                <a:gd name="connsiteX0-241" fmla="*/ 203200 w 503949"/>
                <a:gd name="connsiteY0-242" fmla="*/ 83162 h 781662"/>
                <a:gd name="connsiteX1-243" fmla="*/ 374650 w 503949"/>
                <a:gd name="connsiteY1-244" fmla="*/ 57762 h 781662"/>
                <a:gd name="connsiteX2-245" fmla="*/ 438150 w 503949"/>
                <a:gd name="connsiteY2-246" fmla="*/ 311762 h 781662"/>
                <a:gd name="connsiteX3-247" fmla="*/ 431800 w 503949"/>
                <a:gd name="connsiteY3-248" fmla="*/ 470512 h 781662"/>
                <a:gd name="connsiteX4-249" fmla="*/ 501650 w 503949"/>
                <a:gd name="connsiteY4-250" fmla="*/ 470512 h 781662"/>
                <a:gd name="connsiteX5-251" fmla="*/ 323850 w 503949"/>
                <a:gd name="connsiteY5-252" fmla="*/ 781662 h 781662"/>
                <a:gd name="connsiteX6-253" fmla="*/ 25400 w 503949"/>
                <a:gd name="connsiteY6-254" fmla="*/ 743562 h 781662"/>
                <a:gd name="connsiteX7-255" fmla="*/ 0 w 503949"/>
                <a:gd name="connsiteY7-256" fmla="*/ 394312 h 781662"/>
                <a:gd name="connsiteX8-257" fmla="*/ 0 w 503949"/>
                <a:gd name="connsiteY8-258" fmla="*/ 76812 h 781662"/>
                <a:gd name="connsiteX9-259" fmla="*/ 203200 w 503949"/>
                <a:gd name="connsiteY9-260" fmla="*/ 83162 h 781662"/>
                <a:gd name="connsiteX0-261" fmla="*/ 203200 w 501842"/>
                <a:gd name="connsiteY0-262" fmla="*/ 83162 h 781662"/>
                <a:gd name="connsiteX1-263" fmla="*/ 374650 w 501842"/>
                <a:gd name="connsiteY1-264" fmla="*/ 57762 h 781662"/>
                <a:gd name="connsiteX2-265" fmla="*/ 438150 w 501842"/>
                <a:gd name="connsiteY2-266" fmla="*/ 311762 h 781662"/>
                <a:gd name="connsiteX3-267" fmla="*/ 431800 w 501842"/>
                <a:gd name="connsiteY3-268" fmla="*/ 470512 h 781662"/>
                <a:gd name="connsiteX4-269" fmla="*/ 501650 w 501842"/>
                <a:gd name="connsiteY4-270" fmla="*/ 470512 h 781662"/>
                <a:gd name="connsiteX5-271" fmla="*/ 323850 w 501842"/>
                <a:gd name="connsiteY5-272" fmla="*/ 781662 h 781662"/>
                <a:gd name="connsiteX6-273" fmla="*/ 25400 w 501842"/>
                <a:gd name="connsiteY6-274" fmla="*/ 743562 h 781662"/>
                <a:gd name="connsiteX7-275" fmla="*/ 0 w 501842"/>
                <a:gd name="connsiteY7-276" fmla="*/ 394312 h 781662"/>
                <a:gd name="connsiteX8-277" fmla="*/ 0 w 501842"/>
                <a:gd name="connsiteY8-278" fmla="*/ 76812 h 781662"/>
                <a:gd name="connsiteX9-279" fmla="*/ 203200 w 501842"/>
                <a:gd name="connsiteY9-280" fmla="*/ 83162 h 781662"/>
                <a:gd name="connsiteX0-281" fmla="*/ 203200 w 501990"/>
                <a:gd name="connsiteY0-282" fmla="*/ 83162 h 781662"/>
                <a:gd name="connsiteX1-283" fmla="*/ 374650 w 501990"/>
                <a:gd name="connsiteY1-284" fmla="*/ 57762 h 781662"/>
                <a:gd name="connsiteX2-285" fmla="*/ 438150 w 501990"/>
                <a:gd name="connsiteY2-286" fmla="*/ 311762 h 781662"/>
                <a:gd name="connsiteX3-287" fmla="*/ 431800 w 501990"/>
                <a:gd name="connsiteY3-288" fmla="*/ 470512 h 781662"/>
                <a:gd name="connsiteX4-289" fmla="*/ 501650 w 501990"/>
                <a:gd name="connsiteY4-290" fmla="*/ 470512 h 781662"/>
                <a:gd name="connsiteX5-291" fmla="*/ 323850 w 501990"/>
                <a:gd name="connsiteY5-292" fmla="*/ 781662 h 781662"/>
                <a:gd name="connsiteX6-293" fmla="*/ 25400 w 501990"/>
                <a:gd name="connsiteY6-294" fmla="*/ 743562 h 781662"/>
                <a:gd name="connsiteX7-295" fmla="*/ 0 w 501990"/>
                <a:gd name="connsiteY7-296" fmla="*/ 394312 h 781662"/>
                <a:gd name="connsiteX8-297" fmla="*/ 0 w 501990"/>
                <a:gd name="connsiteY8-298" fmla="*/ 76812 h 781662"/>
                <a:gd name="connsiteX9-299" fmla="*/ 203200 w 501990"/>
                <a:gd name="connsiteY9-300" fmla="*/ 83162 h 781662"/>
                <a:gd name="connsiteX0-301" fmla="*/ 203200 w 503244"/>
                <a:gd name="connsiteY0-302" fmla="*/ 83162 h 781662"/>
                <a:gd name="connsiteX1-303" fmla="*/ 374650 w 503244"/>
                <a:gd name="connsiteY1-304" fmla="*/ 57762 h 781662"/>
                <a:gd name="connsiteX2-305" fmla="*/ 438150 w 503244"/>
                <a:gd name="connsiteY2-306" fmla="*/ 311762 h 781662"/>
                <a:gd name="connsiteX3-307" fmla="*/ 431800 w 503244"/>
                <a:gd name="connsiteY3-308" fmla="*/ 470512 h 781662"/>
                <a:gd name="connsiteX4-309" fmla="*/ 501650 w 503244"/>
                <a:gd name="connsiteY4-310" fmla="*/ 470512 h 781662"/>
                <a:gd name="connsiteX5-311" fmla="*/ 323850 w 503244"/>
                <a:gd name="connsiteY5-312" fmla="*/ 781662 h 781662"/>
                <a:gd name="connsiteX6-313" fmla="*/ 25400 w 503244"/>
                <a:gd name="connsiteY6-314" fmla="*/ 743562 h 781662"/>
                <a:gd name="connsiteX7-315" fmla="*/ 0 w 503244"/>
                <a:gd name="connsiteY7-316" fmla="*/ 394312 h 781662"/>
                <a:gd name="connsiteX8-317" fmla="*/ 0 w 503244"/>
                <a:gd name="connsiteY8-318" fmla="*/ 76812 h 781662"/>
                <a:gd name="connsiteX9-319" fmla="*/ 203200 w 503244"/>
                <a:gd name="connsiteY9-320" fmla="*/ 83162 h 781662"/>
                <a:gd name="connsiteX0-321" fmla="*/ 203200 w 503244"/>
                <a:gd name="connsiteY0-322" fmla="*/ 83162 h 798931"/>
                <a:gd name="connsiteX1-323" fmla="*/ 374650 w 503244"/>
                <a:gd name="connsiteY1-324" fmla="*/ 57762 h 798931"/>
                <a:gd name="connsiteX2-325" fmla="*/ 438150 w 503244"/>
                <a:gd name="connsiteY2-326" fmla="*/ 311762 h 798931"/>
                <a:gd name="connsiteX3-327" fmla="*/ 431800 w 503244"/>
                <a:gd name="connsiteY3-328" fmla="*/ 470512 h 798931"/>
                <a:gd name="connsiteX4-329" fmla="*/ 501650 w 503244"/>
                <a:gd name="connsiteY4-330" fmla="*/ 470512 h 798931"/>
                <a:gd name="connsiteX5-331" fmla="*/ 323850 w 503244"/>
                <a:gd name="connsiteY5-332" fmla="*/ 781662 h 798931"/>
                <a:gd name="connsiteX6-333" fmla="*/ 25400 w 503244"/>
                <a:gd name="connsiteY6-334" fmla="*/ 743562 h 798931"/>
                <a:gd name="connsiteX7-335" fmla="*/ 0 w 503244"/>
                <a:gd name="connsiteY7-336" fmla="*/ 394312 h 798931"/>
                <a:gd name="connsiteX8-337" fmla="*/ 0 w 503244"/>
                <a:gd name="connsiteY8-338" fmla="*/ 76812 h 798931"/>
                <a:gd name="connsiteX9-339" fmla="*/ 203200 w 503244"/>
                <a:gd name="connsiteY9-340" fmla="*/ 83162 h 798931"/>
                <a:gd name="connsiteX0-341" fmla="*/ 203200 w 503244"/>
                <a:gd name="connsiteY0-342" fmla="*/ 83162 h 807115"/>
                <a:gd name="connsiteX1-343" fmla="*/ 374650 w 503244"/>
                <a:gd name="connsiteY1-344" fmla="*/ 57762 h 807115"/>
                <a:gd name="connsiteX2-345" fmla="*/ 438150 w 503244"/>
                <a:gd name="connsiteY2-346" fmla="*/ 311762 h 807115"/>
                <a:gd name="connsiteX3-347" fmla="*/ 431800 w 503244"/>
                <a:gd name="connsiteY3-348" fmla="*/ 470512 h 807115"/>
                <a:gd name="connsiteX4-349" fmla="*/ 501650 w 503244"/>
                <a:gd name="connsiteY4-350" fmla="*/ 470512 h 807115"/>
                <a:gd name="connsiteX5-351" fmla="*/ 323850 w 503244"/>
                <a:gd name="connsiteY5-352" fmla="*/ 781662 h 807115"/>
                <a:gd name="connsiteX6-353" fmla="*/ 25400 w 503244"/>
                <a:gd name="connsiteY6-354" fmla="*/ 743562 h 807115"/>
                <a:gd name="connsiteX7-355" fmla="*/ 0 w 503244"/>
                <a:gd name="connsiteY7-356" fmla="*/ 394312 h 807115"/>
                <a:gd name="connsiteX8-357" fmla="*/ 0 w 503244"/>
                <a:gd name="connsiteY8-358" fmla="*/ 76812 h 807115"/>
                <a:gd name="connsiteX9-359" fmla="*/ 203200 w 503244"/>
                <a:gd name="connsiteY9-360" fmla="*/ 83162 h 807115"/>
                <a:gd name="connsiteX0-361" fmla="*/ 204829 w 504873"/>
                <a:gd name="connsiteY0-362" fmla="*/ 83162 h 807115"/>
                <a:gd name="connsiteX1-363" fmla="*/ 376279 w 504873"/>
                <a:gd name="connsiteY1-364" fmla="*/ 57762 h 807115"/>
                <a:gd name="connsiteX2-365" fmla="*/ 439779 w 504873"/>
                <a:gd name="connsiteY2-366" fmla="*/ 311762 h 807115"/>
                <a:gd name="connsiteX3-367" fmla="*/ 433429 w 504873"/>
                <a:gd name="connsiteY3-368" fmla="*/ 470512 h 807115"/>
                <a:gd name="connsiteX4-369" fmla="*/ 503279 w 504873"/>
                <a:gd name="connsiteY4-370" fmla="*/ 470512 h 807115"/>
                <a:gd name="connsiteX5-371" fmla="*/ 325479 w 504873"/>
                <a:gd name="connsiteY5-372" fmla="*/ 781662 h 807115"/>
                <a:gd name="connsiteX6-373" fmla="*/ 27029 w 504873"/>
                <a:gd name="connsiteY6-374" fmla="*/ 743562 h 807115"/>
                <a:gd name="connsiteX7-375" fmla="*/ 1629 w 504873"/>
                <a:gd name="connsiteY7-376" fmla="*/ 394312 h 807115"/>
                <a:gd name="connsiteX8-377" fmla="*/ 1629 w 504873"/>
                <a:gd name="connsiteY8-378" fmla="*/ 76812 h 807115"/>
                <a:gd name="connsiteX9-379" fmla="*/ 204829 w 504873"/>
                <a:gd name="connsiteY9-380" fmla="*/ 83162 h 807115"/>
                <a:gd name="connsiteX0-381" fmla="*/ 212308 w 512352"/>
                <a:gd name="connsiteY0-382" fmla="*/ 83162 h 807115"/>
                <a:gd name="connsiteX1-383" fmla="*/ 383758 w 512352"/>
                <a:gd name="connsiteY1-384" fmla="*/ 57762 h 807115"/>
                <a:gd name="connsiteX2-385" fmla="*/ 447258 w 512352"/>
                <a:gd name="connsiteY2-386" fmla="*/ 311762 h 807115"/>
                <a:gd name="connsiteX3-387" fmla="*/ 440908 w 512352"/>
                <a:gd name="connsiteY3-388" fmla="*/ 470512 h 807115"/>
                <a:gd name="connsiteX4-389" fmla="*/ 510758 w 512352"/>
                <a:gd name="connsiteY4-390" fmla="*/ 470512 h 807115"/>
                <a:gd name="connsiteX5-391" fmla="*/ 332958 w 512352"/>
                <a:gd name="connsiteY5-392" fmla="*/ 781662 h 807115"/>
                <a:gd name="connsiteX6-393" fmla="*/ 34508 w 512352"/>
                <a:gd name="connsiteY6-394" fmla="*/ 743562 h 807115"/>
                <a:gd name="connsiteX7-395" fmla="*/ 9108 w 512352"/>
                <a:gd name="connsiteY7-396" fmla="*/ 394312 h 807115"/>
                <a:gd name="connsiteX8-397" fmla="*/ 9108 w 512352"/>
                <a:gd name="connsiteY8-398" fmla="*/ 76812 h 807115"/>
                <a:gd name="connsiteX9-399" fmla="*/ 212308 w 512352"/>
                <a:gd name="connsiteY9-400" fmla="*/ 83162 h 807115"/>
                <a:gd name="connsiteX0-401" fmla="*/ 225777 w 525821"/>
                <a:gd name="connsiteY0-402" fmla="*/ 83162 h 807115"/>
                <a:gd name="connsiteX1-403" fmla="*/ 397227 w 525821"/>
                <a:gd name="connsiteY1-404" fmla="*/ 57762 h 807115"/>
                <a:gd name="connsiteX2-405" fmla="*/ 460727 w 525821"/>
                <a:gd name="connsiteY2-406" fmla="*/ 311762 h 807115"/>
                <a:gd name="connsiteX3-407" fmla="*/ 454377 w 525821"/>
                <a:gd name="connsiteY3-408" fmla="*/ 470512 h 807115"/>
                <a:gd name="connsiteX4-409" fmla="*/ 524227 w 525821"/>
                <a:gd name="connsiteY4-410" fmla="*/ 470512 h 807115"/>
                <a:gd name="connsiteX5-411" fmla="*/ 346427 w 525821"/>
                <a:gd name="connsiteY5-412" fmla="*/ 781662 h 807115"/>
                <a:gd name="connsiteX6-413" fmla="*/ 47977 w 525821"/>
                <a:gd name="connsiteY6-414" fmla="*/ 743562 h 807115"/>
                <a:gd name="connsiteX7-415" fmla="*/ 22577 w 525821"/>
                <a:gd name="connsiteY7-416" fmla="*/ 394312 h 807115"/>
                <a:gd name="connsiteX8-417" fmla="*/ 22577 w 525821"/>
                <a:gd name="connsiteY8-418" fmla="*/ 76812 h 807115"/>
                <a:gd name="connsiteX9-419" fmla="*/ 225777 w 525821"/>
                <a:gd name="connsiteY9-420" fmla="*/ 83162 h 807115"/>
                <a:gd name="connsiteX0-421" fmla="*/ 236705 w 536749"/>
                <a:gd name="connsiteY0-422" fmla="*/ 83162 h 807115"/>
                <a:gd name="connsiteX1-423" fmla="*/ 408155 w 536749"/>
                <a:gd name="connsiteY1-424" fmla="*/ 57762 h 807115"/>
                <a:gd name="connsiteX2-425" fmla="*/ 471655 w 536749"/>
                <a:gd name="connsiteY2-426" fmla="*/ 311762 h 807115"/>
                <a:gd name="connsiteX3-427" fmla="*/ 465305 w 536749"/>
                <a:gd name="connsiteY3-428" fmla="*/ 470512 h 807115"/>
                <a:gd name="connsiteX4-429" fmla="*/ 535155 w 536749"/>
                <a:gd name="connsiteY4-430" fmla="*/ 470512 h 807115"/>
                <a:gd name="connsiteX5-431" fmla="*/ 357355 w 536749"/>
                <a:gd name="connsiteY5-432" fmla="*/ 781662 h 807115"/>
                <a:gd name="connsiteX6-433" fmla="*/ 58905 w 536749"/>
                <a:gd name="connsiteY6-434" fmla="*/ 743562 h 807115"/>
                <a:gd name="connsiteX7-435" fmla="*/ 33505 w 536749"/>
                <a:gd name="connsiteY7-436" fmla="*/ 394312 h 807115"/>
                <a:gd name="connsiteX8-437" fmla="*/ 33505 w 536749"/>
                <a:gd name="connsiteY8-438" fmla="*/ 76812 h 807115"/>
                <a:gd name="connsiteX9-439" fmla="*/ 236705 w 536749"/>
                <a:gd name="connsiteY9-440" fmla="*/ 83162 h 807115"/>
                <a:gd name="connsiteX0-441" fmla="*/ 236705 w 536749"/>
                <a:gd name="connsiteY0-442" fmla="*/ 67611 h 791564"/>
                <a:gd name="connsiteX1-443" fmla="*/ 408155 w 536749"/>
                <a:gd name="connsiteY1-444" fmla="*/ 42211 h 791564"/>
                <a:gd name="connsiteX2-445" fmla="*/ 471655 w 536749"/>
                <a:gd name="connsiteY2-446" fmla="*/ 296211 h 791564"/>
                <a:gd name="connsiteX3-447" fmla="*/ 465305 w 536749"/>
                <a:gd name="connsiteY3-448" fmla="*/ 454961 h 791564"/>
                <a:gd name="connsiteX4-449" fmla="*/ 535155 w 536749"/>
                <a:gd name="connsiteY4-450" fmla="*/ 454961 h 791564"/>
                <a:gd name="connsiteX5-451" fmla="*/ 357355 w 536749"/>
                <a:gd name="connsiteY5-452" fmla="*/ 766111 h 791564"/>
                <a:gd name="connsiteX6-453" fmla="*/ 58905 w 536749"/>
                <a:gd name="connsiteY6-454" fmla="*/ 728011 h 791564"/>
                <a:gd name="connsiteX7-455" fmla="*/ 33505 w 536749"/>
                <a:gd name="connsiteY7-456" fmla="*/ 378761 h 791564"/>
                <a:gd name="connsiteX8-457" fmla="*/ 33505 w 536749"/>
                <a:gd name="connsiteY8-458" fmla="*/ 61261 h 791564"/>
                <a:gd name="connsiteX9-459" fmla="*/ 236705 w 536749"/>
                <a:gd name="connsiteY9-460" fmla="*/ 67611 h 791564"/>
                <a:gd name="connsiteX0-461" fmla="*/ 236705 w 536749"/>
                <a:gd name="connsiteY0-462" fmla="*/ 67611 h 791564"/>
                <a:gd name="connsiteX1-463" fmla="*/ 408155 w 536749"/>
                <a:gd name="connsiteY1-464" fmla="*/ 42211 h 791564"/>
                <a:gd name="connsiteX2-465" fmla="*/ 471655 w 536749"/>
                <a:gd name="connsiteY2-466" fmla="*/ 296211 h 791564"/>
                <a:gd name="connsiteX3-467" fmla="*/ 465305 w 536749"/>
                <a:gd name="connsiteY3-468" fmla="*/ 454961 h 791564"/>
                <a:gd name="connsiteX4-469" fmla="*/ 535155 w 536749"/>
                <a:gd name="connsiteY4-470" fmla="*/ 454961 h 791564"/>
                <a:gd name="connsiteX5-471" fmla="*/ 357355 w 536749"/>
                <a:gd name="connsiteY5-472" fmla="*/ 766111 h 791564"/>
                <a:gd name="connsiteX6-473" fmla="*/ 58905 w 536749"/>
                <a:gd name="connsiteY6-474" fmla="*/ 728011 h 791564"/>
                <a:gd name="connsiteX7-475" fmla="*/ 33505 w 536749"/>
                <a:gd name="connsiteY7-476" fmla="*/ 378761 h 791564"/>
                <a:gd name="connsiteX8-477" fmla="*/ 33505 w 536749"/>
                <a:gd name="connsiteY8-478" fmla="*/ 61261 h 791564"/>
                <a:gd name="connsiteX9-479" fmla="*/ 236705 w 536749"/>
                <a:gd name="connsiteY9-480" fmla="*/ 67611 h 791564"/>
                <a:gd name="connsiteX0-481" fmla="*/ 236705 w 536749"/>
                <a:gd name="connsiteY0-482" fmla="*/ 74867 h 798820"/>
                <a:gd name="connsiteX1-483" fmla="*/ 408155 w 536749"/>
                <a:gd name="connsiteY1-484" fmla="*/ 36767 h 798820"/>
                <a:gd name="connsiteX2-485" fmla="*/ 471655 w 536749"/>
                <a:gd name="connsiteY2-486" fmla="*/ 303467 h 798820"/>
                <a:gd name="connsiteX3-487" fmla="*/ 465305 w 536749"/>
                <a:gd name="connsiteY3-488" fmla="*/ 462217 h 798820"/>
                <a:gd name="connsiteX4-489" fmla="*/ 535155 w 536749"/>
                <a:gd name="connsiteY4-490" fmla="*/ 462217 h 798820"/>
                <a:gd name="connsiteX5-491" fmla="*/ 357355 w 536749"/>
                <a:gd name="connsiteY5-492" fmla="*/ 773367 h 798820"/>
                <a:gd name="connsiteX6-493" fmla="*/ 58905 w 536749"/>
                <a:gd name="connsiteY6-494" fmla="*/ 735267 h 798820"/>
                <a:gd name="connsiteX7-495" fmla="*/ 33505 w 536749"/>
                <a:gd name="connsiteY7-496" fmla="*/ 386017 h 798820"/>
                <a:gd name="connsiteX8-497" fmla="*/ 33505 w 536749"/>
                <a:gd name="connsiteY8-498" fmla="*/ 68517 h 798820"/>
                <a:gd name="connsiteX9-499" fmla="*/ 236705 w 536749"/>
                <a:gd name="connsiteY9-500" fmla="*/ 74867 h 798820"/>
                <a:gd name="connsiteX0-501" fmla="*/ 236705 w 536749"/>
                <a:gd name="connsiteY0-502" fmla="*/ 69599 h 793552"/>
                <a:gd name="connsiteX1-503" fmla="*/ 408155 w 536749"/>
                <a:gd name="connsiteY1-504" fmla="*/ 31499 h 793552"/>
                <a:gd name="connsiteX2-505" fmla="*/ 471655 w 536749"/>
                <a:gd name="connsiteY2-506" fmla="*/ 298199 h 793552"/>
                <a:gd name="connsiteX3-507" fmla="*/ 465305 w 536749"/>
                <a:gd name="connsiteY3-508" fmla="*/ 456949 h 793552"/>
                <a:gd name="connsiteX4-509" fmla="*/ 535155 w 536749"/>
                <a:gd name="connsiteY4-510" fmla="*/ 456949 h 793552"/>
                <a:gd name="connsiteX5-511" fmla="*/ 357355 w 536749"/>
                <a:gd name="connsiteY5-512" fmla="*/ 768099 h 793552"/>
                <a:gd name="connsiteX6-513" fmla="*/ 58905 w 536749"/>
                <a:gd name="connsiteY6-514" fmla="*/ 729999 h 793552"/>
                <a:gd name="connsiteX7-515" fmla="*/ 33505 w 536749"/>
                <a:gd name="connsiteY7-516" fmla="*/ 380749 h 793552"/>
                <a:gd name="connsiteX8-517" fmla="*/ 33505 w 536749"/>
                <a:gd name="connsiteY8-518" fmla="*/ 63249 h 793552"/>
                <a:gd name="connsiteX9-519" fmla="*/ 236705 w 536749"/>
                <a:gd name="connsiteY9-520" fmla="*/ 69599 h 793552"/>
                <a:gd name="connsiteX0-521" fmla="*/ 236705 w 536749"/>
                <a:gd name="connsiteY0-522" fmla="*/ 69599 h 793552"/>
                <a:gd name="connsiteX1-523" fmla="*/ 408155 w 536749"/>
                <a:gd name="connsiteY1-524" fmla="*/ 31499 h 793552"/>
                <a:gd name="connsiteX2-525" fmla="*/ 471655 w 536749"/>
                <a:gd name="connsiteY2-526" fmla="*/ 298199 h 793552"/>
                <a:gd name="connsiteX3-527" fmla="*/ 465305 w 536749"/>
                <a:gd name="connsiteY3-528" fmla="*/ 456949 h 793552"/>
                <a:gd name="connsiteX4-529" fmla="*/ 535155 w 536749"/>
                <a:gd name="connsiteY4-530" fmla="*/ 456949 h 793552"/>
                <a:gd name="connsiteX5-531" fmla="*/ 357355 w 536749"/>
                <a:gd name="connsiteY5-532" fmla="*/ 768099 h 793552"/>
                <a:gd name="connsiteX6-533" fmla="*/ 58905 w 536749"/>
                <a:gd name="connsiteY6-534" fmla="*/ 729999 h 793552"/>
                <a:gd name="connsiteX7-535" fmla="*/ 33505 w 536749"/>
                <a:gd name="connsiteY7-536" fmla="*/ 380749 h 793552"/>
                <a:gd name="connsiteX8-537" fmla="*/ 33505 w 536749"/>
                <a:gd name="connsiteY8-538" fmla="*/ 63249 h 793552"/>
                <a:gd name="connsiteX9-539" fmla="*/ 236705 w 536749"/>
                <a:gd name="connsiteY9-540" fmla="*/ 69599 h 793552"/>
                <a:gd name="connsiteX0-541" fmla="*/ 236705 w 536749"/>
                <a:gd name="connsiteY0-542" fmla="*/ 64468 h 788421"/>
                <a:gd name="connsiteX1-543" fmla="*/ 408155 w 536749"/>
                <a:gd name="connsiteY1-544" fmla="*/ 26368 h 788421"/>
                <a:gd name="connsiteX2-545" fmla="*/ 471655 w 536749"/>
                <a:gd name="connsiteY2-546" fmla="*/ 293068 h 788421"/>
                <a:gd name="connsiteX3-547" fmla="*/ 465305 w 536749"/>
                <a:gd name="connsiteY3-548" fmla="*/ 451818 h 788421"/>
                <a:gd name="connsiteX4-549" fmla="*/ 535155 w 536749"/>
                <a:gd name="connsiteY4-550" fmla="*/ 451818 h 788421"/>
                <a:gd name="connsiteX5-551" fmla="*/ 357355 w 536749"/>
                <a:gd name="connsiteY5-552" fmla="*/ 762968 h 788421"/>
                <a:gd name="connsiteX6-553" fmla="*/ 58905 w 536749"/>
                <a:gd name="connsiteY6-554" fmla="*/ 724868 h 788421"/>
                <a:gd name="connsiteX7-555" fmla="*/ 33505 w 536749"/>
                <a:gd name="connsiteY7-556" fmla="*/ 375618 h 788421"/>
                <a:gd name="connsiteX8-557" fmla="*/ 33505 w 536749"/>
                <a:gd name="connsiteY8-558" fmla="*/ 58118 h 788421"/>
                <a:gd name="connsiteX9-559" fmla="*/ 236705 w 536749"/>
                <a:gd name="connsiteY9-560" fmla="*/ 64468 h 788421"/>
                <a:gd name="connsiteX0-561" fmla="*/ 236705 w 536749"/>
                <a:gd name="connsiteY0-562" fmla="*/ 86618 h 810571"/>
                <a:gd name="connsiteX1-563" fmla="*/ 408155 w 536749"/>
                <a:gd name="connsiteY1-564" fmla="*/ 48518 h 810571"/>
                <a:gd name="connsiteX2-565" fmla="*/ 471655 w 536749"/>
                <a:gd name="connsiteY2-566" fmla="*/ 315218 h 810571"/>
                <a:gd name="connsiteX3-567" fmla="*/ 465305 w 536749"/>
                <a:gd name="connsiteY3-568" fmla="*/ 473968 h 810571"/>
                <a:gd name="connsiteX4-569" fmla="*/ 535155 w 536749"/>
                <a:gd name="connsiteY4-570" fmla="*/ 473968 h 810571"/>
                <a:gd name="connsiteX5-571" fmla="*/ 357355 w 536749"/>
                <a:gd name="connsiteY5-572" fmla="*/ 785118 h 810571"/>
                <a:gd name="connsiteX6-573" fmla="*/ 58905 w 536749"/>
                <a:gd name="connsiteY6-574" fmla="*/ 747018 h 810571"/>
                <a:gd name="connsiteX7-575" fmla="*/ 33505 w 536749"/>
                <a:gd name="connsiteY7-576" fmla="*/ 397768 h 810571"/>
                <a:gd name="connsiteX8-577" fmla="*/ 33505 w 536749"/>
                <a:gd name="connsiteY8-578" fmla="*/ 80268 h 810571"/>
                <a:gd name="connsiteX9-579" fmla="*/ 236705 w 536749"/>
                <a:gd name="connsiteY9-580" fmla="*/ 86618 h 810571"/>
                <a:gd name="connsiteX0-581" fmla="*/ 236705 w 536749"/>
                <a:gd name="connsiteY0-582" fmla="*/ 86618 h 810571"/>
                <a:gd name="connsiteX1-583" fmla="*/ 408155 w 536749"/>
                <a:gd name="connsiteY1-584" fmla="*/ 48518 h 810571"/>
                <a:gd name="connsiteX2-585" fmla="*/ 471655 w 536749"/>
                <a:gd name="connsiteY2-586" fmla="*/ 315218 h 810571"/>
                <a:gd name="connsiteX3-587" fmla="*/ 465305 w 536749"/>
                <a:gd name="connsiteY3-588" fmla="*/ 473968 h 810571"/>
                <a:gd name="connsiteX4-589" fmla="*/ 535155 w 536749"/>
                <a:gd name="connsiteY4-590" fmla="*/ 473968 h 810571"/>
                <a:gd name="connsiteX5-591" fmla="*/ 357355 w 536749"/>
                <a:gd name="connsiteY5-592" fmla="*/ 785118 h 810571"/>
                <a:gd name="connsiteX6-593" fmla="*/ 58905 w 536749"/>
                <a:gd name="connsiteY6-594" fmla="*/ 747018 h 810571"/>
                <a:gd name="connsiteX7-595" fmla="*/ 33505 w 536749"/>
                <a:gd name="connsiteY7-596" fmla="*/ 397768 h 810571"/>
                <a:gd name="connsiteX8-597" fmla="*/ 33505 w 536749"/>
                <a:gd name="connsiteY8-598" fmla="*/ 80268 h 810571"/>
                <a:gd name="connsiteX9-599" fmla="*/ 236705 w 536749"/>
                <a:gd name="connsiteY9-600" fmla="*/ 86618 h 8105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536749" h="810571">
                  <a:moveTo>
                    <a:pt x="236705" y="86618"/>
                  </a:moveTo>
                  <a:cubicBezTo>
                    <a:pt x="287505" y="-61549"/>
                    <a:pt x="382755" y="18885"/>
                    <a:pt x="408155" y="48518"/>
                  </a:cubicBezTo>
                  <a:cubicBezTo>
                    <a:pt x="473772" y="107785"/>
                    <a:pt x="482238" y="230551"/>
                    <a:pt x="471655" y="315218"/>
                  </a:cubicBezTo>
                  <a:cubicBezTo>
                    <a:pt x="539388" y="368135"/>
                    <a:pt x="505522" y="414701"/>
                    <a:pt x="465305" y="473968"/>
                  </a:cubicBezTo>
                  <a:lnTo>
                    <a:pt x="535155" y="473968"/>
                  </a:lnTo>
                  <a:cubicBezTo>
                    <a:pt x="545738" y="641185"/>
                    <a:pt x="505522" y="725851"/>
                    <a:pt x="357355" y="785118"/>
                  </a:cubicBezTo>
                  <a:cubicBezTo>
                    <a:pt x="232472" y="835918"/>
                    <a:pt x="126638" y="804168"/>
                    <a:pt x="58905" y="747018"/>
                  </a:cubicBezTo>
                  <a:cubicBezTo>
                    <a:pt x="12338" y="630601"/>
                    <a:pt x="22922" y="514185"/>
                    <a:pt x="33505" y="397768"/>
                  </a:cubicBezTo>
                  <a:cubicBezTo>
                    <a:pt x="-4595" y="291935"/>
                    <a:pt x="-17295" y="192451"/>
                    <a:pt x="33505" y="80268"/>
                  </a:cubicBezTo>
                  <a:cubicBezTo>
                    <a:pt x="94888" y="31585"/>
                    <a:pt x="118172" y="-10749"/>
                    <a:pt x="236705" y="866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630752" y="1439803"/>
              <a:ext cx="616698" cy="303864"/>
            </a:xfrm>
            <a:custGeom>
              <a:avLst/>
              <a:gdLst>
                <a:gd name="connsiteX0" fmla="*/ 577850 w 622300"/>
                <a:gd name="connsiteY0" fmla="*/ 0 h 298450"/>
                <a:gd name="connsiteX1" fmla="*/ 622300 w 622300"/>
                <a:gd name="connsiteY1" fmla="*/ 88900 h 298450"/>
                <a:gd name="connsiteX2" fmla="*/ 120650 w 622300"/>
                <a:gd name="connsiteY2" fmla="*/ 222250 h 298450"/>
                <a:gd name="connsiteX3" fmla="*/ 114300 w 622300"/>
                <a:gd name="connsiteY3" fmla="*/ 298450 h 298450"/>
                <a:gd name="connsiteX4" fmla="*/ 6350 w 622300"/>
                <a:gd name="connsiteY4" fmla="*/ 292100 h 298450"/>
                <a:gd name="connsiteX5" fmla="*/ 50800 w 622300"/>
                <a:gd name="connsiteY5" fmla="*/ 177800 h 298450"/>
                <a:gd name="connsiteX6" fmla="*/ 0 w 622300"/>
                <a:gd name="connsiteY6" fmla="*/ 146050 h 298450"/>
                <a:gd name="connsiteX7" fmla="*/ 25400 w 622300"/>
                <a:gd name="connsiteY7" fmla="*/ 95250 h 298450"/>
                <a:gd name="connsiteX8" fmla="*/ 577850 w 622300"/>
                <a:gd name="connsiteY8" fmla="*/ 0 h 298450"/>
                <a:gd name="connsiteX0-1" fmla="*/ 577850 w 622300"/>
                <a:gd name="connsiteY0-2" fmla="*/ 0 h 298450"/>
                <a:gd name="connsiteX1-3" fmla="*/ 622300 w 622300"/>
                <a:gd name="connsiteY1-4" fmla="*/ 88900 h 298450"/>
                <a:gd name="connsiteX2-5" fmla="*/ 120650 w 622300"/>
                <a:gd name="connsiteY2-6" fmla="*/ 222250 h 298450"/>
                <a:gd name="connsiteX3-7" fmla="*/ 114300 w 622300"/>
                <a:gd name="connsiteY3-8" fmla="*/ 298450 h 298450"/>
                <a:gd name="connsiteX4-9" fmla="*/ 6350 w 622300"/>
                <a:gd name="connsiteY4-10" fmla="*/ 292100 h 298450"/>
                <a:gd name="connsiteX5-11" fmla="*/ 50800 w 622300"/>
                <a:gd name="connsiteY5-12" fmla="*/ 177800 h 298450"/>
                <a:gd name="connsiteX6-13" fmla="*/ 0 w 622300"/>
                <a:gd name="connsiteY6-14" fmla="*/ 146050 h 298450"/>
                <a:gd name="connsiteX7-15" fmla="*/ 25400 w 622300"/>
                <a:gd name="connsiteY7-16" fmla="*/ 95250 h 298450"/>
                <a:gd name="connsiteX8-17" fmla="*/ 577850 w 622300"/>
                <a:gd name="connsiteY8-18" fmla="*/ 0 h 298450"/>
                <a:gd name="connsiteX0-19" fmla="*/ 577850 w 622300"/>
                <a:gd name="connsiteY0-20" fmla="*/ 0 h 298450"/>
                <a:gd name="connsiteX1-21" fmla="*/ 622300 w 622300"/>
                <a:gd name="connsiteY1-22" fmla="*/ 88900 h 298450"/>
                <a:gd name="connsiteX2-23" fmla="*/ 120650 w 622300"/>
                <a:gd name="connsiteY2-24" fmla="*/ 222250 h 298450"/>
                <a:gd name="connsiteX3-25" fmla="*/ 114300 w 622300"/>
                <a:gd name="connsiteY3-26" fmla="*/ 298450 h 298450"/>
                <a:gd name="connsiteX4-27" fmla="*/ 6350 w 622300"/>
                <a:gd name="connsiteY4-28" fmla="*/ 292100 h 298450"/>
                <a:gd name="connsiteX5-29" fmla="*/ 50800 w 622300"/>
                <a:gd name="connsiteY5-30" fmla="*/ 177800 h 298450"/>
                <a:gd name="connsiteX6-31" fmla="*/ 0 w 622300"/>
                <a:gd name="connsiteY6-32" fmla="*/ 146050 h 298450"/>
                <a:gd name="connsiteX7-33" fmla="*/ 25400 w 622300"/>
                <a:gd name="connsiteY7-34" fmla="*/ 95250 h 298450"/>
                <a:gd name="connsiteX8-35" fmla="*/ 577850 w 622300"/>
                <a:gd name="connsiteY8-36" fmla="*/ 0 h 298450"/>
                <a:gd name="connsiteX0-37" fmla="*/ 577850 w 622300"/>
                <a:gd name="connsiteY0-38" fmla="*/ 0 h 298450"/>
                <a:gd name="connsiteX1-39" fmla="*/ 622300 w 622300"/>
                <a:gd name="connsiteY1-40" fmla="*/ 88900 h 298450"/>
                <a:gd name="connsiteX2-41" fmla="*/ 120650 w 622300"/>
                <a:gd name="connsiteY2-42" fmla="*/ 222250 h 298450"/>
                <a:gd name="connsiteX3-43" fmla="*/ 114300 w 622300"/>
                <a:gd name="connsiteY3-44" fmla="*/ 298450 h 298450"/>
                <a:gd name="connsiteX4-45" fmla="*/ 6350 w 622300"/>
                <a:gd name="connsiteY4-46" fmla="*/ 292100 h 298450"/>
                <a:gd name="connsiteX5-47" fmla="*/ 50800 w 622300"/>
                <a:gd name="connsiteY5-48" fmla="*/ 177800 h 298450"/>
                <a:gd name="connsiteX6-49" fmla="*/ 0 w 622300"/>
                <a:gd name="connsiteY6-50" fmla="*/ 146050 h 298450"/>
                <a:gd name="connsiteX7-51" fmla="*/ 25400 w 622300"/>
                <a:gd name="connsiteY7-52" fmla="*/ 95250 h 298450"/>
                <a:gd name="connsiteX8-53" fmla="*/ 577850 w 622300"/>
                <a:gd name="connsiteY8-54" fmla="*/ 0 h 298450"/>
                <a:gd name="connsiteX0-55" fmla="*/ 577850 w 622300"/>
                <a:gd name="connsiteY0-56" fmla="*/ 0 h 298450"/>
                <a:gd name="connsiteX1-57" fmla="*/ 622300 w 622300"/>
                <a:gd name="connsiteY1-58" fmla="*/ 88900 h 298450"/>
                <a:gd name="connsiteX2-59" fmla="*/ 120650 w 622300"/>
                <a:gd name="connsiteY2-60" fmla="*/ 222250 h 298450"/>
                <a:gd name="connsiteX3-61" fmla="*/ 114300 w 622300"/>
                <a:gd name="connsiteY3-62" fmla="*/ 298450 h 298450"/>
                <a:gd name="connsiteX4-63" fmla="*/ 6350 w 622300"/>
                <a:gd name="connsiteY4-64" fmla="*/ 292100 h 298450"/>
                <a:gd name="connsiteX5-65" fmla="*/ 50800 w 622300"/>
                <a:gd name="connsiteY5-66" fmla="*/ 177800 h 298450"/>
                <a:gd name="connsiteX6-67" fmla="*/ 0 w 622300"/>
                <a:gd name="connsiteY6-68" fmla="*/ 146050 h 298450"/>
                <a:gd name="connsiteX7-69" fmla="*/ 25400 w 622300"/>
                <a:gd name="connsiteY7-70" fmla="*/ 95250 h 298450"/>
                <a:gd name="connsiteX8-71" fmla="*/ 577850 w 622300"/>
                <a:gd name="connsiteY8-72" fmla="*/ 0 h 298450"/>
                <a:gd name="connsiteX0-73" fmla="*/ 577850 w 622300"/>
                <a:gd name="connsiteY0-74" fmla="*/ 0 h 307749"/>
                <a:gd name="connsiteX1-75" fmla="*/ 622300 w 622300"/>
                <a:gd name="connsiteY1-76" fmla="*/ 88900 h 307749"/>
                <a:gd name="connsiteX2-77" fmla="*/ 120650 w 622300"/>
                <a:gd name="connsiteY2-78" fmla="*/ 222250 h 307749"/>
                <a:gd name="connsiteX3-79" fmla="*/ 114300 w 622300"/>
                <a:gd name="connsiteY3-80" fmla="*/ 298450 h 307749"/>
                <a:gd name="connsiteX4-81" fmla="*/ 6350 w 622300"/>
                <a:gd name="connsiteY4-82" fmla="*/ 292100 h 307749"/>
                <a:gd name="connsiteX5-83" fmla="*/ 50800 w 622300"/>
                <a:gd name="connsiteY5-84" fmla="*/ 177800 h 307749"/>
                <a:gd name="connsiteX6-85" fmla="*/ 0 w 622300"/>
                <a:gd name="connsiteY6-86" fmla="*/ 146050 h 307749"/>
                <a:gd name="connsiteX7-87" fmla="*/ 25400 w 622300"/>
                <a:gd name="connsiteY7-88" fmla="*/ 95250 h 307749"/>
                <a:gd name="connsiteX8-89" fmla="*/ 577850 w 622300"/>
                <a:gd name="connsiteY8-90" fmla="*/ 0 h 307749"/>
                <a:gd name="connsiteX0-91" fmla="*/ 577850 w 622300"/>
                <a:gd name="connsiteY0-92" fmla="*/ 0 h 311008"/>
                <a:gd name="connsiteX1-93" fmla="*/ 622300 w 622300"/>
                <a:gd name="connsiteY1-94" fmla="*/ 88900 h 311008"/>
                <a:gd name="connsiteX2-95" fmla="*/ 120650 w 622300"/>
                <a:gd name="connsiteY2-96" fmla="*/ 222250 h 311008"/>
                <a:gd name="connsiteX3-97" fmla="*/ 114300 w 622300"/>
                <a:gd name="connsiteY3-98" fmla="*/ 298450 h 311008"/>
                <a:gd name="connsiteX4-99" fmla="*/ 6350 w 622300"/>
                <a:gd name="connsiteY4-100" fmla="*/ 292100 h 311008"/>
                <a:gd name="connsiteX5-101" fmla="*/ 50800 w 622300"/>
                <a:gd name="connsiteY5-102" fmla="*/ 177800 h 311008"/>
                <a:gd name="connsiteX6-103" fmla="*/ 0 w 622300"/>
                <a:gd name="connsiteY6-104" fmla="*/ 146050 h 311008"/>
                <a:gd name="connsiteX7-105" fmla="*/ 25400 w 622300"/>
                <a:gd name="connsiteY7-106" fmla="*/ 95250 h 311008"/>
                <a:gd name="connsiteX8-107" fmla="*/ 577850 w 622300"/>
                <a:gd name="connsiteY8-108" fmla="*/ 0 h 311008"/>
                <a:gd name="connsiteX0-109" fmla="*/ 577850 w 622300"/>
                <a:gd name="connsiteY0-110" fmla="*/ 0 h 311008"/>
                <a:gd name="connsiteX1-111" fmla="*/ 622300 w 622300"/>
                <a:gd name="connsiteY1-112" fmla="*/ 88900 h 311008"/>
                <a:gd name="connsiteX2-113" fmla="*/ 120650 w 622300"/>
                <a:gd name="connsiteY2-114" fmla="*/ 222250 h 311008"/>
                <a:gd name="connsiteX3-115" fmla="*/ 107156 w 622300"/>
                <a:gd name="connsiteY3-116" fmla="*/ 298450 h 311008"/>
                <a:gd name="connsiteX4-117" fmla="*/ 6350 w 622300"/>
                <a:gd name="connsiteY4-118" fmla="*/ 292100 h 311008"/>
                <a:gd name="connsiteX5-119" fmla="*/ 50800 w 622300"/>
                <a:gd name="connsiteY5-120" fmla="*/ 177800 h 311008"/>
                <a:gd name="connsiteX6-121" fmla="*/ 0 w 622300"/>
                <a:gd name="connsiteY6-122" fmla="*/ 146050 h 311008"/>
                <a:gd name="connsiteX7-123" fmla="*/ 25400 w 622300"/>
                <a:gd name="connsiteY7-124" fmla="*/ 95250 h 311008"/>
                <a:gd name="connsiteX8-125" fmla="*/ 577850 w 622300"/>
                <a:gd name="connsiteY8-126" fmla="*/ 0 h 311008"/>
                <a:gd name="connsiteX0-127" fmla="*/ 577850 w 622300"/>
                <a:gd name="connsiteY0-128" fmla="*/ 0 h 311008"/>
                <a:gd name="connsiteX1-129" fmla="*/ 622300 w 622300"/>
                <a:gd name="connsiteY1-130" fmla="*/ 88900 h 311008"/>
                <a:gd name="connsiteX2-131" fmla="*/ 120650 w 622300"/>
                <a:gd name="connsiteY2-132" fmla="*/ 222250 h 311008"/>
                <a:gd name="connsiteX3-133" fmla="*/ 107156 w 622300"/>
                <a:gd name="connsiteY3-134" fmla="*/ 298450 h 311008"/>
                <a:gd name="connsiteX4-135" fmla="*/ 6350 w 622300"/>
                <a:gd name="connsiteY4-136" fmla="*/ 292100 h 311008"/>
                <a:gd name="connsiteX5-137" fmla="*/ 50800 w 622300"/>
                <a:gd name="connsiteY5-138" fmla="*/ 177800 h 311008"/>
                <a:gd name="connsiteX6-139" fmla="*/ 0 w 622300"/>
                <a:gd name="connsiteY6-140" fmla="*/ 146050 h 311008"/>
                <a:gd name="connsiteX7-141" fmla="*/ 25400 w 622300"/>
                <a:gd name="connsiteY7-142" fmla="*/ 95250 h 311008"/>
                <a:gd name="connsiteX8-143" fmla="*/ 577850 w 622300"/>
                <a:gd name="connsiteY8-144" fmla="*/ 0 h 311008"/>
                <a:gd name="connsiteX0-145" fmla="*/ 577850 w 622300"/>
                <a:gd name="connsiteY0-146" fmla="*/ 0 h 311008"/>
                <a:gd name="connsiteX1-147" fmla="*/ 622300 w 622300"/>
                <a:gd name="connsiteY1-148" fmla="*/ 88900 h 311008"/>
                <a:gd name="connsiteX2-149" fmla="*/ 120650 w 622300"/>
                <a:gd name="connsiteY2-150" fmla="*/ 222250 h 311008"/>
                <a:gd name="connsiteX3-151" fmla="*/ 107156 w 622300"/>
                <a:gd name="connsiteY3-152" fmla="*/ 298450 h 311008"/>
                <a:gd name="connsiteX4-153" fmla="*/ 6350 w 622300"/>
                <a:gd name="connsiteY4-154" fmla="*/ 292100 h 311008"/>
                <a:gd name="connsiteX5-155" fmla="*/ 50800 w 622300"/>
                <a:gd name="connsiteY5-156" fmla="*/ 177800 h 311008"/>
                <a:gd name="connsiteX6-157" fmla="*/ 0 w 622300"/>
                <a:gd name="connsiteY6-158" fmla="*/ 146050 h 311008"/>
                <a:gd name="connsiteX7-159" fmla="*/ 25400 w 622300"/>
                <a:gd name="connsiteY7-160" fmla="*/ 95250 h 311008"/>
                <a:gd name="connsiteX8-161" fmla="*/ 577850 w 622300"/>
                <a:gd name="connsiteY8-162" fmla="*/ 0 h 311008"/>
                <a:gd name="connsiteX0-163" fmla="*/ 577850 w 622300"/>
                <a:gd name="connsiteY0-164" fmla="*/ 0 h 311008"/>
                <a:gd name="connsiteX1-165" fmla="*/ 622300 w 622300"/>
                <a:gd name="connsiteY1-166" fmla="*/ 88900 h 311008"/>
                <a:gd name="connsiteX2-167" fmla="*/ 120650 w 622300"/>
                <a:gd name="connsiteY2-168" fmla="*/ 222250 h 311008"/>
                <a:gd name="connsiteX3-169" fmla="*/ 107156 w 622300"/>
                <a:gd name="connsiteY3-170" fmla="*/ 298450 h 311008"/>
                <a:gd name="connsiteX4-171" fmla="*/ 6350 w 622300"/>
                <a:gd name="connsiteY4-172" fmla="*/ 292100 h 311008"/>
                <a:gd name="connsiteX5-173" fmla="*/ 50800 w 622300"/>
                <a:gd name="connsiteY5-174" fmla="*/ 177800 h 311008"/>
                <a:gd name="connsiteX6-175" fmla="*/ 0 w 622300"/>
                <a:gd name="connsiteY6-176" fmla="*/ 146050 h 311008"/>
                <a:gd name="connsiteX7-177" fmla="*/ 25400 w 622300"/>
                <a:gd name="connsiteY7-178" fmla="*/ 95250 h 311008"/>
                <a:gd name="connsiteX8-179" fmla="*/ 577850 w 622300"/>
                <a:gd name="connsiteY8-180" fmla="*/ 0 h 311008"/>
                <a:gd name="connsiteX0-181" fmla="*/ 577850 w 615156"/>
                <a:gd name="connsiteY0-182" fmla="*/ 0 h 311008"/>
                <a:gd name="connsiteX1-183" fmla="*/ 615156 w 615156"/>
                <a:gd name="connsiteY1-184" fmla="*/ 88900 h 311008"/>
                <a:gd name="connsiteX2-185" fmla="*/ 120650 w 615156"/>
                <a:gd name="connsiteY2-186" fmla="*/ 222250 h 311008"/>
                <a:gd name="connsiteX3-187" fmla="*/ 107156 w 615156"/>
                <a:gd name="connsiteY3-188" fmla="*/ 298450 h 311008"/>
                <a:gd name="connsiteX4-189" fmla="*/ 6350 w 615156"/>
                <a:gd name="connsiteY4-190" fmla="*/ 292100 h 311008"/>
                <a:gd name="connsiteX5-191" fmla="*/ 50800 w 615156"/>
                <a:gd name="connsiteY5-192" fmla="*/ 177800 h 311008"/>
                <a:gd name="connsiteX6-193" fmla="*/ 0 w 615156"/>
                <a:gd name="connsiteY6-194" fmla="*/ 146050 h 311008"/>
                <a:gd name="connsiteX7-195" fmla="*/ 25400 w 615156"/>
                <a:gd name="connsiteY7-196" fmla="*/ 95250 h 311008"/>
                <a:gd name="connsiteX8-197" fmla="*/ 577850 w 615156"/>
                <a:gd name="connsiteY8-198" fmla="*/ 0 h 311008"/>
                <a:gd name="connsiteX0-199" fmla="*/ 577850 w 615573"/>
                <a:gd name="connsiteY0-200" fmla="*/ 0 h 311008"/>
                <a:gd name="connsiteX1-201" fmla="*/ 615156 w 615573"/>
                <a:gd name="connsiteY1-202" fmla="*/ 88900 h 311008"/>
                <a:gd name="connsiteX2-203" fmla="*/ 120650 w 615573"/>
                <a:gd name="connsiteY2-204" fmla="*/ 222250 h 311008"/>
                <a:gd name="connsiteX3-205" fmla="*/ 107156 w 615573"/>
                <a:gd name="connsiteY3-206" fmla="*/ 298450 h 311008"/>
                <a:gd name="connsiteX4-207" fmla="*/ 6350 w 615573"/>
                <a:gd name="connsiteY4-208" fmla="*/ 292100 h 311008"/>
                <a:gd name="connsiteX5-209" fmla="*/ 50800 w 615573"/>
                <a:gd name="connsiteY5-210" fmla="*/ 177800 h 311008"/>
                <a:gd name="connsiteX6-211" fmla="*/ 0 w 615573"/>
                <a:gd name="connsiteY6-212" fmla="*/ 146050 h 311008"/>
                <a:gd name="connsiteX7-213" fmla="*/ 25400 w 615573"/>
                <a:gd name="connsiteY7-214" fmla="*/ 95250 h 311008"/>
                <a:gd name="connsiteX8-215" fmla="*/ 577850 w 615573"/>
                <a:gd name="connsiteY8-216" fmla="*/ 0 h 311008"/>
                <a:gd name="connsiteX0-217" fmla="*/ 577850 w 616215"/>
                <a:gd name="connsiteY0-218" fmla="*/ 0 h 311008"/>
                <a:gd name="connsiteX1-219" fmla="*/ 615156 w 616215"/>
                <a:gd name="connsiteY1-220" fmla="*/ 88900 h 311008"/>
                <a:gd name="connsiteX2-221" fmla="*/ 120650 w 616215"/>
                <a:gd name="connsiteY2-222" fmla="*/ 222250 h 311008"/>
                <a:gd name="connsiteX3-223" fmla="*/ 107156 w 616215"/>
                <a:gd name="connsiteY3-224" fmla="*/ 298450 h 311008"/>
                <a:gd name="connsiteX4-225" fmla="*/ 6350 w 616215"/>
                <a:gd name="connsiteY4-226" fmla="*/ 292100 h 311008"/>
                <a:gd name="connsiteX5-227" fmla="*/ 50800 w 616215"/>
                <a:gd name="connsiteY5-228" fmla="*/ 177800 h 311008"/>
                <a:gd name="connsiteX6-229" fmla="*/ 0 w 616215"/>
                <a:gd name="connsiteY6-230" fmla="*/ 146050 h 311008"/>
                <a:gd name="connsiteX7-231" fmla="*/ 25400 w 616215"/>
                <a:gd name="connsiteY7-232" fmla="*/ 95250 h 311008"/>
                <a:gd name="connsiteX8-233" fmla="*/ 577850 w 616215"/>
                <a:gd name="connsiteY8-234" fmla="*/ 0 h 311008"/>
                <a:gd name="connsiteX0-235" fmla="*/ 577850 w 616888"/>
                <a:gd name="connsiteY0-236" fmla="*/ 0 h 311008"/>
                <a:gd name="connsiteX1-237" fmla="*/ 615156 w 616888"/>
                <a:gd name="connsiteY1-238" fmla="*/ 88900 h 311008"/>
                <a:gd name="connsiteX2-239" fmla="*/ 120650 w 616888"/>
                <a:gd name="connsiteY2-240" fmla="*/ 222250 h 311008"/>
                <a:gd name="connsiteX3-241" fmla="*/ 107156 w 616888"/>
                <a:gd name="connsiteY3-242" fmla="*/ 298450 h 311008"/>
                <a:gd name="connsiteX4-243" fmla="*/ 6350 w 616888"/>
                <a:gd name="connsiteY4-244" fmla="*/ 292100 h 311008"/>
                <a:gd name="connsiteX5-245" fmla="*/ 50800 w 616888"/>
                <a:gd name="connsiteY5-246" fmla="*/ 177800 h 311008"/>
                <a:gd name="connsiteX6-247" fmla="*/ 0 w 616888"/>
                <a:gd name="connsiteY6-248" fmla="*/ 146050 h 311008"/>
                <a:gd name="connsiteX7-249" fmla="*/ 25400 w 616888"/>
                <a:gd name="connsiteY7-250" fmla="*/ 95250 h 311008"/>
                <a:gd name="connsiteX8-251" fmla="*/ 577850 w 616888"/>
                <a:gd name="connsiteY8-252" fmla="*/ 0 h 311008"/>
                <a:gd name="connsiteX0-253" fmla="*/ 577850 w 616888"/>
                <a:gd name="connsiteY0-254" fmla="*/ 0 h 311008"/>
                <a:gd name="connsiteX1-255" fmla="*/ 615156 w 616888"/>
                <a:gd name="connsiteY1-256" fmla="*/ 88900 h 311008"/>
                <a:gd name="connsiteX2-257" fmla="*/ 120650 w 616888"/>
                <a:gd name="connsiteY2-258" fmla="*/ 222250 h 311008"/>
                <a:gd name="connsiteX3-259" fmla="*/ 107156 w 616888"/>
                <a:gd name="connsiteY3-260" fmla="*/ 298450 h 311008"/>
                <a:gd name="connsiteX4-261" fmla="*/ 6350 w 616888"/>
                <a:gd name="connsiteY4-262" fmla="*/ 292100 h 311008"/>
                <a:gd name="connsiteX5-263" fmla="*/ 50800 w 616888"/>
                <a:gd name="connsiteY5-264" fmla="*/ 177800 h 311008"/>
                <a:gd name="connsiteX6-265" fmla="*/ 0 w 616888"/>
                <a:gd name="connsiteY6-266" fmla="*/ 146050 h 311008"/>
                <a:gd name="connsiteX7-267" fmla="*/ 25400 w 616888"/>
                <a:gd name="connsiteY7-268" fmla="*/ 95250 h 311008"/>
                <a:gd name="connsiteX8-269" fmla="*/ 577850 w 616888"/>
                <a:gd name="connsiteY8-270" fmla="*/ 0 h 311008"/>
                <a:gd name="connsiteX0-271" fmla="*/ 578595 w 617633"/>
                <a:gd name="connsiteY0-272" fmla="*/ 0 h 311008"/>
                <a:gd name="connsiteX1-273" fmla="*/ 615901 w 617633"/>
                <a:gd name="connsiteY1-274" fmla="*/ 88900 h 311008"/>
                <a:gd name="connsiteX2-275" fmla="*/ 121395 w 617633"/>
                <a:gd name="connsiteY2-276" fmla="*/ 222250 h 311008"/>
                <a:gd name="connsiteX3-277" fmla="*/ 107901 w 617633"/>
                <a:gd name="connsiteY3-278" fmla="*/ 298450 h 311008"/>
                <a:gd name="connsiteX4-279" fmla="*/ 7095 w 617633"/>
                <a:gd name="connsiteY4-280" fmla="*/ 292100 h 311008"/>
                <a:gd name="connsiteX5-281" fmla="*/ 51545 w 617633"/>
                <a:gd name="connsiteY5-282" fmla="*/ 177800 h 311008"/>
                <a:gd name="connsiteX6-283" fmla="*/ 745 w 617633"/>
                <a:gd name="connsiteY6-284" fmla="*/ 146050 h 311008"/>
                <a:gd name="connsiteX7-285" fmla="*/ 26145 w 617633"/>
                <a:gd name="connsiteY7-286" fmla="*/ 95250 h 311008"/>
                <a:gd name="connsiteX8-287" fmla="*/ 578595 w 617633"/>
                <a:gd name="connsiteY8-288" fmla="*/ 0 h 311008"/>
                <a:gd name="connsiteX0-289" fmla="*/ 573833 w 617108"/>
                <a:gd name="connsiteY0-290" fmla="*/ 0 h 303864"/>
                <a:gd name="connsiteX1-291" fmla="*/ 615901 w 617108"/>
                <a:gd name="connsiteY1-292" fmla="*/ 81756 h 303864"/>
                <a:gd name="connsiteX2-293" fmla="*/ 121395 w 617108"/>
                <a:gd name="connsiteY2-294" fmla="*/ 215106 h 303864"/>
                <a:gd name="connsiteX3-295" fmla="*/ 107901 w 617108"/>
                <a:gd name="connsiteY3-296" fmla="*/ 291306 h 303864"/>
                <a:gd name="connsiteX4-297" fmla="*/ 7095 w 617108"/>
                <a:gd name="connsiteY4-298" fmla="*/ 284956 h 303864"/>
                <a:gd name="connsiteX5-299" fmla="*/ 51545 w 617108"/>
                <a:gd name="connsiteY5-300" fmla="*/ 170656 h 303864"/>
                <a:gd name="connsiteX6-301" fmla="*/ 745 w 617108"/>
                <a:gd name="connsiteY6-302" fmla="*/ 138906 h 303864"/>
                <a:gd name="connsiteX7-303" fmla="*/ 26145 w 617108"/>
                <a:gd name="connsiteY7-304" fmla="*/ 88106 h 303864"/>
                <a:gd name="connsiteX8-305" fmla="*/ 573833 w 617108"/>
                <a:gd name="connsiteY8-306" fmla="*/ 0 h 303864"/>
                <a:gd name="connsiteX0-307" fmla="*/ 573833 w 617108"/>
                <a:gd name="connsiteY0-308" fmla="*/ 0 h 303864"/>
                <a:gd name="connsiteX1-309" fmla="*/ 615901 w 617108"/>
                <a:gd name="connsiteY1-310" fmla="*/ 81756 h 303864"/>
                <a:gd name="connsiteX2-311" fmla="*/ 121395 w 617108"/>
                <a:gd name="connsiteY2-312" fmla="*/ 215106 h 303864"/>
                <a:gd name="connsiteX3-313" fmla="*/ 107901 w 617108"/>
                <a:gd name="connsiteY3-314" fmla="*/ 291306 h 303864"/>
                <a:gd name="connsiteX4-315" fmla="*/ 7095 w 617108"/>
                <a:gd name="connsiteY4-316" fmla="*/ 284956 h 303864"/>
                <a:gd name="connsiteX5-317" fmla="*/ 51545 w 617108"/>
                <a:gd name="connsiteY5-318" fmla="*/ 170656 h 303864"/>
                <a:gd name="connsiteX6-319" fmla="*/ 745 w 617108"/>
                <a:gd name="connsiteY6-320" fmla="*/ 138906 h 303864"/>
                <a:gd name="connsiteX7-321" fmla="*/ 26145 w 617108"/>
                <a:gd name="connsiteY7-322" fmla="*/ 88106 h 303864"/>
                <a:gd name="connsiteX8-323" fmla="*/ 573833 w 617108"/>
                <a:gd name="connsiteY8-324" fmla="*/ 0 h 303864"/>
                <a:gd name="connsiteX0-325" fmla="*/ 573833 w 616698"/>
                <a:gd name="connsiteY0-326" fmla="*/ 0 h 303864"/>
                <a:gd name="connsiteX1-327" fmla="*/ 615901 w 616698"/>
                <a:gd name="connsiteY1-328" fmla="*/ 81756 h 303864"/>
                <a:gd name="connsiteX2-329" fmla="*/ 121395 w 616698"/>
                <a:gd name="connsiteY2-330" fmla="*/ 215106 h 303864"/>
                <a:gd name="connsiteX3-331" fmla="*/ 107901 w 616698"/>
                <a:gd name="connsiteY3-332" fmla="*/ 291306 h 303864"/>
                <a:gd name="connsiteX4-333" fmla="*/ 7095 w 616698"/>
                <a:gd name="connsiteY4-334" fmla="*/ 284956 h 303864"/>
                <a:gd name="connsiteX5-335" fmla="*/ 51545 w 616698"/>
                <a:gd name="connsiteY5-336" fmla="*/ 170656 h 303864"/>
                <a:gd name="connsiteX6-337" fmla="*/ 745 w 616698"/>
                <a:gd name="connsiteY6-338" fmla="*/ 138906 h 303864"/>
                <a:gd name="connsiteX7-339" fmla="*/ 26145 w 616698"/>
                <a:gd name="connsiteY7-340" fmla="*/ 88106 h 303864"/>
                <a:gd name="connsiteX8-341" fmla="*/ 573833 w 616698"/>
                <a:gd name="connsiteY8-342" fmla="*/ 0 h 3038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616698" h="303864">
                  <a:moveTo>
                    <a:pt x="573833" y="0"/>
                  </a:moveTo>
                  <a:cubicBezTo>
                    <a:pt x="607699" y="32014"/>
                    <a:pt x="620135" y="30692"/>
                    <a:pt x="615901" y="81756"/>
                  </a:cubicBezTo>
                  <a:cubicBezTo>
                    <a:pt x="486784" y="215106"/>
                    <a:pt x="320362" y="259556"/>
                    <a:pt x="121395" y="215106"/>
                  </a:cubicBezTo>
                  <a:cubicBezTo>
                    <a:pt x="116897" y="240506"/>
                    <a:pt x="114780" y="265906"/>
                    <a:pt x="107901" y="291306"/>
                  </a:cubicBezTo>
                  <a:cubicBezTo>
                    <a:pt x="59218" y="314589"/>
                    <a:pt x="28791" y="301361"/>
                    <a:pt x="7095" y="284956"/>
                  </a:cubicBezTo>
                  <a:cubicBezTo>
                    <a:pt x="14768" y="246856"/>
                    <a:pt x="36728" y="208756"/>
                    <a:pt x="51545" y="170656"/>
                  </a:cubicBezTo>
                  <a:lnTo>
                    <a:pt x="745" y="138906"/>
                  </a:lnTo>
                  <a:cubicBezTo>
                    <a:pt x="-2695" y="114830"/>
                    <a:pt x="5772" y="97895"/>
                    <a:pt x="26145" y="88106"/>
                  </a:cubicBezTo>
                  <a:cubicBezTo>
                    <a:pt x="153145" y="164306"/>
                    <a:pt x="370633" y="241300"/>
                    <a:pt x="573833" y="0"/>
                  </a:cubicBezTo>
                  <a:close/>
                </a:path>
              </a:pathLst>
            </a:custGeom>
            <a:solidFill>
              <a:srgbClr val="DE56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2014017">
              <a:off x="729760" y="1766949"/>
              <a:ext cx="70824" cy="233203"/>
            </a:xfrm>
            <a:custGeom>
              <a:avLst/>
              <a:gdLst>
                <a:gd name="connsiteX0" fmla="*/ 0 w 70824"/>
                <a:gd name="connsiteY0" fmla="*/ 116530 h 233060"/>
                <a:gd name="connsiteX1" fmla="*/ 35412 w 70824"/>
                <a:gd name="connsiteY1" fmla="*/ 0 h 233060"/>
                <a:gd name="connsiteX2" fmla="*/ 70824 w 70824"/>
                <a:gd name="connsiteY2" fmla="*/ 116530 h 233060"/>
                <a:gd name="connsiteX3" fmla="*/ 35412 w 70824"/>
                <a:gd name="connsiteY3" fmla="*/ 233060 h 233060"/>
                <a:gd name="connsiteX4" fmla="*/ 0 w 70824"/>
                <a:gd name="connsiteY4" fmla="*/ 116530 h 233060"/>
                <a:gd name="connsiteX0-1" fmla="*/ 0 w 70824"/>
                <a:gd name="connsiteY0-2" fmla="*/ 116530 h 233203"/>
                <a:gd name="connsiteX1-3" fmla="*/ 35412 w 70824"/>
                <a:gd name="connsiteY1-4" fmla="*/ 0 h 233203"/>
                <a:gd name="connsiteX2-5" fmla="*/ 70824 w 70824"/>
                <a:gd name="connsiteY2-6" fmla="*/ 116530 h 233203"/>
                <a:gd name="connsiteX3-7" fmla="*/ 35412 w 70824"/>
                <a:gd name="connsiteY3-8" fmla="*/ 233060 h 233203"/>
                <a:gd name="connsiteX4-9" fmla="*/ 0 w 70824"/>
                <a:gd name="connsiteY4-10" fmla="*/ 116530 h 2332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0824" h="233203">
                  <a:moveTo>
                    <a:pt x="0" y="116530"/>
                  </a:moveTo>
                  <a:cubicBezTo>
                    <a:pt x="0" y="52172"/>
                    <a:pt x="15854" y="0"/>
                    <a:pt x="35412" y="0"/>
                  </a:cubicBezTo>
                  <a:cubicBezTo>
                    <a:pt x="54970" y="0"/>
                    <a:pt x="70824" y="52172"/>
                    <a:pt x="70824" y="116530"/>
                  </a:cubicBezTo>
                  <a:cubicBezTo>
                    <a:pt x="70824" y="180888"/>
                    <a:pt x="71474" y="236398"/>
                    <a:pt x="35412" y="233060"/>
                  </a:cubicBezTo>
                  <a:cubicBezTo>
                    <a:pt x="-650" y="229722"/>
                    <a:pt x="0" y="180888"/>
                    <a:pt x="0" y="116530"/>
                  </a:cubicBezTo>
                  <a:close/>
                </a:path>
              </a:pathLst>
            </a:custGeom>
            <a:solidFill>
              <a:srgbClr val="DAA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 rot="20646810">
              <a:off x="973756" y="1310675"/>
              <a:ext cx="68893" cy="94728"/>
            </a:xfrm>
            <a:prstGeom prst="ellipse">
              <a:avLst/>
            </a:prstGeom>
            <a:solidFill>
              <a:srgbClr val="5C4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 rot="20646810">
              <a:off x="759274" y="1365659"/>
              <a:ext cx="68893" cy="94728"/>
            </a:xfrm>
            <a:prstGeom prst="ellipse">
              <a:avLst/>
            </a:prstGeom>
            <a:solidFill>
              <a:srgbClr val="5C4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20709826">
              <a:off x="874070" y="1405585"/>
              <a:ext cx="95004" cy="68437"/>
            </a:xfrm>
            <a:prstGeom prst="ellipse">
              <a:avLst/>
            </a:prstGeom>
            <a:solidFill>
              <a:srgbClr val="DAA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8" name="椭圆 40"/>
            <p:cNvSpPr/>
            <p:nvPr/>
          </p:nvSpPr>
          <p:spPr>
            <a:xfrm rot="7225583">
              <a:off x="880898" y="2026738"/>
              <a:ext cx="55108" cy="156811"/>
            </a:xfrm>
            <a:custGeom>
              <a:avLst/>
              <a:gdLst>
                <a:gd name="connsiteX0" fmla="*/ 0 w 70824"/>
                <a:gd name="connsiteY0" fmla="*/ 116530 h 233060"/>
                <a:gd name="connsiteX1" fmla="*/ 35412 w 70824"/>
                <a:gd name="connsiteY1" fmla="*/ 0 h 233060"/>
                <a:gd name="connsiteX2" fmla="*/ 70824 w 70824"/>
                <a:gd name="connsiteY2" fmla="*/ 116530 h 233060"/>
                <a:gd name="connsiteX3" fmla="*/ 35412 w 70824"/>
                <a:gd name="connsiteY3" fmla="*/ 233060 h 233060"/>
                <a:gd name="connsiteX4" fmla="*/ 0 w 70824"/>
                <a:gd name="connsiteY4" fmla="*/ 116530 h 233060"/>
                <a:gd name="connsiteX0-1" fmla="*/ 0 w 70824"/>
                <a:gd name="connsiteY0-2" fmla="*/ 116530 h 233203"/>
                <a:gd name="connsiteX1-3" fmla="*/ 35412 w 70824"/>
                <a:gd name="connsiteY1-4" fmla="*/ 0 h 233203"/>
                <a:gd name="connsiteX2-5" fmla="*/ 70824 w 70824"/>
                <a:gd name="connsiteY2-6" fmla="*/ 116530 h 233203"/>
                <a:gd name="connsiteX3-7" fmla="*/ 35412 w 70824"/>
                <a:gd name="connsiteY3-8" fmla="*/ 233060 h 233203"/>
                <a:gd name="connsiteX4-9" fmla="*/ 0 w 70824"/>
                <a:gd name="connsiteY4-10" fmla="*/ 116530 h 2332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0824" h="233203">
                  <a:moveTo>
                    <a:pt x="0" y="116530"/>
                  </a:moveTo>
                  <a:cubicBezTo>
                    <a:pt x="0" y="52172"/>
                    <a:pt x="15854" y="0"/>
                    <a:pt x="35412" y="0"/>
                  </a:cubicBezTo>
                  <a:cubicBezTo>
                    <a:pt x="54970" y="0"/>
                    <a:pt x="70824" y="52172"/>
                    <a:pt x="70824" y="116530"/>
                  </a:cubicBezTo>
                  <a:cubicBezTo>
                    <a:pt x="70824" y="180888"/>
                    <a:pt x="71474" y="236398"/>
                    <a:pt x="35412" y="233060"/>
                  </a:cubicBezTo>
                  <a:cubicBezTo>
                    <a:pt x="-650" y="229722"/>
                    <a:pt x="0" y="180888"/>
                    <a:pt x="0" y="116530"/>
                  </a:cubicBezTo>
                  <a:close/>
                </a:path>
              </a:pathLst>
            </a:custGeom>
            <a:solidFill>
              <a:srgbClr val="DAAD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826742" y="1112692"/>
              <a:ext cx="94830" cy="107950"/>
            </a:xfrm>
            <a:custGeom>
              <a:avLst/>
              <a:gdLst>
                <a:gd name="connsiteX0" fmla="*/ 6350 w 92075"/>
                <a:gd name="connsiteY0" fmla="*/ 101600 h 107950"/>
                <a:gd name="connsiteX1" fmla="*/ 0 w 92075"/>
                <a:gd name="connsiteY1" fmla="*/ 0 h 107950"/>
                <a:gd name="connsiteX2" fmla="*/ 60325 w 92075"/>
                <a:gd name="connsiteY2" fmla="*/ 82550 h 107950"/>
                <a:gd name="connsiteX3" fmla="*/ 76200 w 92075"/>
                <a:gd name="connsiteY3" fmla="*/ 47625 h 107950"/>
                <a:gd name="connsiteX4" fmla="*/ 92075 w 92075"/>
                <a:gd name="connsiteY4" fmla="*/ 107950 h 107950"/>
                <a:gd name="connsiteX5" fmla="*/ 6350 w 92075"/>
                <a:gd name="connsiteY5" fmla="*/ 101600 h 107950"/>
                <a:gd name="connsiteX0-1" fmla="*/ 6350 w 92075"/>
                <a:gd name="connsiteY0-2" fmla="*/ 101600 h 107950"/>
                <a:gd name="connsiteX1-3" fmla="*/ 0 w 92075"/>
                <a:gd name="connsiteY1-4" fmla="*/ 0 h 107950"/>
                <a:gd name="connsiteX2-5" fmla="*/ 60325 w 92075"/>
                <a:gd name="connsiteY2-6" fmla="*/ 82550 h 107950"/>
                <a:gd name="connsiteX3-7" fmla="*/ 76200 w 92075"/>
                <a:gd name="connsiteY3-8" fmla="*/ 47625 h 107950"/>
                <a:gd name="connsiteX4-9" fmla="*/ 92075 w 92075"/>
                <a:gd name="connsiteY4-10" fmla="*/ 107950 h 107950"/>
                <a:gd name="connsiteX5-11" fmla="*/ 6350 w 92075"/>
                <a:gd name="connsiteY5-12" fmla="*/ 101600 h 107950"/>
                <a:gd name="connsiteX0-13" fmla="*/ 6350 w 92075"/>
                <a:gd name="connsiteY0-14" fmla="*/ 101600 h 107950"/>
                <a:gd name="connsiteX1-15" fmla="*/ 0 w 92075"/>
                <a:gd name="connsiteY1-16" fmla="*/ 0 h 107950"/>
                <a:gd name="connsiteX2-17" fmla="*/ 60325 w 92075"/>
                <a:gd name="connsiteY2-18" fmla="*/ 82550 h 107950"/>
                <a:gd name="connsiteX3-19" fmla="*/ 76200 w 92075"/>
                <a:gd name="connsiteY3-20" fmla="*/ 47625 h 107950"/>
                <a:gd name="connsiteX4-21" fmla="*/ 92075 w 92075"/>
                <a:gd name="connsiteY4-22" fmla="*/ 107950 h 107950"/>
                <a:gd name="connsiteX5-23" fmla="*/ 6350 w 92075"/>
                <a:gd name="connsiteY5-24" fmla="*/ 101600 h 107950"/>
                <a:gd name="connsiteX0-25" fmla="*/ 6350 w 94830"/>
                <a:gd name="connsiteY0-26" fmla="*/ 101600 h 107950"/>
                <a:gd name="connsiteX1-27" fmla="*/ 0 w 94830"/>
                <a:gd name="connsiteY1-28" fmla="*/ 0 h 107950"/>
                <a:gd name="connsiteX2-29" fmla="*/ 60325 w 94830"/>
                <a:gd name="connsiteY2-30" fmla="*/ 82550 h 107950"/>
                <a:gd name="connsiteX3-31" fmla="*/ 76200 w 94830"/>
                <a:gd name="connsiteY3-32" fmla="*/ 47625 h 107950"/>
                <a:gd name="connsiteX4-33" fmla="*/ 92075 w 94830"/>
                <a:gd name="connsiteY4-34" fmla="*/ 107950 h 107950"/>
                <a:gd name="connsiteX5-35" fmla="*/ 6350 w 94830"/>
                <a:gd name="connsiteY5-36" fmla="*/ 101600 h 107950"/>
                <a:gd name="connsiteX0-37" fmla="*/ 6350 w 94830"/>
                <a:gd name="connsiteY0-38" fmla="*/ 101600 h 107950"/>
                <a:gd name="connsiteX1-39" fmla="*/ 0 w 94830"/>
                <a:gd name="connsiteY1-40" fmla="*/ 0 h 107950"/>
                <a:gd name="connsiteX2-41" fmla="*/ 60325 w 94830"/>
                <a:gd name="connsiteY2-42" fmla="*/ 82550 h 107950"/>
                <a:gd name="connsiteX3-43" fmla="*/ 76200 w 94830"/>
                <a:gd name="connsiteY3-44" fmla="*/ 47625 h 107950"/>
                <a:gd name="connsiteX4-45" fmla="*/ 92075 w 94830"/>
                <a:gd name="connsiteY4-46" fmla="*/ 107950 h 107950"/>
                <a:gd name="connsiteX5-47" fmla="*/ 6350 w 94830"/>
                <a:gd name="connsiteY5-48" fmla="*/ 101600 h 107950"/>
                <a:gd name="connsiteX0-49" fmla="*/ 6350 w 94830"/>
                <a:gd name="connsiteY0-50" fmla="*/ 101600 h 107950"/>
                <a:gd name="connsiteX1-51" fmla="*/ 0 w 94830"/>
                <a:gd name="connsiteY1-52" fmla="*/ 0 h 107950"/>
                <a:gd name="connsiteX2-53" fmla="*/ 60325 w 94830"/>
                <a:gd name="connsiteY2-54" fmla="*/ 82550 h 107950"/>
                <a:gd name="connsiteX3-55" fmla="*/ 76200 w 94830"/>
                <a:gd name="connsiteY3-56" fmla="*/ 47625 h 107950"/>
                <a:gd name="connsiteX4-57" fmla="*/ 92075 w 94830"/>
                <a:gd name="connsiteY4-58" fmla="*/ 107950 h 107950"/>
                <a:gd name="connsiteX5-59" fmla="*/ 6350 w 94830"/>
                <a:gd name="connsiteY5-60" fmla="*/ 101600 h 1079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4830" h="107950">
                  <a:moveTo>
                    <a:pt x="6350" y="101600"/>
                  </a:moveTo>
                  <a:cubicBezTo>
                    <a:pt x="13758" y="67733"/>
                    <a:pt x="11642" y="50536"/>
                    <a:pt x="0" y="0"/>
                  </a:cubicBezTo>
                  <a:cubicBezTo>
                    <a:pt x="24870" y="6086"/>
                    <a:pt x="40217" y="55033"/>
                    <a:pt x="60325" y="82550"/>
                  </a:cubicBezTo>
                  <a:lnTo>
                    <a:pt x="76200" y="47625"/>
                  </a:lnTo>
                  <a:cubicBezTo>
                    <a:pt x="93398" y="70114"/>
                    <a:pt x="98689" y="92604"/>
                    <a:pt x="92075" y="107950"/>
                  </a:cubicBezTo>
                  <a:lnTo>
                    <a:pt x="6350" y="101600"/>
                  </a:lnTo>
                  <a:close/>
                </a:path>
              </a:pathLst>
            </a:custGeom>
            <a:solidFill>
              <a:srgbClr val="5C4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358495" y="5141891"/>
            <a:ext cx="785196" cy="901120"/>
            <a:chOff x="4434436" y="1276582"/>
            <a:chExt cx="1128138" cy="1294694"/>
          </a:xfrm>
        </p:grpSpPr>
        <p:grpSp>
          <p:nvGrpSpPr>
            <p:cNvPr id="54" name="组合 53"/>
            <p:cNvGrpSpPr/>
            <p:nvPr/>
          </p:nvGrpSpPr>
          <p:grpSpPr>
            <a:xfrm>
              <a:off x="4557805" y="1347549"/>
              <a:ext cx="1004769" cy="1223727"/>
              <a:chOff x="4557805" y="1347549"/>
              <a:chExt cx="1004769" cy="122372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4557805" y="1429041"/>
                <a:ext cx="1004769" cy="1134854"/>
              </a:xfrm>
              <a:custGeom>
                <a:avLst/>
                <a:gdLst>
                  <a:gd name="connsiteX0" fmla="*/ 464820 w 998220"/>
                  <a:gd name="connsiteY0" fmla="*/ 0 h 1074420"/>
                  <a:gd name="connsiteX1" fmla="*/ 830580 w 998220"/>
                  <a:gd name="connsiteY1" fmla="*/ 487680 h 1074420"/>
                  <a:gd name="connsiteX2" fmla="*/ 998220 w 998220"/>
                  <a:gd name="connsiteY2" fmla="*/ 662940 h 1074420"/>
                  <a:gd name="connsiteX3" fmla="*/ 845820 w 998220"/>
                  <a:gd name="connsiteY3" fmla="*/ 685800 h 1074420"/>
                  <a:gd name="connsiteX4" fmla="*/ 906780 w 998220"/>
                  <a:gd name="connsiteY4" fmla="*/ 1021080 h 1074420"/>
                  <a:gd name="connsiteX5" fmla="*/ 220980 w 998220"/>
                  <a:gd name="connsiteY5" fmla="*/ 1074420 h 1074420"/>
                  <a:gd name="connsiteX6" fmla="*/ 106680 w 998220"/>
                  <a:gd name="connsiteY6" fmla="*/ 594360 h 1074420"/>
                  <a:gd name="connsiteX7" fmla="*/ 0 w 998220"/>
                  <a:gd name="connsiteY7" fmla="*/ 495300 h 1074420"/>
                  <a:gd name="connsiteX8" fmla="*/ 38100 w 998220"/>
                  <a:gd name="connsiteY8" fmla="*/ 320040 h 1074420"/>
                  <a:gd name="connsiteX9" fmla="*/ 53340 w 998220"/>
                  <a:gd name="connsiteY9" fmla="*/ 411480 h 1074420"/>
                  <a:gd name="connsiteX10" fmla="*/ 114300 w 998220"/>
                  <a:gd name="connsiteY10" fmla="*/ 411480 h 1074420"/>
                  <a:gd name="connsiteX11" fmla="*/ 464820 w 998220"/>
                  <a:gd name="connsiteY11" fmla="*/ 0 h 1074420"/>
                  <a:gd name="connsiteX0-1" fmla="*/ 464820 w 998220"/>
                  <a:gd name="connsiteY0-2" fmla="*/ 0 h 1074420"/>
                  <a:gd name="connsiteX1-3" fmla="*/ 830580 w 998220"/>
                  <a:gd name="connsiteY1-4" fmla="*/ 487680 h 1074420"/>
                  <a:gd name="connsiteX2-5" fmla="*/ 998220 w 998220"/>
                  <a:gd name="connsiteY2-6" fmla="*/ 662940 h 1074420"/>
                  <a:gd name="connsiteX3-7" fmla="*/ 845820 w 998220"/>
                  <a:gd name="connsiteY3-8" fmla="*/ 685800 h 1074420"/>
                  <a:gd name="connsiteX4-9" fmla="*/ 906780 w 998220"/>
                  <a:gd name="connsiteY4-10" fmla="*/ 1021080 h 1074420"/>
                  <a:gd name="connsiteX5-11" fmla="*/ 220980 w 998220"/>
                  <a:gd name="connsiteY5-12" fmla="*/ 1074420 h 1074420"/>
                  <a:gd name="connsiteX6-13" fmla="*/ 106680 w 998220"/>
                  <a:gd name="connsiteY6-14" fmla="*/ 594360 h 1074420"/>
                  <a:gd name="connsiteX7-15" fmla="*/ 0 w 998220"/>
                  <a:gd name="connsiteY7-16" fmla="*/ 495300 h 1074420"/>
                  <a:gd name="connsiteX8-17" fmla="*/ 38100 w 998220"/>
                  <a:gd name="connsiteY8-18" fmla="*/ 320040 h 1074420"/>
                  <a:gd name="connsiteX9-19" fmla="*/ 53340 w 998220"/>
                  <a:gd name="connsiteY9-20" fmla="*/ 411480 h 1074420"/>
                  <a:gd name="connsiteX10-21" fmla="*/ 114300 w 998220"/>
                  <a:gd name="connsiteY10-22" fmla="*/ 411480 h 1074420"/>
                  <a:gd name="connsiteX11-23" fmla="*/ 464820 w 998220"/>
                  <a:gd name="connsiteY11-24" fmla="*/ 0 h 1074420"/>
                  <a:gd name="connsiteX0-25" fmla="*/ 464820 w 998220"/>
                  <a:gd name="connsiteY0-26" fmla="*/ 0 h 1074420"/>
                  <a:gd name="connsiteX1-27" fmla="*/ 830580 w 998220"/>
                  <a:gd name="connsiteY1-28" fmla="*/ 487680 h 1074420"/>
                  <a:gd name="connsiteX2-29" fmla="*/ 998220 w 998220"/>
                  <a:gd name="connsiteY2-30" fmla="*/ 662940 h 1074420"/>
                  <a:gd name="connsiteX3-31" fmla="*/ 845820 w 998220"/>
                  <a:gd name="connsiteY3-32" fmla="*/ 685800 h 1074420"/>
                  <a:gd name="connsiteX4-33" fmla="*/ 906780 w 998220"/>
                  <a:gd name="connsiteY4-34" fmla="*/ 1021080 h 1074420"/>
                  <a:gd name="connsiteX5-35" fmla="*/ 220980 w 998220"/>
                  <a:gd name="connsiteY5-36" fmla="*/ 1074420 h 1074420"/>
                  <a:gd name="connsiteX6-37" fmla="*/ 106680 w 998220"/>
                  <a:gd name="connsiteY6-38" fmla="*/ 594360 h 1074420"/>
                  <a:gd name="connsiteX7-39" fmla="*/ 0 w 998220"/>
                  <a:gd name="connsiteY7-40" fmla="*/ 495300 h 1074420"/>
                  <a:gd name="connsiteX8-41" fmla="*/ 38100 w 998220"/>
                  <a:gd name="connsiteY8-42" fmla="*/ 320040 h 1074420"/>
                  <a:gd name="connsiteX9-43" fmla="*/ 53340 w 998220"/>
                  <a:gd name="connsiteY9-44" fmla="*/ 411480 h 1074420"/>
                  <a:gd name="connsiteX10-45" fmla="*/ 114300 w 998220"/>
                  <a:gd name="connsiteY10-46" fmla="*/ 411480 h 1074420"/>
                  <a:gd name="connsiteX11-47" fmla="*/ 464820 w 998220"/>
                  <a:gd name="connsiteY11-48" fmla="*/ 0 h 1074420"/>
                  <a:gd name="connsiteX0-49" fmla="*/ 464820 w 998220"/>
                  <a:gd name="connsiteY0-50" fmla="*/ 0 h 1074420"/>
                  <a:gd name="connsiteX1-51" fmla="*/ 830580 w 998220"/>
                  <a:gd name="connsiteY1-52" fmla="*/ 487680 h 1074420"/>
                  <a:gd name="connsiteX2-53" fmla="*/ 998220 w 998220"/>
                  <a:gd name="connsiteY2-54" fmla="*/ 662940 h 1074420"/>
                  <a:gd name="connsiteX3-55" fmla="*/ 845820 w 998220"/>
                  <a:gd name="connsiteY3-56" fmla="*/ 685800 h 1074420"/>
                  <a:gd name="connsiteX4-57" fmla="*/ 906780 w 998220"/>
                  <a:gd name="connsiteY4-58" fmla="*/ 1021080 h 1074420"/>
                  <a:gd name="connsiteX5-59" fmla="*/ 220980 w 998220"/>
                  <a:gd name="connsiteY5-60" fmla="*/ 1074420 h 1074420"/>
                  <a:gd name="connsiteX6-61" fmla="*/ 106680 w 998220"/>
                  <a:gd name="connsiteY6-62" fmla="*/ 594360 h 1074420"/>
                  <a:gd name="connsiteX7-63" fmla="*/ 0 w 998220"/>
                  <a:gd name="connsiteY7-64" fmla="*/ 495300 h 1074420"/>
                  <a:gd name="connsiteX8-65" fmla="*/ 38100 w 998220"/>
                  <a:gd name="connsiteY8-66" fmla="*/ 320040 h 1074420"/>
                  <a:gd name="connsiteX9-67" fmla="*/ 53340 w 998220"/>
                  <a:gd name="connsiteY9-68" fmla="*/ 411480 h 1074420"/>
                  <a:gd name="connsiteX10-69" fmla="*/ 114300 w 998220"/>
                  <a:gd name="connsiteY10-70" fmla="*/ 411480 h 1074420"/>
                  <a:gd name="connsiteX11-71" fmla="*/ 464820 w 998220"/>
                  <a:gd name="connsiteY11-72" fmla="*/ 0 h 1074420"/>
                  <a:gd name="connsiteX0-73" fmla="*/ 464820 w 998220"/>
                  <a:gd name="connsiteY0-74" fmla="*/ 0 h 1074420"/>
                  <a:gd name="connsiteX1-75" fmla="*/ 830580 w 998220"/>
                  <a:gd name="connsiteY1-76" fmla="*/ 487680 h 1074420"/>
                  <a:gd name="connsiteX2-77" fmla="*/ 998220 w 998220"/>
                  <a:gd name="connsiteY2-78" fmla="*/ 662940 h 1074420"/>
                  <a:gd name="connsiteX3-79" fmla="*/ 845820 w 998220"/>
                  <a:gd name="connsiteY3-80" fmla="*/ 685800 h 1074420"/>
                  <a:gd name="connsiteX4-81" fmla="*/ 906780 w 998220"/>
                  <a:gd name="connsiteY4-82" fmla="*/ 1021080 h 1074420"/>
                  <a:gd name="connsiteX5-83" fmla="*/ 220980 w 998220"/>
                  <a:gd name="connsiteY5-84" fmla="*/ 1074420 h 1074420"/>
                  <a:gd name="connsiteX6-85" fmla="*/ 106680 w 998220"/>
                  <a:gd name="connsiteY6-86" fmla="*/ 594360 h 1074420"/>
                  <a:gd name="connsiteX7-87" fmla="*/ 0 w 998220"/>
                  <a:gd name="connsiteY7-88" fmla="*/ 495300 h 1074420"/>
                  <a:gd name="connsiteX8-89" fmla="*/ 38100 w 998220"/>
                  <a:gd name="connsiteY8-90" fmla="*/ 320040 h 1074420"/>
                  <a:gd name="connsiteX9-91" fmla="*/ 53340 w 998220"/>
                  <a:gd name="connsiteY9-92" fmla="*/ 411480 h 1074420"/>
                  <a:gd name="connsiteX10-93" fmla="*/ 114300 w 998220"/>
                  <a:gd name="connsiteY10-94" fmla="*/ 411480 h 1074420"/>
                  <a:gd name="connsiteX11-95" fmla="*/ 464820 w 998220"/>
                  <a:gd name="connsiteY11-96" fmla="*/ 0 h 1074420"/>
                  <a:gd name="connsiteX0-97" fmla="*/ 464820 w 998220"/>
                  <a:gd name="connsiteY0-98" fmla="*/ 0 h 1074420"/>
                  <a:gd name="connsiteX1-99" fmla="*/ 830580 w 998220"/>
                  <a:gd name="connsiteY1-100" fmla="*/ 487680 h 1074420"/>
                  <a:gd name="connsiteX2-101" fmla="*/ 998220 w 998220"/>
                  <a:gd name="connsiteY2-102" fmla="*/ 662940 h 1074420"/>
                  <a:gd name="connsiteX3-103" fmla="*/ 845820 w 998220"/>
                  <a:gd name="connsiteY3-104" fmla="*/ 685800 h 1074420"/>
                  <a:gd name="connsiteX4-105" fmla="*/ 906780 w 998220"/>
                  <a:gd name="connsiteY4-106" fmla="*/ 1021080 h 1074420"/>
                  <a:gd name="connsiteX5-107" fmla="*/ 220980 w 998220"/>
                  <a:gd name="connsiteY5-108" fmla="*/ 1074420 h 1074420"/>
                  <a:gd name="connsiteX6-109" fmla="*/ 106680 w 998220"/>
                  <a:gd name="connsiteY6-110" fmla="*/ 594360 h 1074420"/>
                  <a:gd name="connsiteX7-111" fmla="*/ 0 w 998220"/>
                  <a:gd name="connsiteY7-112" fmla="*/ 495300 h 1074420"/>
                  <a:gd name="connsiteX8-113" fmla="*/ 38100 w 998220"/>
                  <a:gd name="connsiteY8-114" fmla="*/ 320040 h 1074420"/>
                  <a:gd name="connsiteX9-115" fmla="*/ 53340 w 998220"/>
                  <a:gd name="connsiteY9-116" fmla="*/ 411480 h 1074420"/>
                  <a:gd name="connsiteX10-117" fmla="*/ 114300 w 998220"/>
                  <a:gd name="connsiteY10-118" fmla="*/ 411480 h 1074420"/>
                  <a:gd name="connsiteX11-119" fmla="*/ 464820 w 998220"/>
                  <a:gd name="connsiteY11-120" fmla="*/ 0 h 1074420"/>
                  <a:gd name="connsiteX0-121" fmla="*/ 464820 w 982980"/>
                  <a:gd name="connsiteY0-122" fmla="*/ 0 h 1074420"/>
                  <a:gd name="connsiteX1-123" fmla="*/ 830580 w 982980"/>
                  <a:gd name="connsiteY1-124" fmla="*/ 487680 h 1074420"/>
                  <a:gd name="connsiteX2-125" fmla="*/ 982980 w 982980"/>
                  <a:gd name="connsiteY2-126" fmla="*/ 678180 h 1074420"/>
                  <a:gd name="connsiteX3-127" fmla="*/ 845820 w 982980"/>
                  <a:gd name="connsiteY3-128" fmla="*/ 685800 h 1074420"/>
                  <a:gd name="connsiteX4-129" fmla="*/ 906780 w 982980"/>
                  <a:gd name="connsiteY4-130" fmla="*/ 1021080 h 1074420"/>
                  <a:gd name="connsiteX5-131" fmla="*/ 220980 w 982980"/>
                  <a:gd name="connsiteY5-132" fmla="*/ 1074420 h 1074420"/>
                  <a:gd name="connsiteX6-133" fmla="*/ 106680 w 982980"/>
                  <a:gd name="connsiteY6-134" fmla="*/ 594360 h 1074420"/>
                  <a:gd name="connsiteX7-135" fmla="*/ 0 w 982980"/>
                  <a:gd name="connsiteY7-136" fmla="*/ 495300 h 1074420"/>
                  <a:gd name="connsiteX8-137" fmla="*/ 38100 w 982980"/>
                  <a:gd name="connsiteY8-138" fmla="*/ 320040 h 1074420"/>
                  <a:gd name="connsiteX9-139" fmla="*/ 53340 w 982980"/>
                  <a:gd name="connsiteY9-140" fmla="*/ 411480 h 1074420"/>
                  <a:gd name="connsiteX10-141" fmla="*/ 114300 w 982980"/>
                  <a:gd name="connsiteY10-142" fmla="*/ 411480 h 1074420"/>
                  <a:gd name="connsiteX11-143" fmla="*/ 464820 w 982980"/>
                  <a:gd name="connsiteY11-144" fmla="*/ 0 h 1074420"/>
                  <a:gd name="connsiteX0-145" fmla="*/ 464820 w 982980"/>
                  <a:gd name="connsiteY0-146" fmla="*/ 0 h 1074420"/>
                  <a:gd name="connsiteX1-147" fmla="*/ 830580 w 982980"/>
                  <a:gd name="connsiteY1-148" fmla="*/ 487680 h 1074420"/>
                  <a:gd name="connsiteX2-149" fmla="*/ 982980 w 982980"/>
                  <a:gd name="connsiteY2-150" fmla="*/ 678180 h 1074420"/>
                  <a:gd name="connsiteX3-151" fmla="*/ 845820 w 982980"/>
                  <a:gd name="connsiteY3-152" fmla="*/ 685800 h 1074420"/>
                  <a:gd name="connsiteX4-153" fmla="*/ 906780 w 982980"/>
                  <a:gd name="connsiteY4-154" fmla="*/ 1021080 h 1074420"/>
                  <a:gd name="connsiteX5-155" fmla="*/ 220980 w 982980"/>
                  <a:gd name="connsiteY5-156" fmla="*/ 1074420 h 1074420"/>
                  <a:gd name="connsiteX6-157" fmla="*/ 106680 w 982980"/>
                  <a:gd name="connsiteY6-158" fmla="*/ 594360 h 1074420"/>
                  <a:gd name="connsiteX7-159" fmla="*/ 0 w 982980"/>
                  <a:gd name="connsiteY7-160" fmla="*/ 495300 h 1074420"/>
                  <a:gd name="connsiteX8-161" fmla="*/ 38100 w 982980"/>
                  <a:gd name="connsiteY8-162" fmla="*/ 320040 h 1074420"/>
                  <a:gd name="connsiteX9-163" fmla="*/ 53340 w 982980"/>
                  <a:gd name="connsiteY9-164" fmla="*/ 411480 h 1074420"/>
                  <a:gd name="connsiteX10-165" fmla="*/ 114300 w 982980"/>
                  <a:gd name="connsiteY10-166" fmla="*/ 411480 h 1074420"/>
                  <a:gd name="connsiteX11-167" fmla="*/ 464820 w 982980"/>
                  <a:gd name="connsiteY11-168" fmla="*/ 0 h 1074420"/>
                  <a:gd name="connsiteX0-169" fmla="*/ 464820 w 998220"/>
                  <a:gd name="connsiteY0-170" fmla="*/ 0 h 1074420"/>
                  <a:gd name="connsiteX1-171" fmla="*/ 830580 w 998220"/>
                  <a:gd name="connsiteY1-172" fmla="*/ 487680 h 1074420"/>
                  <a:gd name="connsiteX2-173" fmla="*/ 998220 w 998220"/>
                  <a:gd name="connsiteY2-174" fmla="*/ 662940 h 1074420"/>
                  <a:gd name="connsiteX3-175" fmla="*/ 845820 w 998220"/>
                  <a:gd name="connsiteY3-176" fmla="*/ 685800 h 1074420"/>
                  <a:gd name="connsiteX4-177" fmla="*/ 906780 w 998220"/>
                  <a:gd name="connsiteY4-178" fmla="*/ 1021080 h 1074420"/>
                  <a:gd name="connsiteX5-179" fmla="*/ 220980 w 998220"/>
                  <a:gd name="connsiteY5-180" fmla="*/ 1074420 h 1074420"/>
                  <a:gd name="connsiteX6-181" fmla="*/ 106680 w 998220"/>
                  <a:gd name="connsiteY6-182" fmla="*/ 594360 h 1074420"/>
                  <a:gd name="connsiteX7-183" fmla="*/ 0 w 998220"/>
                  <a:gd name="connsiteY7-184" fmla="*/ 495300 h 1074420"/>
                  <a:gd name="connsiteX8-185" fmla="*/ 38100 w 998220"/>
                  <a:gd name="connsiteY8-186" fmla="*/ 320040 h 1074420"/>
                  <a:gd name="connsiteX9-187" fmla="*/ 53340 w 998220"/>
                  <a:gd name="connsiteY9-188" fmla="*/ 411480 h 1074420"/>
                  <a:gd name="connsiteX10-189" fmla="*/ 114300 w 998220"/>
                  <a:gd name="connsiteY10-190" fmla="*/ 411480 h 1074420"/>
                  <a:gd name="connsiteX11-191" fmla="*/ 464820 w 998220"/>
                  <a:gd name="connsiteY11-192" fmla="*/ 0 h 1074420"/>
                  <a:gd name="connsiteX0-193" fmla="*/ 464820 w 998220"/>
                  <a:gd name="connsiteY0-194" fmla="*/ 0 h 1074420"/>
                  <a:gd name="connsiteX1-195" fmla="*/ 830580 w 998220"/>
                  <a:gd name="connsiteY1-196" fmla="*/ 487680 h 1074420"/>
                  <a:gd name="connsiteX2-197" fmla="*/ 998220 w 998220"/>
                  <a:gd name="connsiteY2-198" fmla="*/ 662940 h 1074420"/>
                  <a:gd name="connsiteX3-199" fmla="*/ 845820 w 998220"/>
                  <a:gd name="connsiteY3-200" fmla="*/ 685800 h 1074420"/>
                  <a:gd name="connsiteX4-201" fmla="*/ 906780 w 998220"/>
                  <a:gd name="connsiteY4-202" fmla="*/ 1021080 h 1074420"/>
                  <a:gd name="connsiteX5-203" fmla="*/ 220980 w 998220"/>
                  <a:gd name="connsiteY5-204" fmla="*/ 1074420 h 1074420"/>
                  <a:gd name="connsiteX6-205" fmla="*/ 106680 w 998220"/>
                  <a:gd name="connsiteY6-206" fmla="*/ 594360 h 1074420"/>
                  <a:gd name="connsiteX7-207" fmla="*/ 0 w 998220"/>
                  <a:gd name="connsiteY7-208" fmla="*/ 495300 h 1074420"/>
                  <a:gd name="connsiteX8-209" fmla="*/ 38100 w 998220"/>
                  <a:gd name="connsiteY8-210" fmla="*/ 320040 h 1074420"/>
                  <a:gd name="connsiteX9-211" fmla="*/ 53340 w 998220"/>
                  <a:gd name="connsiteY9-212" fmla="*/ 411480 h 1074420"/>
                  <a:gd name="connsiteX10-213" fmla="*/ 114300 w 998220"/>
                  <a:gd name="connsiteY10-214" fmla="*/ 411480 h 1074420"/>
                  <a:gd name="connsiteX11-215" fmla="*/ 464820 w 998220"/>
                  <a:gd name="connsiteY11-216" fmla="*/ 0 h 1074420"/>
                  <a:gd name="connsiteX0-217" fmla="*/ 471369 w 1004769"/>
                  <a:gd name="connsiteY0-218" fmla="*/ 0 h 1074420"/>
                  <a:gd name="connsiteX1-219" fmla="*/ 837129 w 1004769"/>
                  <a:gd name="connsiteY1-220" fmla="*/ 487680 h 1074420"/>
                  <a:gd name="connsiteX2-221" fmla="*/ 1004769 w 1004769"/>
                  <a:gd name="connsiteY2-222" fmla="*/ 662940 h 1074420"/>
                  <a:gd name="connsiteX3-223" fmla="*/ 852369 w 1004769"/>
                  <a:gd name="connsiteY3-224" fmla="*/ 685800 h 1074420"/>
                  <a:gd name="connsiteX4-225" fmla="*/ 913329 w 1004769"/>
                  <a:gd name="connsiteY4-226" fmla="*/ 1021080 h 1074420"/>
                  <a:gd name="connsiteX5-227" fmla="*/ 227529 w 1004769"/>
                  <a:gd name="connsiteY5-228" fmla="*/ 1074420 h 1074420"/>
                  <a:gd name="connsiteX6-229" fmla="*/ 113229 w 1004769"/>
                  <a:gd name="connsiteY6-230" fmla="*/ 594360 h 1074420"/>
                  <a:gd name="connsiteX7-231" fmla="*/ 6549 w 1004769"/>
                  <a:gd name="connsiteY7-232" fmla="*/ 495300 h 1074420"/>
                  <a:gd name="connsiteX8-233" fmla="*/ 44649 w 1004769"/>
                  <a:gd name="connsiteY8-234" fmla="*/ 320040 h 1074420"/>
                  <a:gd name="connsiteX9-235" fmla="*/ 59889 w 1004769"/>
                  <a:gd name="connsiteY9-236" fmla="*/ 411480 h 1074420"/>
                  <a:gd name="connsiteX10-237" fmla="*/ 120849 w 1004769"/>
                  <a:gd name="connsiteY10-238" fmla="*/ 411480 h 1074420"/>
                  <a:gd name="connsiteX11-239" fmla="*/ 471369 w 1004769"/>
                  <a:gd name="connsiteY11-240" fmla="*/ 0 h 1074420"/>
                  <a:gd name="connsiteX0-241" fmla="*/ 471369 w 1004769"/>
                  <a:gd name="connsiteY0-242" fmla="*/ 0 h 1074420"/>
                  <a:gd name="connsiteX1-243" fmla="*/ 837129 w 1004769"/>
                  <a:gd name="connsiteY1-244" fmla="*/ 487680 h 1074420"/>
                  <a:gd name="connsiteX2-245" fmla="*/ 1004769 w 1004769"/>
                  <a:gd name="connsiteY2-246" fmla="*/ 662940 h 1074420"/>
                  <a:gd name="connsiteX3-247" fmla="*/ 852369 w 1004769"/>
                  <a:gd name="connsiteY3-248" fmla="*/ 685800 h 1074420"/>
                  <a:gd name="connsiteX4-249" fmla="*/ 913329 w 1004769"/>
                  <a:gd name="connsiteY4-250" fmla="*/ 1021080 h 1074420"/>
                  <a:gd name="connsiteX5-251" fmla="*/ 227529 w 1004769"/>
                  <a:gd name="connsiteY5-252" fmla="*/ 1074420 h 1074420"/>
                  <a:gd name="connsiteX6-253" fmla="*/ 113229 w 1004769"/>
                  <a:gd name="connsiteY6-254" fmla="*/ 594360 h 1074420"/>
                  <a:gd name="connsiteX7-255" fmla="*/ 6549 w 1004769"/>
                  <a:gd name="connsiteY7-256" fmla="*/ 495300 h 1074420"/>
                  <a:gd name="connsiteX8-257" fmla="*/ 44649 w 1004769"/>
                  <a:gd name="connsiteY8-258" fmla="*/ 320040 h 1074420"/>
                  <a:gd name="connsiteX9-259" fmla="*/ 59889 w 1004769"/>
                  <a:gd name="connsiteY9-260" fmla="*/ 411480 h 1074420"/>
                  <a:gd name="connsiteX10-261" fmla="*/ 120849 w 1004769"/>
                  <a:gd name="connsiteY10-262" fmla="*/ 411480 h 1074420"/>
                  <a:gd name="connsiteX11-263" fmla="*/ 471369 w 1004769"/>
                  <a:gd name="connsiteY11-264" fmla="*/ 0 h 1074420"/>
                  <a:gd name="connsiteX0-265" fmla="*/ 471369 w 1004769"/>
                  <a:gd name="connsiteY0-266" fmla="*/ 0 h 1074420"/>
                  <a:gd name="connsiteX1-267" fmla="*/ 837129 w 1004769"/>
                  <a:gd name="connsiteY1-268" fmla="*/ 487680 h 1074420"/>
                  <a:gd name="connsiteX2-269" fmla="*/ 1004769 w 1004769"/>
                  <a:gd name="connsiteY2-270" fmla="*/ 662940 h 1074420"/>
                  <a:gd name="connsiteX3-271" fmla="*/ 852369 w 1004769"/>
                  <a:gd name="connsiteY3-272" fmla="*/ 685800 h 1074420"/>
                  <a:gd name="connsiteX4-273" fmla="*/ 913329 w 1004769"/>
                  <a:gd name="connsiteY4-274" fmla="*/ 1021080 h 1074420"/>
                  <a:gd name="connsiteX5-275" fmla="*/ 227529 w 1004769"/>
                  <a:gd name="connsiteY5-276" fmla="*/ 1074420 h 1074420"/>
                  <a:gd name="connsiteX6-277" fmla="*/ 113229 w 1004769"/>
                  <a:gd name="connsiteY6-278" fmla="*/ 594360 h 1074420"/>
                  <a:gd name="connsiteX7-279" fmla="*/ 6549 w 1004769"/>
                  <a:gd name="connsiteY7-280" fmla="*/ 495300 h 1074420"/>
                  <a:gd name="connsiteX8-281" fmla="*/ 44649 w 1004769"/>
                  <a:gd name="connsiteY8-282" fmla="*/ 320040 h 1074420"/>
                  <a:gd name="connsiteX9-283" fmla="*/ 59889 w 1004769"/>
                  <a:gd name="connsiteY9-284" fmla="*/ 411480 h 1074420"/>
                  <a:gd name="connsiteX10-285" fmla="*/ 120849 w 1004769"/>
                  <a:gd name="connsiteY10-286" fmla="*/ 411480 h 1074420"/>
                  <a:gd name="connsiteX11-287" fmla="*/ 471369 w 1004769"/>
                  <a:gd name="connsiteY11-288" fmla="*/ 0 h 1074420"/>
                  <a:gd name="connsiteX0-289" fmla="*/ 471369 w 1004769"/>
                  <a:gd name="connsiteY0-290" fmla="*/ 0 h 1119230"/>
                  <a:gd name="connsiteX1-291" fmla="*/ 837129 w 1004769"/>
                  <a:gd name="connsiteY1-292" fmla="*/ 487680 h 1119230"/>
                  <a:gd name="connsiteX2-293" fmla="*/ 1004769 w 1004769"/>
                  <a:gd name="connsiteY2-294" fmla="*/ 662940 h 1119230"/>
                  <a:gd name="connsiteX3-295" fmla="*/ 852369 w 1004769"/>
                  <a:gd name="connsiteY3-296" fmla="*/ 685800 h 1119230"/>
                  <a:gd name="connsiteX4-297" fmla="*/ 913329 w 1004769"/>
                  <a:gd name="connsiteY4-298" fmla="*/ 1021080 h 1119230"/>
                  <a:gd name="connsiteX5-299" fmla="*/ 227529 w 1004769"/>
                  <a:gd name="connsiteY5-300" fmla="*/ 1074420 h 1119230"/>
                  <a:gd name="connsiteX6-301" fmla="*/ 113229 w 1004769"/>
                  <a:gd name="connsiteY6-302" fmla="*/ 594360 h 1119230"/>
                  <a:gd name="connsiteX7-303" fmla="*/ 6549 w 1004769"/>
                  <a:gd name="connsiteY7-304" fmla="*/ 495300 h 1119230"/>
                  <a:gd name="connsiteX8-305" fmla="*/ 44649 w 1004769"/>
                  <a:gd name="connsiteY8-306" fmla="*/ 320040 h 1119230"/>
                  <a:gd name="connsiteX9-307" fmla="*/ 59889 w 1004769"/>
                  <a:gd name="connsiteY9-308" fmla="*/ 411480 h 1119230"/>
                  <a:gd name="connsiteX10-309" fmla="*/ 120849 w 1004769"/>
                  <a:gd name="connsiteY10-310" fmla="*/ 411480 h 1119230"/>
                  <a:gd name="connsiteX11-311" fmla="*/ 471369 w 1004769"/>
                  <a:gd name="connsiteY11-312" fmla="*/ 0 h 1119230"/>
                  <a:gd name="connsiteX0-313" fmla="*/ 471369 w 1004769"/>
                  <a:gd name="connsiteY0-314" fmla="*/ 0 h 1134854"/>
                  <a:gd name="connsiteX1-315" fmla="*/ 837129 w 1004769"/>
                  <a:gd name="connsiteY1-316" fmla="*/ 487680 h 1134854"/>
                  <a:gd name="connsiteX2-317" fmla="*/ 1004769 w 1004769"/>
                  <a:gd name="connsiteY2-318" fmla="*/ 662940 h 1134854"/>
                  <a:gd name="connsiteX3-319" fmla="*/ 852369 w 1004769"/>
                  <a:gd name="connsiteY3-320" fmla="*/ 685800 h 1134854"/>
                  <a:gd name="connsiteX4-321" fmla="*/ 913329 w 1004769"/>
                  <a:gd name="connsiteY4-322" fmla="*/ 1021080 h 1134854"/>
                  <a:gd name="connsiteX5-323" fmla="*/ 227529 w 1004769"/>
                  <a:gd name="connsiteY5-324" fmla="*/ 1074420 h 1134854"/>
                  <a:gd name="connsiteX6-325" fmla="*/ 113229 w 1004769"/>
                  <a:gd name="connsiteY6-326" fmla="*/ 594360 h 1134854"/>
                  <a:gd name="connsiteX7-327" fmla="*/ 6549 w 1004769"/>
                  <a:gd name="connsiteY7-328" fmla="*/ 495300 h 1134854"/>
                  <a:gd name="connsiteX8-329" fmla="*/ 44649 w 1004769"/>
                  <a:gd name="connsiteY8-330" fmla="*/ 320040 h 1134854"/>
                  <a:gd name="connsiteX9-331" fmla="*/ 59889 w 1004769"/>
                  <a:gd name="connsiteY9-332" fmla="*/ 411480 h 1134854"/>
                  <a:gd name="connsiteX10-333" fmla="*/ 120849 w 1004769"/>
                  <a:gd name="connsiteY10-334" fmla="*/ 411480 h 1134854"/>
                  <a:gd name="connsiteX11-335" fmla="*/ 471369 w 1004769"/>
                  <a:gd name="connsiteY11-336" fmla="*/ 0 h 1134854"/>
                  <a:gd name="connsiteX0-337" fmla="*/ 471369 w 1004769"/>
                  <a:gd name="connsiteY0-338" fmla="*/ 0 h 1134854"/>
                  <a:gd name="connsiteX1-339" fmla="*/ 837129 w 1004769"/>
                  <a:gd name="connsiteY1-340" fmla="*/ 487680 h 1134854"/>
                  <a:gd name="connsiteX2-341" fmla="*/ 1004769 w 1004769"/>
                  <a:gd name="connsiteY2-342" fmla="*/ 662940 h 1134854"/>
                  <a:gd name="connsiteX3-343" fmla="*/ 852369 w 1004769"/>
                  <a:gd name="connsiteY3-344" fmla="*/ 685800 h 1134854"/>
                  <a:gd name="connsiteX4-345" fmla="*/ 913329 w 1004769"/>
                  <a:gd name="connsiteY4-346" fmla="*/ 1021080 h 1134854"/>
                  <a:gd name="connsiteX5-347" fmla="*/ 227529 w 1004769"/>
                  <a:gd name="connsiteY5-348" fmla="*/ 1074420 h 1134854"/>
                  <a:gd name="connsiteX6-349" fmla="*/ 113229 w 1004769"/>
                  <a:gd name="connsiteY6-350" fmla="*/ 594360 h 1134854"/>
                  <a:gd name="connsiteX7-351" fmla="*/ 6549 w 1004769"/>
                  <a:gd name="connsiteY7-352" fmla="*/ 495300 h 1134854"/>
                  <a:gd name="connsiteX8-353" fmla="*/ 44649 w 1004769"/>
                  <a:gd name="connsiteY8-354" fmla="*/ 320040 h 1134854"/>
                  <a:gd name="connsiteX9-355" fmla="*/ 59889 w 1004769"/>
                  <a:gd name="connsiteY9-356" fmla="*/ 411480 h 1134854"/>
                  <a:gd name="connsiteX10-357" fmla="*/ 120849 w 1004769"/>
                  <a:gd name="connsiteY10-358" fmla="*/ 411480 h 1134854"/>
                  <a:gd name="connsiteX11-359" fmla="*/ 471369 w 1004769"/>
                  <a:gd name="connsiteY11-360" fmla="*/ 0 h 1134854"/>
                  <a:gd name="connsiteX0-361" fmla="*/ 471369 w 1004769"/>
                  <a:gd name="connsiteY0-362" fmla="*/ 0 h 1134854"/>
                  <a:gd name="connsiteX1-363" fmla="*/ 837129 w 1004769"/>
                  <a:gd name="connsiteY1-364" fmla="*/ 487680 h 1134854"/>
                  <a:gd name="connsiteX2-365" fmla="*/ 1004769 w 1004769"/>
                  <a:gd name="connsiteY2-366" fmla="*/ 662940 h 1134854"/>
                  <a:gd name="connsiteX3-367" fmla="*/ 852369 w 1004769"/>
                  <a:gd name="connsiteY3-368" fmla="*/ 685800 h 1134854"/>
                  <a:gd name="connsiteX4-369" fmla="*/ 913329 w 1004769"/>
                  <a:gd name="connsiteY4-370" fmla="*/ 1021080 h 1134854"/>
                  <a:gd name="connsiteX5-371" fmla="*/ 227529 w 1004769"/>
                  <a:gd name="connsiteY5-372" fmla="*/ 1074420 h 1134854"/>
                  <a:gd name="connsiteX6-373" fmla="*/ 113229 w 1004769"/>
                  <a:gd name="connsiteY6-374" fmla="*/ 594360 h 1134854"/>
                  <a:gd name="connsiteX7-375" fmla="*/ 6549 w 1004769"/>
                  <a:gd name="connsiteY7-376" fmla="*/ 495300 h 1134854"/>
                  <a:gd name="connsiteX8-377" fmla="*/ 44649 w 1004769"/>
                  <a:gd name="connsiteY8-378" fmla="*/ 320040 h 1134854"/>
                  <a:gd name="connsiteX9-379" fmla="*/ 59889 w 1004769"/>
                  <a:gd name="connsiteY9-380" fmla="*/ 411480 h 1134854"/>
                  <a:gd name="connsiteX10-381" fmla="*/ 120849 w 1004769"/>
                  <a:gd name="connsiteY10-382" fmla="*/ 411480 h 1134854"/>
                  <a:gd name="connsiteX11-383" fmla="*/ 471369 w 1004769"/>
                  <a:gd name="connsiteY11-384" fmla="*/ 0 h 1134854"/>
                  <a:gd name="connsiteX0-385" fmla="*/ 471369 w 1004769"/>
                  <a:gd name="connsiteY0-386" fmla="*/ 0 h 1134854"/>
                  <a:gd name="connsiteX1-387" fmla="*/ 837129 w 1004769"/>
                  <a:gd name="connsiteY1-388" fmla="*/ 487680 h 1134854"/>
                  <a:gd name="connsiteX2-389" fmla="*/ 1004769 w 1004769"/>
                  <a:gd name="connsiteY2-390" fmla="*/ 662940 h 1134854"/>
                  <a:gd name="connsiteX3-391" fmla="*/ 852369 w 1004769"/>
                  <a:gd name="connsiteY3-392" fmla="*/ 685800 h 1134854"/>
                  <a:gd name="connsiteX4-393" fmla="*/ 913329 w 1004769"/>
                  <a:gd name="connsiteY4-394" fmla="*/ 1021080 h 1134854"/>
                  <a:gd name="connsiteX5-395" fmla="*/ 227529 w 1004769"/>
                  <a:gd name="connsiteY5-396" fmla="*/ 1074420 h 1134854"/>
                  <a:gd name="connsiteX6-397" fmla="*/ 113229 w 1004769"/>
                  <a:gd name="connsiteY6-398" fmla="*/ 594360 h 1134854"/>
                  <a:gd name="connsiteX7-399" fmla="*/ 6549 w 1004769"/>
                  <a:gd name="connsiteY7-400" fmla="*/ 495300 h 1134854"/>
                  <a:gd name="connsiteX8-401" fmla="*/ 44649 w 1004769"/>
                  <a:gd name="connsiteY8-402" fmla="*/ 320040 h 1134854"/>
                  <a:gd name="connsiteX9-403" fmla="*/ 59889 w 1004769"/>
                  <a:gd name="connsiteY9-404" fmla="*/ 411480 h 1134854"/>
                  <a:gd name="connsiteX10-405" fmla="*/ 120849 w 1004769"/>
                  <a:gd name="connsiteY10-406" fmla="*/ 411480 h 1134854"/>
                  <a:gd name="connsiteX11-407" fmla="*/ 471369 w 1004769"/>
                  <a:gd name="connsiteY11-408" fmla="*/ 0 h 1134854"/>
                  <a:gd name="connsiteX0-409" fmla="*/ 471369 w 1004769"/>
                  <a:gd name="connsiteY0-410" fmla="*/ 0 h 1134854"/>
                  <a:gd name="connsiteX1-411" fmla="*/ 837129 w 1004769"/>
                  <a:gd name="connsiteY1-412" fmla="*/ 487680 h 1134854"/>
                  <a:gd name="connsiteX2-413" fmla="*/ 1004769 w 1004769"/>
                  <a:gd name="connsiteY2-414" fmla="*/ 662940 h 1134854"/>
                  <a:gd name="connsiteX3-415" fmla="*/ 852369 w 1004769"/>
                  <a:gd name="connsiteY3-416" fmla="*/ 685800 h 1134854"/>
                  <a:gd name="connsiteX4-417" fmla="*/ 913329 w 1004769"/>
                  <a:gd name="connsiteY4-418" fmla="*/ 1021080 h 1134854"/>
                  <a:gd name="connsiteX5-419" fmla="*/ 227529 w 1004769"/>
                  <a:gd name="connsiteY5-420" fmla="*/ 1074420 h 1134854"/>
                  <a:gd name="connsiteX6-421" fmla="*/ 113229 w 1004769"/>
                  <a:gd name="connsiteY6-422" fmla="*/ 594360 h 1134854"/>
                  <a:gd name="connsiteX7-423" fmla="*/ 6549 w 1004769"/>
                  <a:gd name="connsiteY7-424" fmla="*/ 495300 h 1134854"/>
                  <a:gd name="connsiteX8-425" fmla="*/ 44649 w 1004769"/>
                  <a:gd name="connsiteY8-426" fmla="*/ 320040 h 1134854"/>
                  <a:gd name="connsiteX9-427" fmla="*/ 59889 w 1004769"/>
                  <a:gd name="connsiteY9-428" fmla="*/ 411480 h 1134854"/>
                  <a:gd name="connsiteX10-429" fmla="*/ 120849 w 1004769"/>
                  <a:gd name="connsiteY10-430" fmla="*/ 411480 h 1134854"/>
                  <a:gd name="connsiteX11-431" fmla="*/ 471369 w 1004769"/>
                  <a:gd name="connsiteY11-432" fmla="*/ 0 h 1134854"/>
                  <a:gd name="connsiteX0-433" fmla="*/ 471369 w 1004769"/>
                  <a:gd name="connsiteY0-434" fmla="*/ 0 h 1134854"/>
                  <a:gd name="connsiteX1-435" fmla="*/ 837129 w 1004769"/>
                  <a:gd name="connsiteY1-436" fmla="*/ 487680 h 1134854"/>
                  <a:gd name="connsiteX2-437" fmla="*/ 1004769 w 1004769"/>
                  <a:gd name="connsiteY2-438" fmla="*/ 662940 h 1134854"/>
                  <a:gd name="connsiteX3-439" fmla="*/ 852369 w 1004769"/>
                  <a:gd name="connsiteY3-440" fmla="*/ 685800 h 1134854"/>
                  <a:gd name="connsiteX4-441" fmla="*/ 913329 w 1004769"/>
                  <a:gd name="connsiteY4-442" fmla="*/ 1021080 h 1134854"/>
                  <a:gd name="connsiteX5-443" fmla="*/ 227529 w 1004769"/>
                  <a:gd name="connsiteY5-444" fmla="*/ 1074420 h 1134854"/>
                  <a:gd name="connsiteX6-445" fmla="*/ 113229 w 1004769"/>
                  <a:gd name="connsiteY6-446" fmla="*/ 594360 h 1134854"/>
                  <a:gd name="connsiteX7-447" fmla="*/ 6549 w 1004769"/>
                  <a:gd name="connsiteY7-448" fmla="*/ 495300 h 1134854"/>
                  <a:gd name="connsiteX8-449" fmla="*/ 44649 w 1004769"/>
                  <a:gd name="connsiteY8-450" fmla="*/ 320040 h 1134854"/>
                  <a:gd name="connsiteX9-451" fmla="*/ 59889 w 1004769"/>
                  <a:gd name="connsiteY9-452" fmla="*/ 411480 h 1134854"/>
                  <a:gd name="connsiteX10-453" fmla="*/ 120849 w 1004769"/>
                  <a:gd name="connsiteY10-454" fmla="*/ 411480 h 1134854"/>
                  <a:gd name="connsiteX11-455" fmla="*/ 471369 w 1004769"/>
                  <a:gd name="connsiteY11-456" fmla="*/ 0 h 113485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04769" h="1134854">
                    <a:moveTo>
                      <a:pt x="471369" y="0"/>
                    </a:moveTo>
                    <a:cubicBezTo>
                      <a:pt x="677109" y="25400"/>
                      <a:pt x="852369" y="149860"/>
                      <a:pt x="837129" y="487680"/>
                    </a:cubicBezTo>
                    <a:cubicBezTo>
                      <a:pt x="887929" y="551180"/>
                      <a:pt x="908249" y="599440"/>
                      <a:pt x="1004769" y="662940"/>
                    </a:cubicBezTo>
                    <a:cubicBezTo>
                      <a:pt x="976829" y="693420"/>
                      <a:pt x="903169" y="678180"/>
                      <a:pt x="852369" y="685800"/>
                    </a:cubicBezTo>
                    <a:lnTo>
                      <a:pt x="913329" y="1021080"/>
                    </a:lnTo>
                    <a:cubicBezTo>
                      <a:pt x="791409" y="1115060"/>
                      <a:pt x="471369" y="1193800"/>
                      <a:pt x="227529" y="1074420"/>
                    </a:cubicBezTo>
                    <a:cubicBezTo>
                      <a:pt x="143709" y="1005840"/>
                      <a:pt x="52269" y="853440"/>
                      <a:pt x="113229" y="594360"/>
                    </a:cubicBezTo>
                    <a:lnTo>
                      <a:pt x="6549" y="495300"/>
                    </a:lnTo>
                    <a:cubicBezTo>
                      <a:pt x="-11231" y="436880"/>
                      <a:pt x="9089" y="378460"/>
                      <a:pt x="44649" y="320040"/>
                    </a:cubicBezTo>
                    <a:lnTo>
                      <a:pt x="59889" y="411480"/>
                    </a:lnTo>
                    <a:lnTo>
                      <a:pt x="120849" y="411480"/>
                    </a:lnTo>
                    <a:cubicBezTo>
                      <a:pt x="153869" y="251460"/>
                      <a:pt x="148789" y="53340"/>
                      <a:pt x="471369" y="0"/>
                    </a:cubicBezTo>
                    <a:close/>
                  </a:path>
                </a:pathLst>
              </a:custGeom>
              <a:solidFill>
                <a:srgbClr val="5C4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4710192" y="1537100"/>
                <a:ext cx="625663" cy="979696"/>
              </a:xfrm>
              <a:custGeom>
                <a:avLst/>
                <a:gdLst>
                  <a:gd name="connsiteX0" fmla="*/ 220980 w 525780"/>
                  <a:gd name="connsiteY0" fmla="*/ 7620 h 845820"/>
                  <a:gd name="connsiteX1" fmla="*/ 480060 w 525780"/>
                  <a:gd name="connsiteY1" fmla="*/ 0 h 845820"/>
                  <a:gd name="connsiteX2" fmla="*/ 525780 w 525780"/>
                  <a:gd name="connsiteY2" fmla="*/ 373380 h 845820"/>
                  <a:gd name="connsiteX3" fmla="*/ 518160 w 525780"/>
                  <a:gd name="connsiteY3" fmla="*/ 845820 h 845820"/>
                  <a:gd name="connsiteX4" fmla="*/ 0 w 525780"/>
                  <a:gd name="connsiteY4" fmla="*/ 830580 h 845820"/>
                  <a:gd name="connsiteX5" fmla="*/ 15240 w 525780"/>
                  <a:gd name="connsiteY5" fmla="*/ 373380 h 845820"/>
                  <a:gd name="connsiteX6" fmla="*/ 45720 w 525780"/>
                  <a:gd name="connsiteY6" fmla="*/ 15240 h 845820"/>
                  <a:gd name="connsiteX7" fmla="*/ 220980 w 525780"/>
                  <a:gd name="connsiteY7" fmla="*/ 7620 h 845820"/>
                  <a:gd name="connsiteX0-1" fmla="*/ 220980 w 525780"/>
                  <a:gd name="connsiteY0-2" fmla="*/ 49154 h 887354"/>
                  <a:gd name="connsiteX1-3" fmla="*/ 480060 w 525780"/>
                  <a:gd name="connsiteY1-4" fmla="*/ 41534 h 887354"/>
                  <a:gd name="connsiteX2-5" fmla="*/ 525780 w 525780"/>
                  <a:gd name="connsiteY2-6" fmla="*/ 414914 h 887354"/>
                  <a:gd name="connsiteX3-7" fmla="*/ 518160 w 525780"/>
                  <a:gd name="connsiteY3-8" fmla="*/ 887354 h 887354"/>
                  <a:gd name="connsiteX4-9" fmla="*/ 0 w 525780"/>
                  <a:gd name="connsiteY4-10" fmla="*/ 872114 h 887354"/>
                  <a:gd name="connsiteX5-11" fmla="*/ 15240 w 525780"/>
                  <a:gd name="connsiteY5-12" fmla="*/ 414914 h 887354"/>
                  <a:gd name="connsiteX6-13" fmla="*/ 45720 w 525780"/>
                  <a:gd name="connsiteY6-14" fmla="*/ 56774 h 887354"/>
                  <a:gd name="connsiteX7-15" fmla="*/ 220980 w 525780"/>
                  <a:gd name="connsiteY7-16" fmla="*/ 49154 h 887354"/>
                  <a:gd name="connsiteX0-17" fmla="*/ 220980 w 525780"/>
                  <a:gd name="connsiteY0-18" fmla="*/ 78153 h 916353"/>
                  <a:gd name="connsiteX1-19" fmla="*/ 480060 w 525780"/>
                  <a:gd name="connsiteY1-20" fmla="*/ 70533 h 916353"/>
                  <a:gd name="connsiteX2-21" fmla="*/ 525780 w 525780"/>
                  <a:gd name="connsiteY2-22" fmla="*/ 443913 h 916353"/>
                  <a:gd name="connsiteX3-23" fmla="*/ 518160 w 525780"/>
                  <a:gd name="connsiteY3-24" fmla="*/ 916353 h 916353"/>
                  <a:gd name="connsiteX4-25" fmla="*/ 0 w 525780"/>
                  <a:gd name="connsiteY4-26" fmla="*/ 901113 h 916353"/>
                  <a:gd name="connsiteX5-27" fmla="*/ 15240 w 525780"/>
                  <a:gd name="connsiteY5-28" fmla="*/ 443913 h 916353"/>
                  <a:gd name="connsiteX6-29" fmla="*/ 45720 w 525780"/>
                  <a:gd name="connsiteY6-30" fmla="*/ 85773 h 916353"/>
                  <a:gd name="connsiteX7-31" fmla="*/ 220980 w 525780"/>
                  <a:gd name="connsiteY7-32" fmla="*/ 78153 h 916353"/>
                  <a:gd name="connsiteX0-33" fmla="*/ 220980 w 525780"/>
                  <a:gd name="connsiteY0-34" fmla="*/ 65137 h 903337"/>
                  <a:gd name="connsiteX1-35" fmla="*/ 480060 w 525780"/>
                  <a:gd name="connsiteY1-36" fmla="*/ 57517 h 903337"/>
                  <a:gd name="connsiteX2-37" fmla="*/ 525780 w 525780"/>
                  <a:gd name="connsiteY2-38" fmla="*/ 430897 h 903337"/>
                  <a:gd name="connsiteX3-39" fmla="*/ 518160 w 525780"/>
                  <a:gd name="connsiteY3-40" fmla="*/ 903337 h 903337"/>
                  <a:gd name="connsiteX4-41" fmla="*/ 0 w 525780"/>
                  <a:gd name="connsiteY4-42" fmla="*/ 888097 h 903337"/>
                  <a:gd name="connsiteX5-43" fmla="*/ 15240 w 525780"/>
                  <a:gd name="connsiteY5-44" fmla="*/ 430897 h 903337"/>
                  <a:gd name="connsiteX6-45" fmla="*/ 45720 w 525780"/>
                  <a:gd name="connsiteY6-46" fmla="*/ 72757 h 903337"/>
                  <a:gd name="connsiteX7-47" fmla="*/ 220980 w 525780"/>
                  <a:gd name="connsiteY7-48" fmla="*/ 65137 h 903337"/>
                  <a:gd name="connsiteX0-49" fmla="*/ 220980 w 525780"/>
                  <a:gd name="connsiteY0-50" fmla="*/ 65137 h 903337"/>
                  <a:gd name="connsiteX1-51" fmla="*/ 480060 w 525780"/>
                  <a:gd name="connsiteY1-52" fmla="*/ 57517 h 903337"/>
                  <a:gd name="connsiteX2-53" fmla="*/ 525780 w 525780"/>
                  <a:gd name="connsiteY2-54" fmla="*/ 430897 h 903337"/>
                  <a:gd name="connsiteX3-55" fmla="*/ 518160 w 525780"/>
                  <a:gd name="connsiteY3-56" fmla="*/ 903337 h 903337"/>
                  <a:gd name="connsiteX4-57" fmla="*/ 0 w 525780"/>
                  <a:gd name="connsiteY4-58" fmla="*/ 888097 h 903337"/>
                  <a:gd name="connsiteX5-59" fmla="*/ 15240 w 525780"/>
                  <a:gd name="connsiteY5-60" fmla="*/ 430897 h 903337"/>
                  <a:gd name="connsiteX6-61" fmla="*/ 45720 w 525780"/>
                  <a:gd name="connsiteY6-62" fmla="*/ 72757 h 903337"/>
                  <a:gd name="connsiteX7-63" fmla="*/ 220980 w 525780"/>
                  <a:gd name="connsiteY7-64" fmla="*/ 65137 h 903337"/>
                  <a:gd name="connsiteX0-65" fmla="*/ 220980 w 525780"/>
                  <a:gd name="connsiteY0-66" fmla="*/ 82425 h 920625"/>
                  <a:gd name="connsiteX1-67" fmla="*/ 480060 w 525780"/>
                  <a:gd name="connsiteY1-68" fmla="*/ 74805 h 920625"/>
                  <a:gd name="connsiteX2-69" fmla="*/ 525780 w 525780"/>
                  <a:gd name="connsiteY2-70" fmla="*/ 448185 h 920625"/>
                  <a:gd name="connsiteX3-71" fmla="*/ 518160 w 525780"/>
                  <a:gd name="connsiteY3-72" fmla="*/ 920625 h 920625"/>
                  <a:gd name="connsiteX4-73" fmla="*/ 0 w 525780"/>
                  <a:gd name="connsiteY4-74" fmla="*/ 905385 h 920625"/>
                  <a:gd name="connsiteX5-75" fmla="*/ 15240 w 525780"/>
                  <a:gd name="connsiteY5-76" fmla="*/ 448185 h 920625"/>
                  <a:gd name="connsiteX6-77" fmla="*/ 45720 w 525780"/>
                  <a:gd name="connsiteY6-78" fmla="*/ 90045 h 920625"/>
                  <a:gd name="connsiteX7-79" fmla="*/ 220980 w 525780"/>
                  <a:gd name="connsiteY7-80" fmla="*/ 82425 h 920625"/>
                  <a:gd name="connsiteX0-81" fmla="*/ 220980 w 525780"/>
                  <a:gd name="connsiteY0-82" fmla="*/ 73416 h 911616"/>
                  <a:gd name="connsiteX1-83" fmla="*/ 480060 w 525780"/>
                  <a:gd name="connsiteY1-84" fmla="*/ 65796 h 911616"/>
                  <a:gd name="connsiteX2-85" fmla="*/ 525780 w 525780"/>
                  <a:gd name="connsiteY2-86" fmla="*/ 439176 h 911616"/>
                  <a:gd name="connsiteX3-87" fmla="*/ 518160 w 525780"/>
                  <a:gd name="connsiteY3-88" fmla="*/ 911616 h 911616"/>
                  <a:gd name="connsiteX4-89" fmla="*/ 0 w 525780"/>
                  <a:gd name="connsiteY4-90" fmla="*/ 896376 h 911616"/>
                  <a:gd name="connsiteX5-91" fmla="*/ 15240 w 525780"/>
                  <a:gd name="connsiteY5-92" fmla="*/ 439176 h 911616"/>
                  <a:gd name="connsiteX6-93" fmla="*/ 45720 w 525780"/>
                  <a:gd name="connsiteY6-94" fmla="*/ 81036 h 911616"/>
                  <a:gd name="connsiteX7-95" fmla="*/ 220980 w 525780"/>
                  <a:gd name="connsiteY7-96" fmla="*/ 73416 h 911616"/>
                  <a:gd name="connsiteX0-97" fmla="*/ 220980 w 525780"/>
                  <a:gd name="connsiteY0-98" fmla="*/ 73416 h 911616"/>
                  <a:gd name="connsiteX1-99" fmla="*/ 480060 w 525780"/>
                  <a:gd name="connsiteY1-100" fmla="*/ 65796 h 911616"/>
                  <a:gd name="connsiteX2-101" fmla="*/ 525780 w 525780"/>
                  <a:gd name="connsiteY2-102" fmla="*/ 439176 h 911616"/>
                  <a:gd name="connsiteX3-103" fmla="*/ 518160 w 525780"/>
                  <a:gd name="connsiteY3-104" fmla="*/ 911616 h 911616"/>
                  <a:gd name="connsiteX4-105" fmla="*/ 0 w 525780"/>
                  <a:gd name="connsiteY4-106" fmla="*/ 896376 h 911616"/>
                  <a:gd name="connsiteX5-107" fmla="*/ 15240 w 525780"/>
                  <a:gd name="connsiteY5-108" fmla="*/ 439176 h 911616"/>
                  <a:gd name="connsiteX6-109" fmla="*/ 45720 w 525780"/>
                  <a:gd name="connsiteY6-110" fmla="*/ 81036 h 911616"/>
                  <a:gd name="connsiteX7-111" fmla="*/ 220980 w 525780"/>
                  <a:gd name="connsiteY7-112" fmla="*/ 73416 h 911616"/>
                  <a:gd name="connsiteX0-113" fmla="*/ 220980 w 525780"/>
                  <a:gd name="connsiteY0-114" fmla="*/ 73416 h 911616"/>
                  <a:gd name="connsiteX1-115" fmla="*/ 480060 w 525780"/>
                  <a:gd name="connsiteY1-116" fmla="*/ 65796 h 911616"/>
                  <a:gd name="connsiteX2-117" fmla="*/ 525780 w 525780"/>
                  <a:gd name="connsiteY2-118" fmla="*/ 439176 h 911616"/>
                  <a:gd name="connsiteX3-119" fmla="*/ 518160 w 525780"/>
                  <a:gd name="connsiteY3-120" fmla="*/ 911616 h 911616"/>
                  <a:gd name="connsiteX4-121" fmla="*/ 0 w 525780"/>
                  <a:gd name="connsiteY4-122" fmla="*/ 896376 h 911616"/>
                  <a:gd name="connsiteX5-123" fmla="*/ 15240 w 525780"/>
                  <a:gd name="connsiteY5-124" fmla="*/ 439176 h 911616"/>
                  <a:gd name="connsiteX6-125" fmla="*/ 45720 w 525780"/>
                  <a:gd name="connsiteY6-126" fmla="*/ 81036 h 911616"/>
                  <a:gd name="connsiteX7-127" fmla="*/ 220980 w 525780"/>
                  <a:gd name="connsiteY7-128" fmla="*/ 73416 h 911616"/>
                  <a:gd name="connsiteX0-129" fmla="*/ 241593 w 546393"/>
                  <a:gd name="connsiteY0-130" fmla="*/ 73416 h 911616"/>
                  <a:gd name="connsiteX1-131" fmla="*/ 500673 w 546393"/>
                  <a:gd name="connsiteY1-132" fmla="*/ 65796 h 911616"/>
                  <a:gd name="connsiteX2-133" fmla="*/ 546393 w 546393"/>
                  <a:gd name="connsiteY2-134" fmla="*/ 439176 h 911616"/>
                  <a:gd name="connsiteX3-135" fmla="*/ 538773 w 546393"/>
                  <a:gd name="connsiteY3-136" fmla="*/ 911616 h 911616"/>
                  <a:gd name="connsiteX4-137" fmla="*/ 20613 w 546393"/>
                  <a:gd name="connsiteY4-138" fmla="*/ 896376 h 911616"/>
                  <a:gd name="connsiteX5-139" fmla="*/ 35853 w 546393"/>
                  <a:gd name="connsiteY5-140" fmla="*/ 439176 h 911616"/>
                  <a:gd name="connsiteX6-141" fmla="*/ 66333 w 546393"/>
                  <a:gd name="connsiteY6-142" fmla="*/ 81036 h 911616"/>
                  <a:gd name="connsiteX7-143" fmla="*/ 241593 w 546393"/>
                  <a:gd name="connsiteY7-144" fmla="*/ 73416 h 911616"/>
                  <a:gd name="connsiteX0-145" fmla="*/ 265077 w 569877"/>
                  <a:gd name="connsiteY0-146" fmla="*/ 73416 h 911616"/>
                  <a:gd name="connsiteX1-147" fmla="*/ 524157 w 569877"/>
                  <a:gd name="connsiteY1-148" fmla="*/ 65796 h 911616"/>
                  <a:gd name="connsiteX2-149" fmla="*/ 569877 w 569877"/>
                  <a:gd name="connsiteY2-150" fmla="*/ 439176 h 911616"/>
                  <a:gd name="connsiteX3-151" fmla="*/ 562257 w 569877"/>
                  <a:gd name="connsiteY3-152" fmla="*/ 911616 h 911616"/>
                  <a:gd name="connsiteX4-153" fmla="*/ 44097 w 569877"/>
                  <a:gd name="connsiteY4-154" fmla="*/ 896376 h 911616"/>
                  <a:gd name="connsiteX5-155" fmla="*/ 59337 w 569877"/>
                  <a:gd name="connsiteY5-156" fmla="*/ 439176 h 911616"/>
                  <a:gd name="connsiteX6-157" fmla="*/ 89817 w 569877"/>
                  <a:gd name="connsiteY6-158" fmla="*/ 81036 h 911616"/>
                  <a:gd name="connsiteX7-159" fmla="*/ 265077 w 569877"/>
                  <a:gd name="connsiteY7-160" fmla="*/ 73416 h 911616"/>
                  <a:gd name="connsiteX0-161" fmla="*/ 265077 w 569877"/>
                  <a:gd name="connsiteY0-162" fmla="*/ 73416 h 982843"/>
                  <a:gd name="connsiteX1-163" fmla="*/ 524157 w 569877"/>
                  <a:gd name="connsiteY1-164" fmla="*/ 65796 h 982843"/>
                  <a:gd name="connsiteX2-165" fmla="*/ 569877 w 569877"/>
                  <a:gd name="connsiteY2-166" fmla="*/ 439176 h 982843"/>
                  <a:gd name="connsiteX3-167" fmla="*/ 562257 w 569877"/>
                  <a:gd name="connsiteY3-168" fmla="*/ 911616 h 982843"/>
                  <a:gd name="connsiteX4-169" fmla="*/ 44097 w 569877"/>
                  <a:gd name="connsiteY4-170" fmla="*/ 896376 h 982843"/>
                  <a:gd name="connsiteX5-171" fmla="*/ 59337 w 569877"/>
                  <a:gd name="connsiteY5-172" fmla="*/ 439176 h 982843"/>
                  <a:gd name="connsiteX6-173" fmla="*/ 89817 w 569877"/>
                  <a:gd name="connsiteY6-174" fmla="*/ 81036 h 982843"/>
                  <a:gd name="connsiteX7-175" fmla="*/ 265077 w 569877"/>
                  <a:gd name="connsiteY7-176" fmla="*/ 73416 h 982843"/>
                  <a:gd name="connsiteX0-177" fmla="*/ 265077 w 569877"/>
                  <a:gd name="connsiteY0-178" fmla="*/ 73416 h 999065"/>
                  <a:gd name="connsiteX1-179" fmla="*/ 524157 w 569877"/>
                  <a:gd name="connsiteY1-180" fmla="*/ 65796 h 999065"/>
                  <a:gd name="connsiteX2-181" fmla="*/ 569877 w 569877"/>
                  <a:gd name="connsiteY2-182" fmla="*/ 439176 h 999065"/>
                  <a:gd name="connsiteX3-183" fmla="*/ 562257 w 569877"/>
                  <a:gd name="connsiteY3-184" fmla="*/ 911616 h 999065"/>
                  <a:gd name="connsiteX4-185" fmla="*/ 44097 w 569877"/>
                  <a:gd name="connsiteY4-186" fmla="*/ 896376 h 999065"/>
                  <a:gd name="connsiteX5-187" fmla="*/ 59337 w 569877"/>
                  <a:gd name="connsiteY5-188" fmla="*/ 439176 h 999065"/>
                  <a:gd name="connsiteX6-189" fmla="*/ 89817 w 569877"/>
                  <a:gd name="connsiteY6-190" fmla="*/ 81036 h 999065"/>
                  <a:gd name="connsiteX7-191" fmla="*/ 265077 w 569877"/>
                  <a:gd name="connsiteY7-192" fmla="*/ 73416 h 999065"/>
                  <a:gd name="connsiteX0-193" fmla="*/ 265077 w 625792"/>
                  <a:gd name="connsiteY0-194" fmla="*/ 73416 h 999065"/>
                  <a:gd name="connsiteX1-195" fmla="*/ 524157 w 625792"/>
                  <a:gd name="connsiteY1-196" fmla="*/ 65796 h 999065"/>
                  <a:gd name="connsiteX2-197" fmla="*/ 569877 w 625792"/>
                  <a:gd name="connsiteY2-198" fmla="*/ 439176 h 999065"/>
                  <a:gd name="connsiteX3-199" fmla="*/ 562257 w 625792"/>
                  <a:gd name="connsiteY3-200" fmla="*/ 911616 h 999065"/>
                  <a:gd name="connsiteX4-201" fmla="*/ 44097 w 625792"/>
                  <a:gd name="connsiteY4-202" fmla="*/ 896376 h 999065"/>
                  <a:gd name="connsiteX5-203" fmla="*/ 59337 w 625792"/>
                  <a:gd name="connsiteY5-204" fmla="*/ 439176 h 999065"/>
                  <a:gd name="connsiteX6-205" fmla="*/ 89817 w 625792"/>
                  <a:gd name="connsiteY6-206" fmla="*/ 81036 h 999065"/>
                  <a:gd name="connsiteX7-207" fmla="*/ 265077 w 625792"/>
                  <a:gd name="connsiteY7-208" fmla="*/ 73416 h 999065"/>
                  <a:gd name="connsiteX0-209" fmla="*/ 265077 w 635549"/>
                  <a:gd name="connsiteY0-210" fmla="*/ 73416 h 999065"/>
                  <a:gd name="connsiteX1-211" fmla="*/ 524157 w 635549"/>
                  <a:gd name="connsiteY1-212" fmla="*/ 65796 h 999065"/>
                  <a:gd name="connsiteX2-213" fmla="*/ 569877 w 635549"/>
                  <a:gd name="connsiteY2-214" fmla="*/ 439176 h 999065"/>
                  <a:gd name="connsiteX3-215" fmla="*/ 562257 w 635549"/>
                  <a:gd name="connsiteY3-216" fmla="*/ 911616 h 999065"/>
                  <a:gd name="connsiteX4-217" fmla="*/ 44097 w 635549"/>
                  <a:gd name="connsiteY4-218" fmla="*/ 896376 h 999065"/>
                  <a:gd name="connsiteX5-219" fmla="*/ 59337 w 635549"/>
                  <a:gd name="connsiteY5-220" fmla="*/ 439176 h 999065"/>
                  <a:gd name="connsiteX6-221" fmla="*/ 89817 w 635549"/>
                  <a:gd name="connsiteY6-222" fmla="*/ 81036 h 999065"/>
                  <a:gd name="connsiteX7-223" fmla="*/ 265077 w 635549"/>
                  <a:gd name="connsiteY7-224" fmla="*/ 73416 h 999065"/>
                  <a:gd name="connsiteX0-225" fmla="*/ 265077 w 635549"/>
                  <a:gd name="connsiteY0-226" fmla="*/ 73416 h 999065"/>
                  <a:gd name="connsiteX1-227" fmla="*/ 524157 w 635549"/>
                  <a:gd name="connsiteY1-228" fmla="*/ 65796 h 999065"/>
                  <a:gd name="connsiteX2-229" fmla="*/ 569877 w 635549"/>
                  <a:gd name="connsiteY2-230" fmla="*/ 439176 h 999065"/>
                  <a:gd name="connsiteX3-231" fmla="*/ 562257 w 635549"/>
                  <a:gd name="connsiteY3-232" fmla="*/ 911616 h 999065"/>
                  <a:gd name="connsiteX4-233" fmla="*/ 44097 w 635549"/>
                  <a:gd name="connsiteY4-234" fmla="*/ 896376 h 999065"/>
                  <a:gd name="connsiteX5-235" fmla="*/ 59337 w 635549"/>
                  <a:gd name="connsiteY5-236" fmla="*/ 439176 h 999065"/>
                  <a:gd name="connsiteX6-237" fmla="*/ 89817 w 635549"/>
                  <a:gd name="connsiteY6-238" fmla="*/ 81036 h 999065"/>
                  <a:gd name="connsiteX7-239" fmla="*/ 265077 w 635549"/>
                  <a:gd name="connsiteY7-240" fmla="*/ 73416 h 999065"/>
                  <a:gd name="connsiteX0-241" fmla="*/ 265077 w 635549"/>
                  <a:gd name="connsiteY0-242" fmla="*/ 73416 h 999065"/>
                  <a:gd name="connsiteX1-243" fmla="*/ 524157 w 635549"/>
                  <a:gd name="connsiteY1-244" fmla="*/ 65796 h 999065"/>
                  <a:gd name="connsiteX2-245" fmla="*/ 569877 w 635549"/>
                  <a:gd name="connsiteY2-246" fmla="*/ 439176 h 999065"/>
                  <a:gd name="connsiteX3-247" fmla="*/ 562257 w 635549"/>
                  <a:gd name="connsiteY3-248" fmla="*/ 911616 h 999065"/>
                  <a:gd name="connsiteX4-249" fmla="*/ 44097 w 635549"/>
                  <a:gd name="connsiteY4-250" fmla="*/ 896376 h 999065"/>
                  <a:gd name="connsiteX5-251" fmla="*/ 59337 w 635549"/>
                  <a:gd name="connsiteY5-252" fmla="*/ 439176 h 999065"/>
                  <a:gd name="connsiteX6-253" fmla="*/ 89817 w 635549"/>
                  <a:gd name="connsiteY6-254" fmla="*/ 81036 h 999065"/>
                  <a:gd name="connsiteX7-255" fmla="*/ 265077 w 635549"/>
                  <a:gd name="connsiteY7-256" fmla="*/ 73416 h 999065"/>
                  <a:gd name="connsiteX0-257" fmla="*/ 265077 w 635549"/>
                  <a:gd name="connsiteY0-258" fmla="*/ 73416 h 999065"/>
                  <a:gd name="connsiteX1-259" fmla="*/ 524157 w 635549"/>
                  <a:gd name="connsiteY1-260" fmla="*/ 65796 h 999065"/>
                  <a:gd name="connsiteX2-261" fmla="*/ 569877 w 635549"/>
                  <a:gd name="connsiteY2-262" fmla="*/ 439176 h 999065"/>
                  <a:gd name="connsiteX3-263" fmla="*/ 562257 w 635549"/>
                  <a:gd name="connsiteY3-264" fmla="*/ 911616 h 999065"/>
                  <a:gd name="connsiteX4-265" fmla="*/ 44097 w 635549"/>
                  <a:gd name="connsiteY4-266" fmla="*/ 896376 h 999065"/>
                  <a:gd name="connsiteX5-267" fmla="*/ 59337 w 635549"/>
                  <a:gd name="connsiteY5-268" fmla="*/ 439176 h 999065"/>
                  <a:gd name="connsiteX6-269" fmla="*/ 89817 w 635549"/>
                  <a:gd name="connsiteY6-270" fmla="*/ 81036 h 999065"/>
                  <a:gd name="connsiteX7-271" fmla="*/ 265077 w 635549"/>
                  <a:gd name="connsiteY7-272" fmla="*/ 73416 h 999065"/>
                  <a:gd name="connsiteX0-273" fmla="*/ 265077 w 625663"/>
                  <a:gd name="connsiteY0-274" fmla="*/ 73416 h 999065"/>
                  <a:gd name="connsiteX1-275" fmla="*/ 524157 w 625663"/>
                  <a:gd name="connsiteY1-276" fmla="*/ 65796 h 999065"/>
                  <a:gd name="connsiteX2-277" fmla="*/ 569877 w 625663"/>
                  <a:gd name="connsiteY2-278" fmla="*/ 439176 h 999065"/>
                  <a:gd name="connsiteX3-279" fmla="*/ 562257 w 625663"/>
                  <a:gd name="connsiteY3-280" fmla="*/ 911616 h 999065"/>
                  <a:gd name="connsiteX4-281" fmla="*/ 44097 w 625663"/>
                  <a:gd name="connsiteY4-282" fmla="*/ 896376 h 999065"/>
                  <a:gd name="connsiteX5-283" fmla="*/ 59337 w 625663"/>
                  <a:gd name="connsiteY5-284" fmla="*/ 439176 h 999065"/>
                  <a:gd name="connsiteX6-285" fmla="*/ 89817 w 625663"/>
                  <a:gd name="connsiteY6-286" fmla="*/ 81036 h 999065"/>
                  <a:gd name="connsiteX7-287" fmla="*/ 265077 w 625663"/>
                  <a:gd name="connsiteY7-288" fmla="*/ 73416 h 999065"/>
                  <a:gd name="connsiteX0-289" fmla="*/ 265077 w 625663"/>
                  <a:gd name="connsiteY0-290" fmla="*/ 73416 h 979696"/>
                  <a:gd name="connsiteX1-291" fmla="*/ 524157 w 625663"/>
                  <a:gd name="connsiteY1-292" fmla="*/ 65796 h 979696"/>
                  <a:gd name="connsiteX2-293" fmla="*/ 569877 w 625663"/>
                  <a:gd name="connsiteY2-294" fmla="*/ 439176 h 979696"/>
                  <a:gd name="connsiteX3-295" fmla="*/ 562257 w 625663"/>
                  <a:gd name="connsiteY3-296" fmla="*/ 911616 h 979696"/>
                  <a:gd name="connsiteX4-297" fmla="*/ 44097 w 625663"/>
                  <a:gd name="connsiteY4-298" fmla="*/ 896376 h 979696"/>
                  <a:gd name="connsiteX5-299" fmla="*/ 59337 w 625663"/>
                  <a:gd name="connsiteY5-300" fmla="*/ 439176 h 979696"/>
                  <a:gd name="connsiteX6-301" fmla="*/ 89817 w 625663"/>
                  <a:gd name="connsiteY6-302" fmla="*/ 81036 h 979696"/>
                  <a:gd name="connsiteX7-303" fmla="*/ 265077 w 625663"/>
                  <a:gd name="connsiteY7-304" fmla="*/ 73416 h 9796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625663" h="979696">
                    <a:moveTo>
                      <a:pt x="265077" y="73416"/>
                    </a:moveTo>
                    <a:cubicBezTo>
                      <a:pt x="336197" y="9916"/>
                      <a:pt x="422557" y="-30724"/>
                      <a:pt x="524157" y="65796"/>
                    </a:cubicBezTo>
                    <a:cubicBezTo>
                      <a:pt x="600357" y="190256"/>
                      <a:pt x="577497" y="299476"/>
                      <a:pt x="569877" y="439176"/>
                    </a:cubicBezTo>
                    <a:cubicBezTo>
                      <a:pt x="605437" y="596656"/>
                      <a:pt x="679097" y="746516"/>
                      <a:pt x="562257" y="911616"/>
                    </a:cubicBezTo>
                    <a:cubicBezTo>
                      <a:pt x="496217" y="967496"/>
                      <a:pt x="201577" y="1038616"/>
                      <a:pt x="44097" y="896376"/>
                    </a:cubicBezTo>
                    <a:cubicBezTo>
                      <a:pt x="-19403" y="759216"/>
                      <a:pt x="-14323" y="698256"/>
                      <a:pt x="59337" y="439176"/>
                    </a:cubicBezTo>
                    <a:cubicBezTo>
                      <a:pt x="69497" y="319796"/>
                      <a:pt x="11077" y="200416"/>
                      <a:pt x="89817" y="81036"/>
                    </a:cubicBezTo>
                    <a:cubicBezTo>
                      <a:pt x="148237" y="-35804"/>
                      <a:pt x="199037" y="-15484"/>
                      <a:pt x="265077" y="7341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4656582" y="1790597"/>
                <a:ext cx="747772" cy="315707"/>
              </a:xfrm>
              <a:custGeom>
                <a:avLst/>
                <a:gdLst>
                  <a:gd name="connsiteX0" fmla="*/ 723900 w 723900"/>
                  <a:gd name="connsiteY0" fmla="*/ 106680 h 304800"/>
                  <a:gd name="connsiteX1" fmla="*/ 678180 w 723900"/>
                  <a:gd name="connsiteY1" fmla="*/ 7620 h 304800"/>
                  <a:gd name="connsiteX2" fmla="*/ 38100 w 723900"/>
                  <a:gd name="connsiteY2" fmla="*/ 0 h 304800"/>
                  <a:gd name="connsiteX3" fmla="*/ 30480 w 723900"/>
                  <a:gd name="connsiteY3" fmla="*/ 53340 h 304800"/>
                  <a:gd name="connsiteX4" fmla="*/ 53340 w 723900"/>
                  <a:gd name="connsiteY4" fmla="*/ 91440 h 304800"/>
                  <a:gd name="connsiteX5" fmla="*/ 0 w 723900"/>
                  <a:gd name="connsiteY5" fmla="*/ 274320 h 304800"/>
                  <a:gd name="connsiteX6" fmla="*/ 83820 w 723900"/>
                  <a:gd name="connsiteY6" fmla="*/ 304800 h 304800"/>
                  <a:gd name="connsiteX7" fmla="*/ 114300 w 723900"/>
                  <a:gd name="connsiteY7" fmla="*/ 144780 h 304800"/>
                  <a:gd name="connsiteX8" fmla="*/ 723900 w 723900"/>
                  <a:gd name="connsiteY8" fmla="*/ 106680 h 304800"/>
                  <a:gd name="connsiteX0-1" fmla="*/ 723900 w 726967"/>
                  <a:gd name="connsiteY0-2" fmla="*/ 106680 h 304800"/>
                  <a:gd name="connsiteX1-3" fmla="*/ 678180 w 726967"/>
                  <a:gd name="connsiteY1-4" fmla="*/ 7620 h 304800"/>
                  <a:gd name="connsiteX2-5" fmla="*/ 38100 w 726967"/>
                  <a:gd name="connsiteY2-6" fmla="*/ 0 h 304800"/>
                  <a:gd name="connsiteX3-7" fmla="*/ 30480 w 726967"/>
                  <a:gd name="connsiteY3-8" fmla="*/ 53340 h 304800"/>
                  <a:gd name="connsiteX4-9" fmla="*/ 53340 w 726967"/>
                  <a:gd name="connsiteY4-10" fmla="*/ 91440 h 304800"/>
                  <a:gd name="connsiteX5-11" fmla="*/ 0 w 726967"/>
                  <a:gd name="connsiteY5-12" fmla="*/ 274320 h 304800"/>
                  <a:gd name="connsiteX6-13" fmla="*/ 83820 w 726967"/>
                  <a:gd name="connsiteY6-14" fmla="*/ 304800 h 304800"/>
                  <a:gd name="connsiteX7-15" fmla="*/ 114300 w 726967"/>
                  <a:gd name="connsiteY7-16" fmla="*/ 144780 h 304800"/>
                  <a:gd name="connsiteX8-17" fmla="*/ 723900 w 726967"/>
                  <a:gd name="connsiteY8-18" fmla="*/ 106680 h 304800"/>
                  <a:gd name="connsiteX0-19" fmla="*/ 723900 w 728673"/>
                  <a:gd name="connsiteY0-20" fmla="*/ 106680 h 304800"/>
                  <a:gd name="connsiteX1-21" fmla="*/ 678180 w 728673"/>
                  <a:gd name="connsiteY1-22" fmla="*/ 7620 h 304800"/>
                  <a:gd name="connsiteX2-23" fmla="*/ 38100 w 728673"/>
                  <a:gd name="connsiteY2-24" fmla="*/ 0 h 304800"/>
                  <a:gd name="connsiteX3-25" fmla="*/ 30480 w 728673"/>
                  <a:gd name="connsiteY3-26" fmla="*/ 53340 h 304800"/>
                  <a:gd name="connsiteX4-27" fmla="*/ 53340 w 728673"/>
                  <a:gd name="connsiteY4-28" fmla="*/ 91440 h 304800"/>
                  <a:gd name="connsiteX5-29" fmla="*/ 0 w 728673"/>
                  <a:gd name="connsiteY5-30" fmla="*/ 274320 h 304800"/>
                  <a:gd name="connsiteX6-31" fmla="*/ 83820 w 728673"/>
                  <a:gd name="connsiteY6-32" fmla="*/ 304800 h 304800"/>
                  <a:gd name="connsiteX7-33" fmla="*/ 114300 w 728673"/>
                  <a:gd name="connsiteY7-34" fmla="*/ 144780 h 304800"/>
                  <a:gd name="connsiteX8-35" fmla="*/ 723900 w 728673"/>
                  <a:gd name="connsiteY8-36" fmla="*/ 106680 h 304800"/>
                  <a:gd name="connsiteX0-37" fmla="*/ 723900 w 732366"/>
                  <a:gd name="connsiteY0-38" fmla="*/ 106680 h 304800"/>
                  <a:gd name="connsiteX1-39" fmla="*/ 678180 w 732366"/>
                  <a:gd name="connsiteY1-40" fmla="*/ 7620 h 304800"/>
                  <a:gd name="connsiteX2-41" fmla="*/ 38100 w 732366"/>
                  <a:gd name="connsiteY2-42" fmla="*/ 0 h 304800"/>
                  <a:gd name="connsiteX3-43" fmla="*/ 30480 w 732366"/>
                  <a:gd name="connsiteY3-44" fmla="*/ 53340 h 304800"/>
                  <a:gd name="connsiteX4-45" fmla="*/ 53340 w 732366"/>
                  <a:gd name="connsiteY4-46" fmla="*/ 91440 h 304800"/>
                  <a:gd name="connsiteX5-47" fmla="*/ 0 w 732366"/>
                  <a:gd name="connsiteY5-48" fmla="*/ 274320 h 304800"/>
                  <a:gd name="connsiteX6-49" fmla="*/ 83820 w 732366"/>
                  <a:gd name="connsiteY6-50" fmla="*/ 304800 h 304800"/>
                  <a:gd name="connsiteX7-51" fmla="*/ 114300 w 732366"/>
                  <a:gd name="connsiteY7-52" fmla="*/ 144780 h 304800"/>
                  <a:gd name="connsiteX8-53" fmla="*/ 723900 w 732366"/>
                  <a:gd name="connsiteY8-54" fmla="*/ 106680 h 304800"/>
                  <a:gd name="connsiteX0-55" fmla="*/ 723900 w 732366"/>
                  <a:gd name="connsiteY0-56" fmla="*/ 106680 h 304800"/>
                  <a:gd name="connsiteX1-57" fmla="*/ 678180 w 732366"/>
                  <a:gd name="connsiteY1-58" fmla="*/ 7620 h 304800"/>
                  <a:gd name="connsiteX2-59" fmla="*/ 38100 w 732366"/>
                  <a:gd name="connsiteY2-60" fmla="*/ 0 h 304800"/>
                  <a:gd name="connsiteX3-61" fmla="*/ 30480 w 732366"/>
                  <a:gd name="connsiteY3-62" fmla="*/ 53340 h 304800"/>
                  <a:gd name="connsiteX4-63" fmla="*/ 53340 w 732366"/>
                  <a:gd name="connsiteY4-64" fmla="*/ 91440 h 304800"/>
                  <a:gd name="connsiteX5-65" fmla="*/ 0 w 732366"/>
                  <a:gd name="connsiteY5-66" fmla="*/ 274320 h 304800"/>
                  <a:gd name="connsiteX6-67" fmla="*/ 83820 w 732366"/>
                  <a:gd name="connsiteY6-68" fmla="*/ 304800 h 304800"/>
                  <a:gd name="connsiteX7-69" fmla="*/ 114300 w 732366"/>
                  <a:gd name="connsiteY7-70" fmla="*/ 144780 h 304800"/>
                  <a:gd name="connsiteX8-71" fmla="*/ 723900 w 732366"/>
                  <a:gd name="connsiteY8-72" fmla="*/ 106680 h 304800"/>
                  <a:gd name="connsiteX0-73" fmla="*/ 723900 w 732366"/>
                  <a:gd name="connsiteY0-74" fmla="*/ 106680 h 304800"/>
                  <a:gd name="connsiteX1-75" fmla="*/ 678180 w 732366"/>
                  <a:gd name="connsiteY1-76" fmla="*/ 7620 h 304800"/>
                  <a:gd name="connsiteX2-77" fmla="*/ 38100 w 732366"/>
                  <a:gd name="connsiteY2-78" fmla="*/ 0 h 304800"/>
                  <a:gd name="connsiteX3-79" fmla="*/ 30480 w 732366"/>
                  <a:gd name="connsiteY3-80" fmla="*/ 53340 h 304800"/>
                  <a:gd name="connsiteX4-81" fmla="*/ 53340 w 732366"/>
                  <a:gd name="connsiteY4-82" fmla="*/ 91440 h 304800"/>
                  <a:gd name="connsiteX5-83" fmla="*/ 0 w 732366"/>
                  <a:gd name="connsiteY5-84" fmla="*/ 274320 h 304800"/>
                  <a:gd name="connsiteX6-85" fmla="*/ 83820 w 732366"/>
                  <a:gd name="connsiteY6-86" fmla="*/ 304800 h 304800"/>
                  <a:gd name="connsiteX7-87" fmla="*/ 114300 w 732366"/>
                  <a:gd name="connsiteY7-88" fmla="*/ 144780 h 304800"/>
                  <a:gd name="connsiteX8-89" fmla="*/ 723900 w 732366"/>
                  <a:gd name="connsiteY8-90" fmla="*/ 106680 h 304800"/>
                  <a:gd name="connsiteX0-91" fmla="*/ 723900 w 732366"/>
                  <a:gd name="connsiteY0-92" fmla="*/ 106680 h 304800"/>
                  <a:gd name="connsiteX1-93" fmla="*/ 678180 w 732366"/>
                  <a:gd name="connsiteY1-94" fmla="*/ 7620 h 304800"/>
                  <a:gd name="connsiteX2-95" fmla="*/ 38100 w 732366"/>
                  <a:gd name="connsiteY2-96" fmla="*/ 0 h 304800"/>
                  <a:gd name="connsiteX3-97" fmla="*/ 30480 w 732366"/>
                  <a:gd name="connsiteY3-98" fmla="*/ 53340 h 304800"/>
                  <a:gd name="connsiteX4-99" fmla="*/ 53340 w 732366"/>
                  <a:gd name="connsiteY4-100" fmla="*/ 91440 h 304800"/>
                  <a:gd name="connsiteX5-101" fmla="*/ 0 w 732366"/>
                  <a:gd name="connsiteY5-102" fmla="*/ 274320 h 304800"/>
                  <a:gd name="connsiteX6-103" fmla="*/ 83820 w 732366"/>
                  <a:gd name="connsiteY6-104" fmla="*/ 304800 h 304800"/>
                  <a:gd name="connsiteX7-105" fmla="*/ 114300 w 732366"/>
                  <a:gd name="connsiteY7-106" fmla="*/ 144780 h 304800"/>
                  <a:gd name="connsiteX8-107" fmla="*/ 723900 w 732366"/>
                  <a:gd name="connsiteY8-108" fmla="*/ 106680 h 304800"/>
                  <a:gd name="connsiteX0-109" fmla="*/ 723900 w 732366"/>
                  <a:gd name="connsiteY0-110" fmla="*/ 106680 h 304800"/>
                  <a:gd name="connsiteX1-111" fmla="*/ 678180 w 732366"/>
                  <a:gd name="connsiteY1-112" fmla="*/ 7620 h 304800"/>
                  <a:gd name="connsiteX2-113" fmla="*/ 38100 w 732366"/>
                  <a:gd name="connsiteY2-114" fmla="*/ 0 h 304800"/>
                  <a:gd name="connsiteX3-115" fmla="*/ 30480 w 732366"/>
                  <a:gd name="connsiteY3-116" fmla="*/ 53340 h 304800"/>
                  <a:gd name="connsiteX4-117" fmla="*/ 53340 w 732366"/>
                  <a:gd name="connsiteY4-118" fmla="*/ 91440 h 304800"/>
                  <a:gd name="connsiteX5-119" fmla="*/ 0 w 732366"/>
                  <a:gd name="connsiteY5-120" fmla="*/ 274320 h 304800"/>
                  <a:gd name="connsiteX6-121" fmla="*/ 83820 w 732366"/>
                  <a:gd name="connsiteY6-122" fmla="*/ 304800 h 304800"/>
                  <a:gd name="connsiteX7-123" fmla="*/ 114300 w 732366"/>
                  <a:gd name="connsiteY7-124" fmla="*/ 144780 h 304800"/>
                  <a:gd name="connsiteX8-125" fmla="*/ 723900 w 732366"/>
                  <a:gd name="connsiteY8-126" fmla="*/ 106680 h 304800"/>
                  <a:gd name="connsiteX0-127" fmla="*/ 723900 w 732366"/>
                  <a:gd name="connsiteY0-128" fmla="*/ 106680 h 304800"/>
                  <a:gd name="connsiteX1-129" fmla="*/ 678180 w 732366"/>
                  <a:gd name="connsiteY1-130" fmla="*/ 7620 h 304800"/>
                  <a:gd name="connsiteX2-131" fmla="*/ 38100 w 732366"/>
                  <a:gd name="connsiteY2-132" fmla="*/ 0 h 304800"/>
                  <a:gd name="connsiteX3-133" fmla="*/ 30480 w 732366"/>
                  <a:gd name="connsiteY3-134" fmla="*/ 53340 h 304800"/>
                  <a:gd name="connsiteX4-135" fmla="*/ 53340 w 732366"/>
                  <a:gd name="connsiteY4-136" fmla="*/ 91440 h 304800"/>
                  <a:gd name="connsiteX5-137" fmla="*/ 0 w 732366"/>
                  <a:gd name="connsiteY5-138" fmla="*/ 274320 h 304800"/>
                  <a:gd name="connsiteX6-139" fmla="*/ 83820 w 732366"/>
                  <a:gd name="connsiteY6-140" fmla="*/ 304800 h 304800"/>
                  <a:gd name="connsiteX7-141" fmla="*/ 114300 w 732366"/>
                  <a:gd name="connsiteY7-142" fmla="*/ 144780 h 304800"/>
                  <a:gd name="connsiteX8-143" fmla="*/ 723900 w 732366"/>
                  <a:gd name="connsiteY8-144" fmla="*/ 106680 h 304800"/>
                  <a:gd name="connsiteX0-145" fmla="*/ 723900 w 732366"/>
                  <a:gd name="connsiteY0-146" fmla="*/ 106680 h 304800"/>
                  <a:gd name="connsiteX1-147" fmla="*/ 678180 w 732366"/>
                  <a:gd name="connsiteY1-148" fmla="*/ 7620 h 304800"/>
                  <a:gd name="connsiteX2-149" fmla="*/ 38100 w 732366"/>
                  <a:gd name="connsiteY2-150" fmla="*/ 0 h 304800"/>
                  <a:gd name="connsiteX3-151" fmla="*/ 30480 w 732366"/>
                  <a:gd name="connsiteY3-152" fmla="*/ 53340 h 304800"/>
                  <a:gd name="connsiteX4-153" fmla="*/ 53340 w 732366"/>
                  <a:gd name="connsiteY4-154" fmla="*/ 91440 h 304800"/>
                  <a:gd name="connsiteX5-155" fmla="*/ 0 w 732366"/>
                  <a:gd name="connsiteY5-156" fmla="*/ 281940 h 304800"/>
                  <a:gd name="connsiteX6-157" fmla="*/ 83820 w 732366"/>
                  <a:gd name="connsiteY6-158" fmla="*/ 304800 h 304800"/>
                  <a:gd name="connsiteX7-159" fmla="*/ 114300 w 732366"/>
                  <a:gd name="connsiteY7-160" fmla="*/ 144780 h 304800"/>
                  <a:gd name="connsiteX8-161" fmla="*/ 723900 w 732366"/>
                  <a:gd name="connsiteY8-162" fmla="*/ 106680 h 304800"/>
                  <a:gd name="connsiteX0-163" fmla="*/ 723900 w 732366"/>
                  <a:gd name="connsiteY0-164" fmla="*/ 106680 h 335280"/>
                  <a:gd name="connsiteX1-165" fmla="*/ 678180 w 732366"/>
                  <a:gd name="connsiteY1-166" fmla="*/ 7620 h 335280"/>
                  <a:gd name="connsiteX2-167" fmla="*/ 38100 w 732366"/>
                  <a:gd name="connsiteY2-168" fmla="*/ 0 h 335280"/>
                  <a:gd name="connsiteX3-169" fmla="*/ 30480 w 732366"/>
                  <a:gd name="connsiteY3-170" fmla="*/ 53340 h 335280"/>
                  <a:gd name="connsiteX4-171" fmla="*/ 53340 w 732366"/>
                  <a:gd name="connsiteY4-172" fmla="*/ 91440 h 335280"/>
                  <a:gd name="connsiteX5-173" fmla="*/ 0 w 732366"/>
                  <a:gd name="connsiteY5-174" fmla="*/ 281940 h 335280"/>
                  <a:gd name="connsiteX6-175" fmla="*/ 60960 w 732366"/>
                  <a:gd name="connsiteY6-176" fmla="*/ 335280 h 335280"/>
                  <a:gd name="connsiteX7-177" fmla="*/ 114300 w 732366"/>
                  <a:gd name="connsiteY7-178" fmla="*/ 144780 h 335280"/>
                  <a:gd name="connsiteX8-179" fmla="*/ 723900 w 732366"/>
                  <a:gd name="connsiteY8-180" fmla="*/ 106680 h 335280"/>
                  <a:gd name="connsiteX0-181" fmla="*/ 723900 w 732366"/>
                  <a:gd name="connsiteY0-182" fmla="*/ 106680 h 335280"/>
                  <a:gd name="connsiteX1-183" fmla="*/ 678180 w 732366"/>
                  <a:gd name="connsiteY1-184" fmla="*/ 7620 h 335280"/>
                  <a:gd name="connsiteX2-185" fmla="*/ 38100 w 732366"/>
                  <a:gd name="connsiteY2-186" fmla="*/ 0 h 335280"/>
                  <a:gd name="connsiteX3-187" fmla="*/ 30480 w 732366"/>
                  <a:gd name="connsiteY3-188" fmla="*/ 53340 h 335280"/>
                  <a:gd name="connsiteX4-189" fmla="*/ 0 w 732366"/>
                  <a:gd name="connsiteY4-190" fmla="*/ 281940 h 335280"/>
                  <a:gd name="connsiteX5-191" fmla="*/ 60960 w 732366"/>
                  <a:gd name="connsiteY5-192" fmla="*/ 335280 h 335280"/>
                  <a:gd name="connsiteX6-193" fmla="*/ 114300 w 732366"/>
                  <a:gd name="connsiteY6-194" fmla="*/ 144780 h 335280"/>
                  <a:gd name="connsiteX7-195" fmla="*/ 723900 w 732366"/>
                  <a:gd name="connsiteY7-196" fmla="*/ 106680 h 335280"/>
                  <a:gd name="connsiteX0-197" fmla="*/ 723900 w 732366"/>
                  <a:gd name="connsiteY0-198" fmla="*/ 106680 h 335280"/>
                  <a:gd name="connsiteX1-199" fmla="*/ 678180 w 732366"/>
                  <a:gd name="connsiteY1-200" fmla="*/ 7620 h 335280"/>
                  <a:gd name="connsiteX2-201" fmla="*/ 38100 w 732366"/>
                  <a:gd name="connsiteY2-202" fmla="*/ 0 h 335280"/>
                  <a:gd name="connsiteX3-203" fmla="*/ 30480 w 732366"/>
                  <a:gd name="connsiteY3-204" fmla="*/ 53340 h 335280"/>
                  <a:gd name="connsiteX4-205" fmla="*/ 0 w 732366"/>
                  <a:gd name="connsiteY4-206" fmla="*/ 281940 h 335280"/>
                  <a:gd name="connsiteX5-207" fmla="*/ 60960 w 732366"/>
                  <a:gd name="connsiteY5-208" fmla="*/ 335280 h 335280"/>
                  <a:gd name="connsiteX6-209" fmla="*/ 114300 w 732366"/>
                  <a:gd name="connsiteY6-210" fmla="*/ 144780 h 335280"/>
                  <a:gd name="connsiteX7-211" fmla="*/ 723900 w 732366"/>
                  <a:gd name="connsiteY7-212" fmla="*/ 106680 h 335280"/>
                  <a:gd name="connsiteX0-213" fmla="*/ 723900 w 732366"/>
                  <a:gd name="connsiteY0-214" fmla="*/ 106680 h 335280"/>
                  <a:gd name="connsiteX1-215" fmla="*/ 678180 w 732366"/>
                  <a:gd name="connsiteY1-216" fmla="*/ 7620 h 335280"/>
                  <a:gd name="connsiteX2-217" fmla="*/ 38100 w 732366"/>
                  <a:gd name="connsiteY2-218" fmla="*/ 0 h 335280"/>
                  <a:gd name="connsiteX3-219" fmla="*/ 30480 w 732366"/>
                  <a:gd name="connsiteY3-220" fmla="*/ 53340 h 335280"/>
                  <a:gd name="connsiteX4-221" fmla="*/ 0 w 732366"/>
                  <a:gd name="connsiteY4-222" fmla="*/ 281940 h 335280"/>
                  <a:gd name="connsiteX5-223" fmla="*/ 60960 w 732366"/>
                  <a:gd name="connsiteY5-224" fmla="*/ 335280 h 335280"/>
                  <a:gd name="connsiteX6-225" fmla="*/ 114300 w 732366"/>
                  <a:gd name="connsiteY6-226" fmla="*/ 144780 h 335280"/>
                  <a:gd name="connsiteX7-227" fmla="*/ 723900 w 732366"/>
                  <a:gd name="connsiteY7-228" fmla="*/ 106680 h 335280"/>
                  <a:gd name="connsiteX0-229" fmla="*/ 723900 w 732366"/>
                  <a:gd name="connsiteY0-230" fmla="*/ 106680 h 335280"/>
                  <a:gd name="connsiteX1-231" fmla="*/ 678180 w 732366"/>
                  <a:gd name="connsiteY1-232" fmla="*/ 7620 h 335280"/>
                  <a:gd name="connsiteX2-233" fmla="*/ 38100 w 732366"/>
                  <a:gd name="connsiteY2-234" fmla="*/ 0 h 335280"/>
                  <a:gd name="connsiteX3-235" fmla="*/ 30480 w 732366"/>
                  <a:gd name="connsiteY3-236" fmla="*/ 53340 h 335280"/>
                  <a:gd name="connsiteX4-237" fmla="*/ 0 w 732366"/>
                  <a:gd name="connsiteY4-238" fmla="*/ 281940 h 335280"/>
                  <a:gd name="connsiteX5-239" fmla="*/ 60960 w 732366"/>
                  <a:gd name="connsiteY5-240" fmla="*/ 335280 h 335280"/>
                  <a:gd name="connsiteX6-241" fmla="*/ 114300 w 732366"/>
                  <a:gd name="connsiteY6-242" fmla="*/ 144780 h 335280"/>
                  <a:gd name="connsiteX7-243" fmla="*/ 723900 w 732366"/>
                  <a:gd name="connsiteY7-244" fmla="*/ 106680 h 335280"/>
                  <a:gd name="connsiteX0-245" fmla="*/ 723900 w 732366"/>
                  <a:gd name="connsiteY0-246" fmla="*/ 106680 h 328136"/>
                  <a:gd name="connsiteX1-247" fmla="*/ 678180 w 732366"/>
                  <a:gd name="connsiteY1-248" fmla="*/ 7620 h 328136"/>
                  <a:gd name="connsiteX2-249" fmla="*/ 38100 w 732366"/>
                  <a:gd name="connsiteY2-250" fmla="*/ 0 h 328136"/>
                  <a:gd name="connsiteX3-251" fmla="*/ 30480 w 732366"/>
                  <a:gd name="connsiteY3-252" fmla="*/ 53340 h 328136"/>
                  <a:gd name="connsiteX4-253" fmla="*/ 0 w 732366"/>
                  <a:gd name="connsiteY4-254" fmla="*/ 281940 h 328136"/>
                  <a:gd name="connsiteX5-255" fmla="*/ 60960 w 732366"/>
                  <a:gd name="connsiteY5-256" fmla="*/ 328136 h 328136"/>
                  <a:gd name="connsiteX6-257" fmla="*/ 114300 w 732366"/>
                  <a:gd name="connsiteY6-258" fmla="*/ 144780 h 328136"/>
                  <a:gd name="connsiteX7-259" fmla="*/ 723900 w 732366"/>
                  <a:gd name="connsiteY7-260" fmla="*/ 106680 h 328136"/>
                  <a:gd name="connsiteX0-261" fmla="*/ 723900 w 732366"/>
                  <a:gd name="connsiteY0-262" fmla="*/ 106680 h 329041"/>
                  <a:gd name="connsiteX1-263" fmla="*/ 678180 w 732366"/>
                  <a:gd name="connsiteY1-264" fmla="*/ 7620 h 329041"/>
                  <a:gd name="connsiteX2-265" fmla="*/ 38100 w 732366"/>
                  <a:gd name="connsiteY2-266" fmla="*/ 0 h 329041"/>
                  <a:gd name="connsiteX3-267" fmla="*/ 30480 w 732366"/>
                  <a:gd name="connsiteY3-268" fmla="*/ 53340 h 329041"/>
                  <a:gd name="connsiteX4-269" fmla="*/ 0 w 732366"/>
                  <a:gd name="connsiteY4-270" fmla="*/ 281940 h 329041"/>
                  <a:gd name="connsiteX5-271" fmla="*/ 60960 w 732366"/>
                  <a:gd name="connsiteY5-272" fmla="*/ 328136 h 329041"/>
                  <a:gd name="connsiteX6-273" fmla="*/ 114300 w 732366"/>
                  <a:gd name="connsiteY6-274" fmla="*/ 144780 h 329041"/>
                  <a:gd name="connsiteX7-275" fmla="*/ 723900 w 732366"/>
                  <a:gd name="connsiteY7-276" fmla="*/ 106680 h 329041"/>
                  <a:gd name="connsiteX0-277" fmla="*/ 723900 w 732366"/>
                  <a:gd name="connsiteY0-278" fmla="*/ 106680 h 313788"/>
                  <a:gd name="connsiteX1-279" fmla="*/ 678180 w 732366"/>
                  <a:gd name="connsiteY1-280" fmla="*/ 7620 h 313788"/>
                  <a:gd name="connsiteX2-281" fmla="*/ 38100 w 732366"/>
                  <a:gd name="connsiteY2-282" fmla="*/ 0 h 313788"/>
                  <a:gd name="connsiteX3-283" fmla="*/ 30480 w 732366"/>
                  <a:gd name="connsiteY3-284" fmla="*/ 53340 h 313788"/>
                  <a:gd name="connsiteX4-285" fmla="*/ 0 w 732366"/>
                  <a:gd name="connsiteY4-286" fmla="*/ 281940 h 313788"/>
                  <a:gd name="connsiteX5-287" fmla="*/ 68104 w 732366"/>
                  <a:gd name="connsiteY5-288" fmla="*/ 309086 h 313788"/>
                  <a:gd name="connsiteX6-289" fmla="*/ 114300 w 732366"/>
                  <a:gd name="connsiteY6-290" fmla="*/ 144780 h 313788"/>
                  <a:gd name="connsiteX7-291" fmla="*/ 723900 w 732366"/>
                  <a:gd name="connsiteY7-292" fmla="*/ 106680 h 313788"/>
                  <a:gd name="connsiteX0-293" fmla="*/ 723900 w 732366"/>
                  <a:gd name="connsiteY0-294" fmla="*/ 106680 h 318935"/>
                  <a:gd name="connsiteX1-295" fmla="*/ 678180 w 732366"/>
                  <a:gd name="connsiteY1-296" fmla="*/ 7620 h 318935"/>
                  <a:gd name="connsiteX2-297" fmla="*/ 38100 w 732366"/>
                  <a:gd name="connsiteY2-298" fmla="*/ 0 h 318935"/>
                  <a:gd name="connsiteX3-299" fmla="*/ 30480 w 732366"/>
                  <a:gd name="connsiteY3-300" fmla="*/ 53340 h 318935"/>
                  <a:gd name="connsiteX4-301" fmla="*/ 0 w 732366"/>
                  <a:gd name="connsiteY4-302" fmla="*/ 281940 h 318935"/>
                  <a:gd name="connsiteX5-303" fmla="*/ 68104 w 732366"/>
                  <a:gd name="connsiteY5-304" fmla="*/ 309086 h 318935"/>
                  <a:gd name="connsiteX6-305" fmla="*/ 114300 w 732366"/>
                  <a:gd name="connsiteY6-306" fmla="*/ 144780 h 318935"/>
                  <a:gd name="connsiteX7-307" fmla="*/ 723900 w 732366"/>
                  <a:gd name="connsiteY7-308" fmla="*/ 106680 h 318935"/>
                  <a:gd name="connsiteX0-309" fmla="*/ 723900 w 762846"/>
                  <a:gd name="connsiteY0-310" fmla="*/ 106680 h 318935"/>
                  <a:gd name="connsiteX1-311" fmla="*/ 735330 w 762846"/>
                  <a:gd name="connsiteY1-312" fmla="*/ 477 h 318935"/>
                  <a:gd name="connsiteX2-313" fmla="*/ 38100 w 762846"/>
                  <a:gd name="connsiteY2-314" fmla="*/ 0 h 318935"/>
                  <a:gd name="connsiteX3-315" fmla="*/ 30480 w 762846"/>
                  <a:gd name="connsiteY3-316" fmla="*/ 53340 h 318935"/>
                  <a:gd name="connsiteX4-317" fmla="*/ 0 w 762846"/>
                  <a:gd name="connsiteY4-318" fmla="*/ 281940 h 318935"/>
                  <a:gd name="connsiteX5-319" fmla="*/ 68104 w 762846"/>
                  <a:gd name="connsiteY5-320" fmla="*/ 309086 h 318935"/>
                  <a:gd name="connsiteX6-321" fmla="*/ 114300 w 762846"/>
                  <a:gd name="connsiteY6-322" fmla="*/ 144780 h 318935"/>
                  <a:gd name="connsiteX7-323" fmla="*/ 723900 w 762846"/>
                  <a:gd name="connsiteY7-324" fmla="*/ 106680 h 318935"/>
                  <a:gd name="connsiteX0-325" fmla="*/ 750093 w 771594"/>
                  <a:gd name="connsiteY0-326" fmla="*/ 101917 h 318935"/>
                  <a:gd name="connsiteX1-327" fmla="*/ 735330 w 771594"/>
                  <a:gd name="connsiteY1-328" fmla="*/ 477 h 318935"/>
                  <a:gd name="connsiteX2-329" fmla="*/ 38100 w 771594"/>
                  <a:gd name="connsiteY2-330" fmla="*/ 0 h 318935"/>
                  <a:gd name="connsiteX3-331" fmla="*/ 30480 w 771594"/>
                  <a:gd name="connsiteY3-332" fmla="*/ 53340 h 318935"/>
                  <a:gd name="connsiteX4-333" fmla="*/ 0 w 771594"/>
                  <a:gd name="connsiteY4-334" fmla="*/ 281940 h 318935"/>
                  <a:gd name="connsiteX5-335" fmla="*/ 68104 w 771594"/>
                  <a:gd name="connsiteY5-336" fmla="*/ 309086 h 318935"/>
                  <a:gd name="connsiteX6-337" fmla="*/ 114300 w 771594"/>
                  <a:gd name="connsiteY6-338" fmla="*/ 144780 h 318935"/>
                  <a:gd name="connsiteX7-339" fmla="*/ 750093 w 771594"/>
                  <a:gd name="connsiteY7-340" fmla="*/ 101917 h 318935"/>
                  <a:gd name="connsiteX0-341" fmla="*/ 750093 w 769283"/>
                  <a:gd name="connsiteY0-342" fmla="*/ 101917 h 318935"/>
                  <a:gd name="connsiteX1-343" fmla="*/ 735330 w 769283"/>
                  <a:gd name="connsiteY1-344" fmla="*/ 477 h 318935"/>
                  <a:gd name="connsiteX2-345" fmla="*/ 38100 w 769283"/>
                  <a:gd name="connsiteY2-346" fmla="*/ 0 h 318935"/>
                  <a:gd name="connsiteX3-347" fmla="*/ 30480 w 769283"/>
                  <a:gd name="connsiteY3-348" fmla="*/ 53340 h 318935"/>
                  <a:gd name="connsiteX4-349" fmla="*/ 0 w 769283"/>
                  <a:gd name="connsiteY4-350" fmla="*/ 281940 h 318935"/>
                  <a:gd name="connsiteX5-351" fmla="*/ 68104 w 769283"/>
                  <a:gd name="connsiteY5-352" fmla="*/ 309086 h 318935"/>
                  <a:gd name="connsiteX6-353" fmla="*/ 114300 w 769283"/>
                  <a:gd name="connsiteY6-354" fmla="*/ 144780 h 318935"/>
                  <a:gd name="connsiteX7-355" fmla="*/ 750093 w 769283"/>
                  <a:gd name="connsiteY7-356" fmla="*/ 101917 h 318935"/>
                  <a:gd name="connsiteX0-357" fmla="*/ 750093 w 755663"/>
                  <a:gd name="connsiteY0-358" fmla="*/ 101917 h 318935"/>
                  <a:gd name="connsiteX1-359" fmla="*/ 735330 w 755663"/>
                  <a:gd name="connsiteY1-360" fmla="*/ 477 h 318935"/>
                  <a:gd name="connsiteX2-361" fmla="*/ 38100 w 755663"/>
                  <a:gd name="connsiteY2-362" fmla="*/ 0 h 318935"/>
                  <a:gd name="connsiteX3-363" fmla="*/ 30480 w 755663"/>
                  <a:gd name="connsiteY3-364" fmla="*/ 53340 h 318935"/>
                  <a:gd name="connsiteX4-365" fmla="*/ 0 w 755663"/>
                  <a:gd name="connsiteY4-366" fmla="*/ 281940 h 318935"/>
                  <a:gd name="connsiteX5-367" fmla="*/ 68104 w 755663"/>
                  <a:gd name="connsiteY5-368" fmla="*/ 309086 h 318935"/>
                  <a:gd name="connsiteX6-369" fmla="*/ 114300 w 755663"/>
                  <a:gd name="connsiteY6-370" fmla="*/ 144780 h 318935"/>
                  <a:gd name="connsiteX7-371" fmla="*/ 750093 w 755663"/>
                  <a:gd name="connsiteY7-372" fmla="*/ 101917 h 318935"/>
                  <a:gd name="connsiteX0-373" fmla="*/ 750093 w 760095"/>
                  <a:gd name="connsiteY0-374" fmla="*/ 106203 h 323221"/>
                  <a:gd name="connsiteX1-375" fmla="*/ 744855 w 760095"/>
                  <a:gd name="connsiteY1-376" fmla="*/ 0 h 323221"/>
                  <a:gd name="connsiteX2-377" fmla="*/ 38100 w 760095"/>
                  <a:gd name="connsiteY2-378" fmla="*/ 4286 h 323221"/>
                  <a:gd name="connsiteX3-379" fmla="*/ 30480 w 760095"/>
                  <a:gd name="connsiteY3-380" fmla="*/ 57626 h 323221"/>
                  <a:gd name="connsiteX4-381" fmla="*/ 0 w 760095"/>
                  <a:gd name="connsiteY4-382" fmla="*/ 286226 h 323221"/>
                  <a:gd name="connsiteX5-383" fmla="*/ 68104 w 760095"/>
                  <a:gd name="connsiteY5-384" fmla="*/ 313372 h 323221"/>
                  <a:gd name="connsiteX6-385" fmla="*/ 114300 w 760095"/>
                  <a:gd name="connsiteY6-386" fmla="*/ 149066 h 323221"/>
                  <a:gd name="connsiteX7-387" fmla="*/ 750093 w 760095"/>
                  <a:gd name="connsiteY7-388" fmla="*/ 106203 h 323221"/>
                  <a:gd name="connsiteX0-389" fmla="*/ 750093 w 757297"/>
                  <a:gd name="connsiteY0-390" fmla="*/ 106203 h 323221"/>
                  <a:gd name="connsiteX1-391" fmla="*/ 744855 w 757297"/>
                  <a:gd name="connsiteY1-392" fmla="*/ 0 h 323221"/>
                  <a:gd name="connsiteX2-393" fmla="*/ 38100 w 757297"/>
                  <a:gd name="connsiteY2-394" fmla="*/ 4286 h 323221"/>
                  <a:gd name="connsiteX3-395" fmla="*/ 30480 w 757297"/>
                  <a:gd name="connsiteY3-396" fmla="*/ 57626 h 323221"/>
                  <a:gd name="connsiteX4-397" fmla="*/ 0 w 757297"/>
                  <a:gd name="connsiteY4-398" fmla="*/ 286226 h 323221"/>
                  <a:gd name="connsiteX5-399" fmla="*/ 68104 w 757297"/>
                  <a:gd name="connsiteY5-400" fmla="*/ 313372 h 323221"/>
                  <a:gd name="connsiteX6-401" fmla="*/ 114300 w 757297"/>
                  <a:gd name="connsiteY6-402" fmla="*/ 149066 h 323221"/>
                  <a:gd name="connsiteX7-403" fmla="*/ 750093 w 757297"/>
                  <a:gd name="connsiteY7-404" fmla="*/ 106203 h 323221"/>
                  <a:gd name="connsiteX0-405" fmla="*/ 750093 w 757297"/>
                  <a:gd name="connsiteY0-406" fmla="*/ 106203 h 323221"/>
                  <a:gd name="connsiteX1-407" fmla="*/ 744855 w 757297"/>
                  <a:gd name="connsiteY1-408" fmla="*/ 0 h 323221"/>
                  <a:gd name="connsiteX2-409" fmla="*/ 38100 w 757297"/>
                  <a:gd name="connsiteY2-410" fmla="*/ 4286 h 323221"/>
                  <a:gd name="connsiteX3-411" fmla="*/ 30480 w 757297"/>
                  <a:gd name="connsiteY3-412" fmla="*/ 57626 h 323221"/>
                  <a:gd name="connsiteX4-413" fmla="*/ 0 w 757297"/>
                  <a:gd name="connsiteY4-414" fmla="*/ 286226 h 323221"/>
                  <a:gd name="connsiteX5-415" fmla="*/ 82392 w 757297"/>
                  <a:gd name="connsiteY5-416" fmla="*/ 313372 h 323221"/>
                  <a:gd name="connsiteX6-417" fmla="*/ 114300 w 757297"/>
                  <a:gd name="connsiteY6-418" fmla="*/ 149066 h 323221"/>
                  <a:gd name="connsiteX7-419" fmla="*/ 750093 w 757297"/>
                  <a:gd name="connsiteY7-420" fmla="*/ 106203 h 323221"/>
                  <a:gd name="connsiteX0-421" fmla="*/ 740568 w 747772"/>
                  <a:gd name="connsiteY0-422" fmla="*/ 106203 h 324043"/>
                  <a:gd name="connsiteX1-423" fmla="*/ 735330 w 747772"/>
                  <a:gd name="connsiteY1-424" fmla="*/ 0 h 324043"/>
                  <a:gd name="connsiteX2-425" fmla="*/ 28575 w 747772"/>
                  <a:gd name="connsiteY2-426" fmla="*/ 4286 h 324043"/>
                  <a:gd name="connsiteX3-427" fmla="*/ 20955 w 747772"/>
                  <a:gd name="connsiteY3-428" fmla="*/ 57626 h 324043"/>
                  <a:gd name="connsiteX4-429" fmla="*/ 0 w 747772"/>
                  <a:gd name="connsiteY4-430" fmla="*/ 288607 h 324043"/>
                  <a:gd name="connsiteX5-431" fmla="*/ 72867 w 747772"/>
                  <a:gd name="connsiteY5-432" fmla="*/ 313372 h 324043"/>
                  <a:gd name="connsiteX6-433" fmla="*/ 104775 w 747772"/>
                  <a:gd name="connsiteY6-434" fmla="*/ 149066 h 324043"/>
                  <a:gd name="connsiteX7-435" fmla="*/ 740568 w 747772"/>
                  <a:gd name="connsiteY7-436" fmla="*/ 106203 h 324043"/>
                  <a:gd name="connsiteX0-437" fmla="*/ 740568 w 747772"/>
                  <a:gd name="connsiteY0-438" fmla="*/ 106203 h 320995"/>
                  <a:gd name="connsiteX1-439" fmla="*/ 735330 w 747772"/>
                  <a:gd name="connsiteY1-440" fmla="*/ 0 h 320995"/>
                  <a:gd name="connsiteX2-441" fmla="*/ 28575 w 747772"/>
                  <a:gd name="connsiteY2-442" fmla="*/ 4286 h 320995"/>
                  <a:gd name="connsiteX3-443" fmla="*/ 20955 w 747772"/>
                  <a:gd name="connsiteY3-444" fmla="*/ 57626 h 320995"/>
                  <a:gd name="connsiteX4-445" fmla="*/ 0 w 747772"/>
                  <a:gd name="connsiteY4-446" fmla="*/ 288607 h 320995"/>
                  <a:gd name="connsiteX5-447" fmla="*/ 72867 w 747772"/>
                  <a:gd name="connsiteY5-448" fmla="*/ 313372 h 320995"/>
                  <a:gd name="connsiteX6-449" fmla="*/ 104775 w 747772"/>
                  <a:gd name="connsiteY6-450" fmla="*/ 149066 h 320995"/>
                  <a:gd name="connsiteX7-451" fmla="*/ 740568 w 747772"/>
                  <a:gd name="connsiteY7-452" fmla="*/ 106203 h 320995"/>
                  <a:gd name="connsiteX0-453" fmla="*/ 740568 w 747772"/>
                  <a:gd name="connsiteY0-454" fmla="*/ 106203 h 315707"/>
                  <a:gd name="connsiteX1-455" fmla="*/ 735330 w 747772"/>
                  <a:gd name="connsiteY1-456" fmla="*/ 0 h 315707"/>
                  <a:gd name="connsiteX2-457" fmla="*/ 28575 w 747772"/>
                  <a:gd name="connsiteY2-458" fmla="*/ 4286 h 315707"/>
                  <a:gd name="connsiteX3-459" fmla="*/ 20955 w 747772"/>
                  <a:gd name="connsiteY3-460" fmla="*/ 57626 h 315707"/>
                  <a:gd name="connsiteX4-461" fmla="*/ 0 w 747772"/>
                  <a:gd name="connsiteY4-462" fmla="*/ 288607 h 315707"/>
                  <a:gd name="connsiteX5-463" fmla="*/ 72867 w 747772"/>
                  <a:gd name="connsiteY5-464" fmla="*/ 313372 h 315707"/>
                  <a:gd name="connsiteX6-465" fmla="*/ 104775 w 747772"/>
                  <a:gd name="connsiteY6-466" fmla="*/ 149066 h 315707"/>
                  <a:gd name="connsiteX7-467" fmla="*/ 740568 w 747772"/>
                  <a:gd name="connsiteY7-468" fmla="*/ 106203 h 3157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747772" h="315707">
                    <a:moveTo>
                      <a:pt x="740568" y="106203"/>
                    </a:moveTo>
                    <a:cubicBezTo>
                      <a:pt x="748664" y="50323"/>
                      <a:pt x="753427" y="39688"/>
                      <a:pt x="735330" y="0"/>
                    </a:cubicBezTo>
                    <a:cubicBezTo>
                      <a:pt x="483870" y="142240"/>
                      <a:pt x="249555" y="113506"/>
                      <a:pt x="28575" y="4286"/>
                    </a:cubicBezTo>
                    <a:lnTo>
                      <a:pt x="20955" y="57626"/>
                    </a:lnTo>
                    <a:cubicBezTo>
                      <a:pt x="56515" y="103346"/>
                      <a:pt x="10160" y="212407"/>
                      <a:pt x="0" y="288607"/>
                    </a:cubicBezTo>
                    <a:cubicBezTo>
                      <a:pt x="17939" y="320675"/>
                      <a:pt x="43022" y="317024"/>
                      <a:pt x="72867" y="313372"/>
                    </a:cubicBezTo>
                    <a:lnTo>
                      <a:pt x="104775" y="149066"/>
                    </a:lnTo>
                    <a:cubicBezTo>
                      <a:pt x="315595" y="197326"/>
                      <a:pt x="484028" y="210343"/>
                      <a:pt x="740568" y="106203"/>
                    </a:cubicBezTo>
                    <a:close/>
                  </a:path>
                </a:pathLst>
              </a:custGeom>
              <a:solidFill>
                <a:srgbClr val="DE56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4633937" y="2492606"/>
                <a:ext cx="243208" cy="77706"/>
              </a:xfrm>
              <a:custGeom>
                <a:avLst/>
                <a:gdLst>
                  <a:gd name="connsiteX0" fmla="*/ 0 w 236857"/>
                  <a:gd name="connsiteY0" fmla="*/ 38853 h 77705"/>
                  <a:gd name="connsiteX1" fmla="*/ 118429 w 236857"/>
                  <a:gd name="connsiteY1" fmla="*/ 0 h 77705"/>
                  <a:gd name="connsiteX2" fmla="*/ 236858 w 236857"/>
                  <a:gd name="connsiteY2" fmla="*/ 38853 h 77705"/>
                  <a:gd name="connsiteX3" fmla="*/ 118429 w 236857"/>
                  <a:gd name="connsiteY3" fmla="*/ 77706 h 77705"/>
                  <a:gd name="connsiteX4" fmla="*/ 0 w 236857"/>
                  <a:gd name="connsiteY4" fmla="*/ 38853 h 77705"/>
                  <a:gd name="connsiteX0-1" fmla="*/ 0 w 236858"/>
                  <a:gd name="connsiteY0-2" fmla="*/ 38853 h 77706"/>
                  <a:gd name="connsiteX1-3" fmla="*/ 118429 w 236858"/>
                  <a:gd name="connsiteY1-4" fmla="*/ 0 h 77706"/>
                  <a:gd name="connsiteX2-5" fmla="*/ 236858 w 236858"/>
                  <a:gd name="connsiteY2-6" fmla="*/ 38853 h 77706"/>
                  <a:gd name="connsiteX3-7" fmla="*/ 118429 w 236858"/>
                  <a:gd name="connsiteY3-8" fmla="*/ 77706 h 77706"/>
                  <a:gd name="connsiteX4-9" fmla="*/ 0 w 236858"/>
                  <a:gd name="connsiteY4-10" fmla="*/ 38853 h 77706"/>
                  <a:gd name="connsiteX0-11" fmla="*/ 0 w 236858"/>
                  <a:gd name="connsiteY0-12" fmla="*/ 38853 h 77706"/>
                  <a:gd name="connsiteX1-13" fmla="*/ 118429 w 236858"/>
                  <a:gd name="connsiteY1-14" fmla="*/ 0 h 77706"/>
                  <a:gd name="connsiteX2-15" fmla="*/ 236858 w 236858"/>
                  <a:gd name="connsiteY2-16" fmla="*/ 38853 h 77706"/>
                  <a:gd name="connsiteX3-17" fmla="*/ 118429 w 236858"/>
                  <a:gd name="connsiteY3-18" fmla="*/ 77706 h 77706"/>
                  <a:gd name="connsiteX4-19" fmla="*/ 0 w 236858"/>
                  <a:gd name="connsiteY4-20" fmla="*/ 38853 h 77706"/>
                  <a:gd name="connsiteX0-21" fmla="*/ 0 w 236858"/>
                  <a:gd name="connsiteY0-22" fmla="*/ 38853 h 77706"/>
                  <a:gd name="connsiteX1-23" fmla="*/ 118429 w 236858"/>
                  <a:gd name="connsiteY1-24" fmla="*/ 0 h 77706"/>
                  <a:gd name="connsiteX2-25" fmla="*/ 236858 w 236858"/>
                  <a:gd name="connsiteY2-26" fmla="*/ 38853 h 77706"/>
                  <a:gd name="connsiteX3-27" fmla="*/ 118429 w 236858"/>
                  <a:gd name="connsiteY3-28" fmla="*/ 77706 h 77706"/>
                  <a:gd name="connsiteX4-29" fmla="*/ 0 w 236858"/>
                  <a:gd name="connsiteY4-30" fmla="*/ 38853 h 77706"/>
                  <a:gd name="connsiteX0-31" fmla="*/ 0 w 236858"/>
                  <a:gd name="connsiteY0-32" fmla="*/ 38853 h 77706"/>
                  <a:gd name="connsiteX1-33" fmla="*/ 118429 w 236858"/>
                  <a:gd name="connsiteY1-34" fmla="*/ 0 h 77706"/>
                  <a:gd name="connsiteX2-35" fmla="*/ 236858 w 236858"/>
                  <a:gd name="connsiteY2-36" fmla="*/ 38853 h 77706"/>
                  <a:gd name="connsiteX3-37" fmla="*/ 118429 w 236858"/>
                  <a:gd name="connsiteY3-38" fmla="*/ 77706 h 77706"/>
                  <a:gd name="connsiteX4-39" fmla="*/ 0 w 236858"/>
                  <a:gd name="connsiteY4-40" fmla="*/ 38853 h 77706"/>
                  <a:gd name="connsiteX0-41" fmla="*/ 0 w 236858"/>
                  <a:gd name="connsiteY0-42" fmla="*/ 38853 h 77706"/>
                  <a:gd name="connsiteX1-43" fmla="*/ 118429 w 236858"/>
                  <a:gd name="connsiteY1-44" fmla="*/ 0 h 77706"/>
                  <a:gd name="connsiteX2-45" fmla="*/ 236858 w 236858"/>
                  <a:gd name="connsiteY2-46" fmla="*/ 38853 h 77706"/>
                  <a:gd name="connsiteX3-47" fmla="*/ 118429 w 236858"/>
                  <a:gd name="connsiteY3-48" fmla="*/ 77706 h 77706"/>
                  <a:gd name="connsiteX4-49" fmla="*/ 0 w 236858"/>
                  <a:gd name="connsiteY4-50" fmla="*/ 38853 h 77706"/>
                  <a:gd name="connsiteX0-51" fmla="*/ 0 w 236858"/>
                  <a:gd name="connsiteY0-52" fmla="*/ 38853 h 77706"/>
                  <a:gd name="connsiteX1-53" fmla="*/ 118429 w 236858"/>
                  <a:gd name="connsiteY1-54" fmla="*/ 0 h 77706"/>
                  <a:gd name="connsiteX2-55" fmla="*/ 236858 w 236858"/>
                  <a:gd name="connsiteY2-56" fmla="*/ 38853 h 77706"/>
                  <a:gd name="connsiteX3-57" fmla="*/ 118429 w 236858"/>
                  <a:gd name="connsiteY3-58" fmla="*/ 77706 h 77706"/>
                  <a:gd name="connsiteX4-59" fmla="*/ 0 w 236858"/>
                  <a:gd name="connsiteY4-60" fmla="*/ 38853 h 77706"/>
                  <a:gd name="connsiteX0-61" fmla="*/ 0 w 236858"/>
                  <a:gd name="connsiteY0-62" fmla="*/ 38853 h 77706"/>
                  <a:gd name="connsiteX1-63" fmla="*/ 118429 w 236858"/>
                  <a:gd name="connsiteY1-64" fmla="*/ 0 h 77706"/>
                  <a:gd name="connsiteX2-65" fmla="*/ 236858 w 236858"/>
                  <a:gd name="connsiteY2-66" fmla="*/ 38853 h 77706"/>
                  <a:gd name="connsiteX3-67" fmla="*/ 118429 w 236858"/>
                  <a:gd name="connsiteY3-68" fmla="*/ 77706 h 77706"/>
                  <a:gd name="connsiteX4-69" fmla="*/ 0 w 236858"/>
                  <a:gd name="connsiteY4-70" fmla="*/ 38853 h 77706"/>
                  <a:gd name="connsiteX0-71" fmla="*/ 0 w 243208"/>
                  <a:gd name="connsiteY0-72" fmla="*/ 48378 h 77706"/>
                  <a:gd name="connsiteX1-73" fmla="*/ 124779 w 243208"/>
                  <a:gd name="connsiteY1-74" fmla="*/ 0 h 77706"/>
                  <a:gd name="connsiteX2-75" fmla="*/ 243208 w 243208"/>
                  <a:gd name="connsiteY2-76" fmla="*/ 38853 h 77706"/>
                  <a:gd name="connsiteX3-77" fmla="*/ 124779 w 243208"/>
                  <a:gd name="connsiteY3-78" fmla="*/ 77706 h 77706"/>
                  <a:gd name="connsiteX4-79" fmla="*/ 0 w 243208"/>
                  <a:gd name="connsiteY4-80" fmla="*/ 48378 h 77706"/>
                  <a:gd name="connsiteX0-81" fmla="*/ 0 w 243208"/>
                  <a:gd name="connsiteY0-82" fmla="*/ 48378 h 77706"/>
                  <a:gd name="connsiteX1-83" fmla="*/ 124779 w 243208"/>
                  <a:gd name="connsiteY1-84" fmla="*/ 0 h 77706"/>
                  <a:gd name="connsiteX2-85" fmla="*/ 243208 w 243208"/>
                  <a:gd name="connsiteY2-86" fmla="*/ 38853 h 77706"/>
                  <a:gd name="connsiteX3-87" fmla="*/ 124779 w 243208"/>
                  <a:gd name="connsiteY3-88" fmla="*/ 77706 h 77706"/>
                  <a:gd name="connsiteX4-89" fmla="*/ 0 w 243208"/>
                  <a:gd name="connsiteY4-90" fmla="*/ 48378 h 7770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43208" h="77706">
                    <a:moveTo>
                      <a:pt x="0" y="48378"/>
                    </a:moveTo>
                    <a:cubicBezTo>
                      <a:pt x="0" y="26920"/>
                      <a:pt x="56197" y="0"/>
                      <a:pt x="124779" y="0"/>
                    </a:cubicBezTo>
                    <a:cubicBezTo>
                      <a:pt x="183836" y="0"/>
                      <a:pt x="243208" y="17395"/>
                      <a:pt x="243208" y="38853"/>
                    </a:cubicBezTo>
                    <a:cubicBezTo>
                      <a:pt x="243208" y="60311"/>
                      <a:pt x="209236" y="77706"/>
                      <a:pt x="124779" y="77706"/>
                    </a:cubicBezTo>
                    <a:cubicBezTo>
                      <a:pt x="8572" y="77706"/>
                      <a:pt x="0" y="69836"/>
                      <a:pt x="0" y="48378"/>
                    </a:cubicBezTo>
                    <a:close/>
                  </a:path>
                </a:pathLst>
              </a:custGeom>
              <a:solidFill>
                <a:srgbClr val="DAAD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5227652" y="2494625"/>
                <a:ext cx="142883" cy="76651"/>
              </a:xfrm>
              <a:custGeom>
                <a:avLst/>
                <a:gdLst>
                  <a:gd name="connsiteX0" fmla="*/ 0 w 133350"/>
                  <a:gd name="connsiteY0" fmla="*/ 34090 h 68180"/>
                  <a:gd name="connsiteX1" fmla="*/ 66675 w 133350"/>
                  <a:gd name="connsiteY1" fmla="*/ 0 h 68180"/>
                  <a:gd name="connsiteX2" fmla="*/ 133350 w 133350"/>
                  <a:gd name="connsiteY2" fmla="*/ 34090 h 68180"/>
                  <a:gd name="connsiteX3" fmla="*/ 66675 w 133350"/>
                  <a:gd name="connsiteY3" fmla="*/ 68180 h 68180"/>
                  <a:gd name="connsiteX4" fmla="*/ 0 w 133350"/>
                  <a:gd name="connsiteY4" fmla="*/ 34090 h 68180"/>
                  <a:gd name="connsiteX0-1" fmla="*/ 0 w 142875"/>
                  <a:gd name="connsiteY0-2" fmla="*/ 34090 h 68180"/>
                  <a:gd name="connsiteX1-3" fmla="*/ 76200 w 142875"/>
                  <a:gd name="connsiteY1-4" fmla="*/ 0 h 68180"/>
                  <a:gd name="connsiteX2-5" fmla="*/ 142875 w 142875"/>
                  <a:gd name="connsiteY2-6" fmla="*/ 34090 h 68180"/>
                  <a:gd name="connsiteX3-7" fmla="*/ 76200 w 142875"/>
                  <a:gd name="connsiteY3-8" fmla="*/ 68180 h 68180"/>
                  <a:gd name="connsiteX4-9" fmla="*/ 0 w 142875"/>
                  <a:gd name="connsiteY4-10" fmla="*/ 34090 h 68180"/>
                  <a:gd name="connsiteX0-11" fmla="*/ 0 w 142875"/>
                  <a:gd name="connsiteY0-12" fmla="*/ 34090 h 68180"/>
                  <a:gd name="connsiteX1-13" fmla="*/ 76200 w 142875"/>
                  <a:gd name="connsiteY1-14" fmla="*/ 0 h 68180"/>
                  <a:gd name="connsiteX2-15" fmla="*/ 142875 w 142875"/>
                  <a:gd name="connsiteY2-16" fmla="*/ 34090 h 68180"/>
                  <a:gd name="connsiteX3-17" fmla="*/ 76200 w 142875"/>
                  <a:gd name="connsiteY3-18" fmla="*/ 68180 h 68180"/>
                  <a:gd name="connsiteX4-19" fmla="*/ 0 w 142875"/>
                  <a:gd name="connsiteY4-20" fmla="*/ 34090 h 68180"/>
                  <a:gd name="connsiteX0-21" fmla="*/ 0 w 142875"/>
                  <a:gd name="connsiteY0-22" fmla="*/ 34090 h 69311"/>
                  <a:gd name="connsiteX1-23" fmla="*/ 76200 w 142875"/>
                  <a:gd name="connsiteY1-24" fmla="*/ 0 h 69311"/>
                  <a:gd name="connsiteX2-25" fmla="*/ 142875 w 142875"/>
                  <a:gd name="connsiteY2-26" fmla="*/ 34090 h 69311"/>
                  <a:gd name="connsiteX3-27" fmla="*/ 76200 w 142875"/>
                  <a:gd name="connsiteY3-28" fmla="*/ 68180 h 69311"/>
                  <a:gd name="connsiteX4-29" fmla="*/ 0 w 142875"/>
                  <a:gd name="connsiteY4-30" fmla="*/ 34090 h 69311"/>
                  <a:gd name="connsiteX0-31" fmla="*/ 0 w 142875"/>
                  <a:gd name="connsiteY0-32" fmla="*/ 34090 h 69311"/>
                  <a:gd name="connsiteX1-33" fmla="*/ 76200 w 142875"/>
                  <a:gd name="connsiteY1-34" fmla="*/ 0 h 69311"/>
                  <a:gd name="connsiteX2-35" fmla="*/ 142875 w 142875"/>
                  <a:gd name="connsiteY2-36" fmla="*/ 34090 h 69311"/>
                  <a:gd name="connsiteX3-37" fmla="*/ 76200 w 142875"/>
                  <a:gd name="connsiteY3-38" fmla="*/ 68180 h 69311"/>
                  <a:gd name="connsiteX4-39" fmla="*/ 0 w 142875"/>
                  <a:gd name="connsiteY4-40" fmla="*/ 34090 h 69311"/>
                  <a:gd name="connsiteX0-41" fmla="*/ 0 w 142875"/>
                  <a:gd name="connsiteY0-42" fmla="*/ 34166 h 69387"/>
                  <a:gd name="connsiteX1-43" fmla="*/ 76200 w 142875"/>
                  <a:gd name="connsiteY1-44" fmla="*/ 76 h 69387"/>
                  <a:gd name="connsiteX2-45" fmla="*/ 142875 w 142875"/>
                  <a:gd name="connsiteY2-46" fmla="*/ 27816 h 69387"/>
                  <a:gd name="connsiteX3-47" fmla="*/ 76200 w 142875"/>
                  <a:gd name="connsiteY3-48" fmla="*/ 68256 h 69387"/>
                  <a:gd name="connsiteX4-49" fmla="*/ 0 w 142875"/>
                  <a:gd name="connsiteY4-50" fmla="*/ 34166 h 69387"/>
                  <a:gd name="connsiteX0-51" fmla="*/ 4 w 142879"/>
                  <a:gd name="connsiteY0-52" fmla="*/ 40488 h 75501"/>
                  <a:gd name="connsiteX1-53" fmla="*/ 73029 w 142879"/>
                  <a:gd name="connsiteY1-54" fmla="*/ 48 h 75501"/>
                  <a:gd name="connsiteX2-55" fmla="*/ 142879 w 142879"/>
                  <a:gd name="connsiteY2-56" fmla="*/ 34138 h 75501"/>
                  <a:gd name="connsiteX3-57" fmla="*/ 76204 w 142879"/>
                  <a:gd name="connsiteY3-58" fmla="*/ 74578 h 75501"/>
                  <a:gd name="connsiteX4-59" fmla="*/ 4 w 142879"/>
                  <a:gd name="connsiteY4-60" fmla="*/ 40488 h 75501"/>
                  <a:gd name="connsiteX0-61" fmla="*/ 4 w 142879"/>
                  <a:gd name="connsiteY0-62" fmla="*/ 40488 h 75501"/>
                  <a:gd name="connsiteX1-63" fmla="*/ 73029 w 142879"/>
                  <a:gd name="connsiteY1-64" fmla="*/ 48 h 75501"/>
                  <a:gd name="connsiteX2-65" fmla="*/ 142879 w 142879"/>
                  <a:gd name="connsiteY2-66" fmla="*/ 34138 h 75501"/>
                  <a:gd name="connsiteX3-67" fmla="*/ 76204 w 142879"/>
                  <a:gd name="connsiteY3-68" fmla="*/ 74578 h 75501"/>
                  <a:gd name="connsiteX4-69" fmla="*/ 4 w 142879"/>
                  <a:gd name="connsiteY4-70" fmla="*/ 40488 h 75501"/>
                  <a:gd name="connsiteX0-71" fmla="*/ 6 w 142881"/>
                  <a:gd name="connsiteY0-72" fmla="*/ 40488 h 75501"/>
                  <a:gd name="connsiteX1-73" fmla="*/ 73031 w 142881"/>
                  <a:gd name="connsiteY1-74" fmla="*/ 48 h 75501"/>
                  <a:gd name="connsiteX2-75" fmla="*/ 142881 w 142881"/>
                  <a:gd name="connsiteY2-76" fmla="*/ 34138 h 75501"/>
                  <a:gd name="connsiteX3-77" fmla="*/ 76206 w 142881"/>
                  <a:gd name="connsiteY3-78" fmla="*/ 74578 h 75501"/>
                  <a:gd name="connsiteX4-79" fmla="*/ 6 w 142881"/>
                  <a:gd name="connsiteY4-80" fmla="*/ 40488 h 75501"/>
                  <a:gd name="connsiteX0-81" fmla="*/ 6 w 142881"/>
                  <a:gd name="connsiteY0-82" fmla="*/ 40488 h 75501"/>
                  <a:gd name="connsiteX1-83" fmla="*/ 73031 w 142881"/>
                  <a:gd name="connsiteY1-84" fmla="*/ 48 h 75501"/>
                  <a:gd name="connsiteX2-85" fmla="*/ 142881 w 142881"/>
                  <a:gd name="connsiteY2-86" fmla="*/ 34138 h 75501"/>
                  <a:gd name="connsiteX3-87" fmla="*/ 76206 w 142881"/>
                  <a:gd name="connsiteY3-88" fmla="*/ 74578 h 75501"/>
                  <a:gd name="connsiteX4-89" fmla="*/ 6 w 142881"/>
                  <a:gd name="connsiteY4-90" fmla="*/ 40488 h 75501"/>
                  <a:gd name="connsiteX0-91" fmla="*/ 8 w 142883"/>
                  <a:gd name="connsiteY0-92" fmla="*/ 40488 h 75501"/>
                  <a:gd name="connsiteX1-93" fmla="*/ 73033 w 142883"/>
                  <a:gd name="connsiteY1-94" fmla="*/ 48 h 75501"/>
                  <a:gd name="connsiteX2-95" fmla="*/ 142883 w 142883"/>
                  <a:gd name="connsiteY2-96" fmla="*/ 34138 h 75501"/>
                  <a:gd name="connsiteX3-97" fmla="*/ 76208 w 142883"/>
                  <a:gd name="connsiteY3-98" fmla="*/ 74578 h 75501"/>
                  <a:gd name="connsiteX4-99" fmla="*/ 8 w 142883"/>
                  <a:gd name="connsiteY4-100" fmla="*/ 40488 h 75501"/>
                  <a:gd name="connsiteX0-101" fmla="*/ 8 w 142883"/>
                  <a:gd name="connsiteY0-102" fmla="*/ 40466 h 75479"/>
                  <a:gd name="connsiteX1-103" fmla="*/ 73033 w 142883"/>
                  <a:gd name="connsiteY1-104" fmla="*/ 26 h 75479"/>
                  <a:gd name="connsiteX2-105" fmla="*/ 142883 w 142883"/>
                  <a:gd name="connsiteY2-106" fmla="*/ 49991 h 75479"/>
                  <a:gd name="connsiteX3-107" fmla="*/ 76208 w 142883"/>
                  <a:gd name="connsiteY3-108" fmla="*/ 74556 h 75479"/>
                  <a:gd name="connsiteX4-109" fmla="*/ 8 w 142883"/>
                  <a:gd name="connsiteY4-110" fmla="*/ 40466 h 75479"/>
                  <a:gd name="connsiteX0-111" fmla="*/ 8 w 142883"/>
                  <a:gd name="connsiteY0-112" fmla="*/ 59516 h 76651"/>
                  <a:gd name="connsiteX1-113" fmla="*/ 73033 w 142883"/>
                  <a:gd name="connsiteY1-114" fmla="*/ 26 h 76651"/>
                  <a:gd name="connsiteX2-115" fmla="*/ 142883 w 142883"/>
                  <a:gd name="connsiteY2-116" fmla="*/ 49991 h 76651"/>
                  <a:gd name="connsiteX3-117" fmla="*/ 76208 w 142883"/>
                  <a:gd name="connsiteY3-118" fmla="*/ 74556 h 76651"/>
                  <a:gd name="connsiteX4-119" fmla="*/ 8 w 142883"/>
                  <a:gd name="connsiteY4-120" fmla="*/ 59516 h 766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2883" h="76651">
                    <a:moveTo>
                      <a:pt x="8" y="59516"/>
                    </a:moveTo>
                    <a:cubicBezTo>
                      <a:pt x="-521" y="47094"/>
                      <a:pt x="23821" y="1084"/>
                      <a:pt x="73033" y="26"/>
                    </a:cubicBezTo>
                    <a:cubicBezTo>
                      <a:pt x="109545" y="-1032"/>
                      <a:pt x="142883" y="31164"/>
                      <a:pt x="142883" y="49991"/>
                    </a:cubicBezTo>
                    <a:cubicBezTo>
                      <a:pt x="142883" y="68818"/>
                      <a:pt x="128595" y="74556"/>
                      <a:pt x="76208" y="74556"/>
                    </a:cubicBezTo>
                    <a:cubicBezTo>
                      <a:pt x="20646" y="80906"/>
                      <a:pt x="537" y="71938"/>
                      <a:pt x="8" y="59516"/>
                    </a:cubicBezTo>
                    <a:close/>
                  </a:path>
                </a:pathLst>
              </a:custGeom>
              <a:solidFill>
                <a:srgbClr val="DAAD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827631" y="1621698"/>
                <a:ext cx="63682" cy="101358"/>
              </a:xfrm>
              <a:prstGeom prst="ellipse">
                <a:avLst/>
              </a:prstGeom>
              <a:solidFill>
                <a:srgbClr val="5C4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rot="342096">
                <a:off x="5064567" y="1621697"/>
                <a:ext cx="63682" cy="101358"/>
              </a:xfrm>
              <a:prstGeom prst="ellipse">
                <a:avLst/>
              </a:prstGeom>
              <a:solidFill>
                <a:srgbClr val="5C4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915000" y="1719307"/>
                <a:ext cx="91079" cy="62016"/>
              </a:xfrm>
              <a:prstGeom prst="ellipse">
                <a:avLst/>
              </a:prstGeom>
              <a:solidFill>
                <a:srgbClr val="DAAD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任意多边形 197"/>
              <p:cNvSpPr/>
              <p:nvPr/>
            </p:nvSpPr>
            <p:spPr>
              <a:xfrm flipH="1">
                <a:off x="4984091" y="1347549"/>
                <a:ext cx="94830" cy="107950"/>
              </a:xfrm>
              <a:custGeom>
                <a:avLst/>
                <a:gdLst>
                  <a:gd name="connsiteX0" fmla="*/ 6350 w 92075"/>
                  <a:gd name="connsiteY0" fmla="*/ 101600 h 107950"/>
                  <a:gd name="connsiteX1" fmla="*/ 0 w 92075"/>
                  <a:gd name="connsiteY1" fmla="*/ 0 h 107950"/>
                  <a:gd name="connsiteX2" fmla="*/ 60325 w 92075"/>
                  <a:gd name="connsiteY2" fmla="*/ 82550 h 107950"/>
                  <a:gd name="connsiteX3" fmla="*/ 76200 w 92075"/>
                  <a:gd name="connsiteY3" fmla="*/ 47625 h 107950"/>
                  <a:gd name="connsiteX4" fmla="*/ 92075 w 92075"/>
                  <a:gd name="connsiteY4" fmla="*/ 107950 h 107950"/>
                  <a:gd name="connsiteX5" fmla="*/ 6350 w 92075"/>
                  <a:gd name="connsiteY5" fmla="*/ 101600 h 107950"/>
                  <a:gd name="connsiteX0-1" fmla="*/ 6350 w 92075"/>
                  <a:gd name="connsiteY0-2" fmla="*/ 101600 h 107950"/>
                  <a:gd name="connsiteX1-3" fmla="*/ 0 w 92075"/>
                  <a:gd name="connsiteY1-4" fmla="*/ 0 h 107950"/>
                  <a:gd name="connsiteX2-5" fmla="*/ 60325 w 92075"/>
                  <a:gd name="connsiteY2-6" fmla="*/ 82550 h 107950"/>
                  <a:gd name="connsiteX3-7" fmla="*/ 76200 w 92075"/>
                  <a:gd name="connsiteY3-8" fmla="*/ 47625 h 107950"/>
                  <a:gd name="connsiteX4-9" fmla="*/ 92075 w 92075"/>
                  <a:gd name="connsiteY4-10" fmla="*/ 107950 h 107950"/>
                  <a:gd name="connsiteX5-11" fmla="*/ 6350 w 92075"/>
                  <a:gd name="connsiteY5-12" fmla="*/ 101600 h 107950"/>
                  <a:gd name="connsiteX0-13" fmla="*/ 6350 w 92075"/>
                  <a:gd name="connsiteY0-14" fmla="*/ 101600 h 107950"/>
                  <a:gd name="connsiteX1-15" fmla="*/ 0 w 92075"/>
                  <a:gd name="connsiteY1-16" fmla="*/ 0 h 107950"/>
                  <a:gd name="connsiteX2-17" fmla="*/ 60325 w 92075"/>
                  <a:gd name="connsiteY2-18" fmla="*/ 82550 h 107950"/>
                  <a:gd name="connsiteX3-19" fmla="*/ 76200 w 92075"/>
                  <a:gd name="connsiteY3-20" fmla="*/ 47625 h 107950"/>
                  <a:gd name="connsiteX4-21" fmla="*/ 92075 w 92075"/>
                  <a:gd name="connsiteY4-22" fmla="*/ 107950 h 107950"/>
                  <a:gd name="connsiteX5-23" fmla="*/ 6350 w 92075"/>
                  <a:gd name="connsiteY5-24" fmla="*/ 101600 h 107950"/>
                  <a:gd name="connsiteX0-25" fmla="*/ 6350 w 94830"/>
                  <a:gd name="connsiteY0-26" fmla="*/ 101600 h 107950"/>
                  <a:gd name="connsiteX1-27" fmla="*/ 0 w 94830"/>
                  <a:gd name="connsiteY1-28" fmla="*/ 0 h 107950"/>
                  <a:gd name="connsiteX2-29" fmla="*/ 60325 w 94830"/>
                  <a:gd name="connsiteY2-30" fmla="*/ 82550 h 107950"/>
                  <a:gd name="connsiteX3-31" fmla="*/ 76200 w 94830"/>
                  <a:gd name="connsiteY3-32" fmla="*/ 47625 h 107950"/>
                  <a:gd name="connsiteX4-33" fmla="*/ 92075 w 94830"/>
                  <a:gd name="connsiteY4-34" fmla="*/ 107950 h 107950"/>
                  <a:gd name="connsiteX5-35" fmla="*/ 6350 w 94830"/>
                  <a:gd name="connsiteY5-36" fmla="*/ 101600 h 107950"/>
                  <a:gd name="connsiteX0-37" fmla="*/ 6350 w 94830"/>
                  <a:gd name="connsiteY0-38" fmla="*/ 101600 h 107950"/>
                  <a:gd name="connsiteX1-39" fmla="*/ 0 w 94830"/>
                  <a:gd name="connsiteY1-40" fmla="*/ 0 h 107950"/>
                  <a:gd name="connsiteX2-41" fmla="*/ 60325 w 94830"/>
                  <a:gd name="connsiteY2-42" fmla="*/ 82550 h 107950"/>
                  <a:gd name="connsiteX3-43" fmla="*/ 76200 w 94830"/>
                  <a:gd name="connsiteY3-44" fmla="*/ 47625 h 107950"/>
                  <a:gd name="connsiteX4-45" fmla="*/ 92075 w 94830"/>
                  <a:gd name="connsiteY4-46" fmla="*/ 107950 h 107950"/>
                  <a:gd name="connsiteX5-47" fmla="*/ 6350 w 94830"/>
                  <a:gd name="connsiteY5-48" fmla="*/ 101600 h 107950"/>
                  <a:gd name="connsiteX0-49" fmla="*/ 6350 w 94830"/>
                  <a:gd name="connsiteY0-50" fmla="*/ 101600 h 107950"/>
                  <a:gd name="connsiteX1-51" fmla="*/ 0 w 94830"/>
                  <a:gd name="connsiteY1-52" fmla="*/ 0 h 107950"/>
                  <a:gd name="connsiteX2-53" fmla="*/ 60325 w 94830"/>
                  <a:gd name="connsiteY2-54" fmla="*/ 82550 h 107950"/>
                  <a:gd name="connsiteX3-55" fmla="*/ 76200 w 94830"/>
                  <a:gd name="connsiteY3-56" fmla="*/ 47625 h 107950"/>
                  <a:gd name="connsiteX4-57" fmla="*/ 92075 w 94830"/>
                  <a:gd name="connsiteY4-58" fmla="*/ 107950 h 107950"/>
                  <a:gd name="connsiteX5-59" fmla="*/ 6350 w 94830"/>
                  <a:gd name="connsiteY5-60" fmla="*/ 101600 h 1079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94830" h="107950">
                    <a:moveTo>
                      <a:pt x="6350" y="101600"/>
                    </a:moveTo>
                    <a:cubicBezTo>
                      <a:pt x="13758" y="67733"/>
                      <a:pt x="11642" y="50536"/>
                      <a:pt x="0" y="0"/>
                    </a:cubicBezTo>
                    <a:cubicBezTo>
                      <a:pt x="24870" y="6086"/>
                      <a:pt x="40217" y="55033"/>
                      <a:pt x="60325" y="82550"/>
                    </a:cubicBezTo>
                    <a:lnTo>
                      <a:pt x="76200" y="47625"/>
                    </a:lnTo>
                    <a:cubicBezTo>
                      <a:pt x="93398" y="70114"/>
                      <a:pt x="98689" y="92604"/>
                      <a:pt x="92075" y="107950"/>
                    </a:cubicBezTo>
                    <a:lnTo>
                      <a:pt x="6350" y="101600"/>
                    </a:lnTo>
                    <a:close/>
                  </a:path>
                </a:pathLst>
              </a:custGeom>
              <a:solidFill>
                <a:srgbClr val="5C4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4434436" y="1276582"/>
              <a:ext cx="325472" cy="254389"/>
              <a:chOff x="4375517" y="1230532"/>
              <a:chExt cx="384391" cy="300440"/>
            </a:xfrm>
          </p:grpSpPr>
          <p:sp>
            <p:nvSpPr>
              <p:cNvPr id="56" name="椭圆 55"/>
              <p:cNvSpPr/>
              <p:nvPr/>
            </p:nvSpPr>
            <p:spPr>
              <a:xfrm rot="2105399">
                <a:off x="4375517" y="1449371"/>
                <a:ext cx="152254" cy="81601"/>
              </a:xfrm>
              <a:prstGeom prst="ellipse">
                <a:avLst/>
              </a:prstGeom>
              <a:solidFill>
                <a:srgbClr val="5C4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 rot="3620165">
                <a:off x="4482464" y="1335315"/>
                <a:ext cx="152254" cy="81601"/>
              </a:xfrm>
              <a:prstGeom prst="ellipse">
                <a:avLst/>
              </a:prstGeom>
              <a:solidFill>
                <a:srgbClr val="5C4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rot="6070526">
                <a:off x="4642981" y="1265858"/>
                <a:ext cx="152254" cy="81601"/>
              </a:xfrm>
              <a:prstGeom prst="ellipse">
                <a:avLst/>
              </a:prstGeom>
              <a:solidFill>
                <a:srgbClr val="5C4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2211070" y="1254125"/>
            <a:ext cx="400621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主要负责：</a:t>
            </a:r>
            <a:endParaRPr lang="zh-CN" sz="2000" b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S32V BSP固件升级</a:t>
            </a:r>
            <a:endParaRPr lang="zh-CN" sz="2000" b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MCU程序烧录</a:t>
            </a:r>
            <a:endParaRPr lang="zh-CN" sz="2000" b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硬件版启动</a:t>
            </a:r>
            <a:endParaRPr lang="zh-CN" sz="2000" b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AR0143摄像头内置ISP构建graph</a:t>
            </a:r>
            <a:endParaRPr lang="zh-CN" sz="2000" b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摄像头驱动调试</a:t>
            </a:r>
            <a:endParaRPr lang="zh-CN" altLang="en-US" sz="2000" b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58255" y="1876425"/>
            <a:ext cx="552386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0">
                <a:solidFill>
                  <a:schemeClr val="tx1"/>
                </a:solidFill>
                <a:ea typeface="宋体" panose="02010600030101010101" pitchFamily="2" charset="-122"/>
              </a:rPr>
              <a:t>ADAS算法研发</a:t>
            </a:r>
            <a:r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ea typeface="宋体" panose="02010600030101010101" pitchFamily="2" charset="-122"/>
              </a:rPr>
              <a:t>利用其图像加速引擎APEX提供的APEXCV库开发ADAS中的LDW，FCW，TSR算法。</a:t>
            </a:r>
            <a:endParaRPr 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ea typeface="宋体" panose="02010600030101010101" pitchFamily="2" charset="-122"/>
              </a:rPr>
              <a:t>主要采用常见机器学习算法霍夫直线检测，HOG，SVM以及图像处理算法等。</a:t>
            </a:r>
            <a:endParaRPr lang="zh-CN" altLang="en-US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 rot="180000">
            <a:off x="2503170" y="402590"/>
            <a:ext cx="845820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 smtClean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造字工房丁丁（非商用）常规体" pitchFamily="50" charset="-122"/>
                <a:ea typeface="造字工房丁丁（非商用）常规体" pitchFamily="50" charset="-122"/>
                <a:cs typeface="Angsana New" panose="02020603050405020304" pitchFamily="18" charset="-34"/>
                <a:sym typeface="+mn-ea"/>
              </a:rPr>
              <a:t>基于NXP S32V的影像ADAS系统研发与应用</a:t>
            </a:r>
            <a:endParaRPr lang="zh-CN" altLang="en-US" sz="3600" b="1" dirty="0" smtClean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造字工房丁丁（非商用）常规体" pitchFamily="50" charset="-122"/>
              <a:ea typeface="造字工房丁丁（非商用）常规体" pitchFamily="50" charset="-122"/>
              <a:cs typeface="Angsana New" panose="02020603050405020304" pitchFamily="18" charset="-3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A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58691" y="1793144"/>
            <a:ext cx="1103803" cy="1034956"/>
            <a:chOff x="5689219" y="3999237"/>
            <a:chExt cx="2581665" cy="2420640"/>
          </a:xfrm>
          <a:solidFill>
            <a:srgbClr val="00A5E0"/>
          </a:solidFill>
        </p:grpSpPr>
        <p:sp>
          <p:nvSpPr>
            <p:cNvPr id="5" name="同侧圆角矩形 4"/>
            <p:cNvSpPr/>
            <p:nvPr/>
          </p:nvSpPr>
          <p:spPr>
            <a:xfrm rot="642218">
              <a:off x="6316966" y="3999237"/>
              <a:ext cx="1584707" cy="1290316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00A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706879">
              <a:off x="5689219" y="5044486"/>
              <a:ext cx="2581665" cy="298874"/>
            </a:xfrm>
            <a:prstGeom prst="ellipse">
              <a:avLst/>
            </a:prstGeom>
            <a:grpFill/>
            <a:ln>
              <a:solidFill>
                <a:srgbClr val="00A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新月形 6"/>
            <p:cNvSpPr/>
            <p:nvPr/>
          </p:nvSpPr>
          <p:spPr>
            <a:xfrm rot="543160">
              <a:off x="6270537" y="4291065"/>
              <a:ext cx="127000" cy="1257301"/>
            </a:xfrm>
            <a:prstGeom prst="moon">
              <a:avLst>
                <a:gd name="adj" fmla="val 32695"/>
              </a:avLst>
            </a:prstGeom>
            <a:grpFill/>
            <a:ln>
              <a:solidFill>
                <a:srgbClr val="00A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 rot="9484032">
              <a:off x="7494305" y="4379206"/>
              <a:ext cx="127000" cy="1257301"/>
            </a:xfrm>
            <a:prstGeom prst="moon">
              <a:avLst>
                <a:gd name="adj" fmla="val 40102"/>
              </a:avLst>
            </a:prstGeom>
            <a:grpFill/>
            <a:ln>
              <a:solidFill>
                <a:srgbClr val="00A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>
              <a:off x="6783076" y="6134127"/>
              <a:ext cx="481012" cy="285750"/>
            </a:xfrm>
            <a:prstGeom prst="trapezoid">
              <a:avLst/>
            </a:prstGeom>
            <a:grpFill/>
            <a:ln>
              <a:solidFill>
                <a:srgbClr val="00A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18"/>
          <p:cNvSpPr txBox="1"/>
          <p:nvPr/>
        </p:nvSpPr>
        <p:spPr>
          <a:xfrm>
            <a:off x="4372004" y="2413552"/>
            <a:ext cx="93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A5E0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土豆作品</a:t>
            </a:r>
            <a:endParaRPr lang="zh-CN" altLang="en-US" sz="1400" dirty="0">
              <a:solidFill>
                <a:srgbClr val="00A5E0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830805" y="2845594"/>
            <a:ext cx="0" cy="2512469"/>
          </a:xfrm>
          <a:prstGeom prst="line">
            <a:avLst/>
          </a:prstGeom>
          <a:ln>
            <a:solidFill>
              <a:srgbClr val="00A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766511" y="3263900"/>
            <a:ext cx="533400" cy="1588"/>
          </a:xfrm>
          <a:prstGeom prst="line">
            <a:avLst/>
          </a:prstGeom>
          <a:ln>
            <a:solidFill>
              <a:srgbClr val="00A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66511" y="4290592"/>
            <a:ext cx="533400" cy="1588"/>
          </a:xfrm>
          <a:prstGeom prst="line">
            <a:avLst/>
          </a:prstGeom>
          <a:ln>
            <a:solidFill>
              <a:srgbClr val="00A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8"/>
          <p:cNvSpPr txBox="1"/>
          <p:nvPr/>
        </p:nvSpPr>
        <p:spPr>
          <a:xfrm>
            <a:off x="5299911" y="3086100"/>
            <a:ext cx="6619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原图来源：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http://mma.qq.com/office/index.html?qz_gdt=7nivavblaaak7bnpn7aq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5311803" y="4105926"/>
            <a:ext cx="392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出品：腾讯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66511" y="4887095"/>
            <a:ext cx="533400" cy="1588"/>
          </a:xfrm>
          <a:prstGeom prst="line">
            <a:avLst/>
          </a:prstGeom>
          <a:ln>
            <a:solidFill>
              <a:srgbClr val="00A5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"/>
          <p:cNvSpPr txBox="1"/>
          <p:nvPr/>
        </p:nvSpPr>
        <p:spPr>
          <a:xfrm>
            <a:off x="5311803" y="4702429"/>
            <a:ext cx="392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转制：</a:t>
            </a:r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飞起来的土豆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516" y="2779974"/>
            <a:ext cx="4065531" cy="2474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2"/>
          <p:cNvSpPr/>
          <p:nvPr/>
        </p:nvSpPr>
        <p:spPr bwMode="auto">
          <a:xfrm>
            <a:off x="2243138" y="2946400"/>
            <a:ext cx="596900" cy="657225"/>
          </a:xfrm>
          <a:custGeom>
            <a:avLst/>
            <a:gdLst>
              <a:gd name="T0" fmla="*/ 0 w 576448"/>
              <a:gd name="T1" fmla="*/ 0 h 576263"/>
              <a:gd name="T2" fmla="*/ 575933 w 576448"/>
              <a:gd name="T3" fmla="*/ 576263 h 576263"/>
              <a:gd name="T4" fmla="*/ 576263 w 576448"/>
              <a:gd name="T5" fmla="*/ 0 h 576263"/>
              <a:gd name="T6" fmla="*/ 0 w 576448"/>
              <a:gd name="T7" fmla="*/ 0 h 576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75" name="矩形 3"/>
          <p:cNvSpPr>
            <a:spLocks noChangeArrowheads="1"/>
          </p:cNvSpPr>
          <p:nvPr/>
        </p:nvSpPr>
        <p:spPr bwMode="auto">
          <a:xfrm>
            <a:off x="2832100" y="294957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180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www.ypppt.com    </a:t>
            </a:r>
            <a:r>
              <a:rPr lang="en-US" altLang="zh-CN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/>
                <a:ea typeface="幼圆"/>
                <a:cs typeface="幼圆"/>
                <a:hlinkClick r:id="rId1"/>
              </a:rPr>
              <a:t> </a:t>
            </a:r>
            <a:r>
              <a:rPr lang="en-US" altLang="zh-CN" sz="2800" smtClean="0">
                <a:solidFill>
                  <a:srgbClr val="CEEAB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/>
                <a:ea typeface="幼圆"/>
                <a:cs typeface="幼圆"/>
              </a:rPr>
              <a:t> </a:t>
            </a:r>
            <a:endParaRPr lang="zh-CN" altLang="en-US" sz="2800" smtClean="0">
              <a:solidFill>
                <a:srgbClr val="CEEAB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幼圆"/>
              <a:ea typeface="幼圆"/>
              <a:cs typeface="幼圆"/>
            </a:endParaRPr>
          </a:p>
        </p:txBody>
      </p:sp>
      <p:sp>
        <p:nvSpPr>
          <p:cNvPr id="3076" name="矩形 6"/>
          <p:cNvSpPr>
            <a:spLocks noChangeArrowheads="1"/>
          </p:cNvSpPr>
          <p:nvPr/>
        </p:nvSpPr>
        <p:spPr bwMode="auto">
          <a:xfrm>
            <a:off x="0" y="2182813"/>
            <a:ext cx="9312275" cy="774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直角三角形 5"/>
          <p:cNvSpPr>
            <a:spLocks noChangeArrowheads="1"/>
          </p:cNvSpPr>
          <p:nvPr/>
        </p:nvSpPr>
        <p:spPr bwMode="auto">
          <a:xfrm>
            <a:off x="9312275" y="2178050"/>
            <a:ext cx="854075" cy="779463"/>
          </a:xfrm>
          <a:prstGeom prst="rtTriangle">
            <a:avLst/>
          </a:prstGeom>
          <a:solidFill>
            <a:srgbClr val="007C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3078" name="矩形 11"/>
          <p:cNvSpPr>
            <a:spLocks noChangeArrowheads="1"/>
          </p:cNvSpPr>
          <p:nvPr/>
        </p:nvSpPr>
        <p:spPr bwMode="auto">
          <a:xfrm>
            <a:off x="2581275" y="3921125"/>
            <a:ext cx="6907213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www.ypppt.com/moban/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www.ypppt.com/jieri/</a:t>
            </a:r>
            <a:endParaRPr lang="en-US" altLang="zh-CN" sz="1200" smtClean="0">
              <a:solidFill>
                <a:srgbClr val="4A4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www.ypppt.com/beijing/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www.ypppt.com/tubiao/</a:t>
            </a:r>
            <a:endParaRPr lang="en-US" altLang="zh-CN" sz="1200" smtClean="0">
              <a:solidFill>
                <a:srgbClr val="4A4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www.ypppt.com/sucai/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www.ypppt.com/jiaocheng/</a:t>
            </a:r>
            <a:r>
              <a:rPr lang="en-US" altLang="zh-CN" sz="1200" smtClean="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200" smtClean="0">
              <a:solidFill>
                <a:srgbClr val="4A45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梯形 72"/>
          <p:cNvSpPr/>
          <p:nvPr/>
        </p:nvSpPr>
        <p:spPr>
          <a:xfrm>
            <a:off x="0" y="3745397"/>
            <a:ext cx="12192000" cy="3112603"/>
          </a:xfrm>
          <a:prstGeom prst="trapezoid">
            <a:avLst>
              <a:gd name="adj" fmla="val 72849"/>
            </a:avLst>
          </a:prstGeom>
          <a:solidFill>
            <a:srgbClr val="A6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3465" t="14405" r="5236"/>
          <a:stretch>
            <a:fillRect/>
          </a:stretch>
        </p:blipFill>
        <p:spPr>
          <a:xfrm>
            <a:off x="400049" y="7007069"/>
            <a:ext cx="11391901" cy="4337388"/>
          </a:xfrm>
          <a:prstGeom prst="rect">
            <a:avLst/>
          </a:prstGeom>
          <a:ln w="19050">
            <a:solidFill>
              <a:srgbClr val="454C5C"/>
            </a:solidFill>
          </a:ln>
        </p:spPr>
      </p:pic>
      <p:grpSp>
        <p:nvGrpSpPr>
          <p:cNvPr id="71" name="组合 70"/>
          <p:cNvGrpSpPr/>
          <p:nvPr/>
        </p:nvGrpSpPr>
        <p:grpSpPr>
          <a:xfrm>
            <a:off x="7227051" y="1897730"/>
            <a:ext cx="3617495" cy="2596974"/>
            <a:chOff x="6700781" y="1676400"/>
            <a:chExt cx="3969657" cy="2849789"/>
          </a:xfrm>
        </p:grpSpPr>
        <p:grpSp>
          <p:nvGrpSpPr>
            <p:cNvPr id="15" name="组合 14"/>
            <p:cNvGrpSpPr/>
            <p:nvPr/>
          </p:nvGrpSpPr>
          <p:grpSpPr>
            <a:xfrm>
              <a:off x="6700781" y="1676400"/>
              <a:ext cx="3969657" cy="2849789"/>
              <a:chOff x="6700781" y="1676400"/>
              <a:chExt cx="3969657" cy="2849789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700781" y="1676400"/>
                <a:ext cx="3969657" cy="2849789"/>
                <a:chOff x="6700781" y="1676400"/>
                <a:chExt cx="3969657" cy="2849789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139837" y="4478961"/>
                  <a:ext cx="3091543" cy="47228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71000"/>
                      </a:schemeClr>
                    </a:gs>
                    <a:gs pos="28000">
                      <a:srgbClr val="CFD0D2"/>
                    </a:gs>
                    <a:gs pos="100000">
                      <a:schemeClr val="bg1">
                        <a:lumMod val="65000"/>
                        <a:alpha val="89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梯形 5"/>
                <p:cNvSpPr/>
                <p:nvPr/>
              </p:nvSpPr>
              <p:spPr>
                <a:xfrm>
                  <a:off x="8286750" y="3911600"/>
                  <a:ext cx="800100" cy="508000"/>
                </a:xfrm>
                <a:prstGeom prst="trapezoid">
                  <a:avLst>
                    <a:gd name="adj" fmla="val 37500"/>
                  </a:avLst>
                </a:prstGeom>
                <a:solidFill>
                  <a:srgbClr val="454E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8401844" y="4062095"/>
                  <a:ext cx="564356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71000"/>
                      </a:schemeClr>
                    </a:gs>
                    <a:gs pos="100000">
                      <a:schemeClr val="bg1">
                        <a:lumMod val="65000"/>
                        <a:alpha val="8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241300" dist="38100" dir="5400000" algn="t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" name="组合 4"/>
                <p:cNvGrpSpPr/>
                <p:nvPr/>
              </p:nvGrpSpPr>
              <p:grpSpPr>
                <a:xfrm>
                  <a:off x="6700781" y="1676400"/>
                  <a:ext cx="3969657" cy="2425700"/>
                  <a:chOff x="6858000" y="1676400"/>
                  <a:chExt cx="3467100" cy="2425700"/>
                </a:xfrm>
              </p:grpSpPr>
              <p:sp>
                <p:nvSpPr>
                  <p:cNvPr id="3" name="圆角矩形 2"/>
                  <p:cNvSpPr/>
                  <p:nvPr/>
                </p:nvSpPr>
                <p:spPr>
                  <a:xfrm>
                    <a:off x="6858000" y="1676400"/>
                    <a:ext cx="3467100" cy="2425700"/>
                  </a:xfrm>
                  <a:prstGeom prst="roundRect">
                    <a:avLst>
                      <a:gd name="adj" fmla="val 1993"/>
                    </a:avLst>
                  </a:prstGeom>
                  <a:solidFill>
                    <a:srgbClr val="454E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矩形 3"/>
                  <p:cNvSpPr/>
                  <p:nvPr/>
                </p:nvSpPr>
                <p:spPr>
                  <a:xfrm>
                    <a:off x="6952481" y="1758950"/>
                    <a:ext cx="3289300" cy="2070100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" name="圆角矩形 6"/>
                <p:cNvSpPr/>
                <p:nvPr/>
              </p:nvSpPr>
              <p:spPr>
                <a:xfrm>
                  <a:off x="7921625" y="4417219"/>
                  <a:ext cx="1530350" cy="94456"/>
                </a:xfrm>
                <a:prstGeom prst="roundRect">
                  <a:avLst/>
                </a:prstGeom>
                <a:solidFill>
                  <a:srgbClr val="454E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8594077" y="3905175"/>
                <a:ext cx="130214" cy="130214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0438530" y="3934922"/>
                <a:ext cx="70720" cy="70720"/>
              </a:xfrm>
              <a:prstGeom prst="ellipse">
                <a:avLst/>
              </a:prstGeom>
              <a:solidFill>
                <a:srgbClr val="76C1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0343080" y="3947422"/>
                <a:ext cx="45720" cy="457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0270992" y="3947422"/>
                <a:ext cx="45720" cy="457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7483686" y="1944787"/>
              <a:ext cx="2374818" cy="1737982"/>
              <a:chOff x="1706871" y="2387600"/>
              <a:chExt cx="4021461" cy="294305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706871" y="2387600"/>
                <a:ext cx="4021461" cy="2943059"/>
              </a:xfrm>
              <a:prstGeom prst="rect">
                <a:avLst/>
              </a:prstGeom>
              <a:solidFill>
                <a:srgbClr val="5FB0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706871" y="2995186"/>
                <a:ext cx="3192607" cy="2335473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4397214" y="2992622"/>
                <a:ext cx="1254690" cy="2261301"/>
              </a:xfrm>
              <a:prstGeom prst="rect">
                <a:avLst/>
              </a:prstGeom>
              <a:solidFill>
                <a:srgbClr val="D3F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34093" y="3041568"/>
                <a:ext cx="754311" cy="585330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0" name="组合 119"/>
              <p:cNvGrpSpPr/>
              <p:nvPr/>
            </p:nvGrpSpPr>
            <p:grpSpPr>
              <a:xfrm>
                <a:off x="1774842" y="2808760"/>
                <a:ext cx="1438258" cy="104068"/>
                <a:chOff x="1736742" y="2834159"/>
                <a:chExt cx="1501102" cy="108615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736742" y="2834159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935669" y="2834159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134596" y="2834159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2333523" y="2834159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532450" y="2834159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2731377" y="2834159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2930304" y="2834159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3129229" y="2834159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4834093" y="3755703"/>
                <a:ext cx="754312" cy="738129"/>
                <a:chOff x="4948393" y="3641403"/>
                <a:chExt cx="754312" cy="738129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4948393" y="3641403"/>
                  <a:ext cx="98882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5106717" y="3641403"/>
                  <a:ext cx="595988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4948393" y="3792021"/>
                  <a:ext cx="98882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5106717" y="3792021"/>
                  <a:ext cx="595988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4948393" y="3941894"/>
                  <a:ext cx="98882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5106717" y="3941894"/>
                  <a:ext cx="595988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4948393" y="4111864"/>
                  <a:ext cx="98882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5106717" y="4111864"/>
                  <a:ext cx="595988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4948393" y="4280650"/>
                  <a:ext cx="98882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5106717" y="4280650"/>
                  <a:ext cx="595988" cy="98882"/>
                </a:xfrm>
                <a:prstGeom prst="rect">
                  <a:avLst/>
                </a:prstGeom>
                <a:solidFill>
                  <a:srgbClr val="ABE3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1778862" y="2992623"/>
                <a:ext cx="2986969" cy="22613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0" name="组合 109"/>
              <p:cNvGrpSpPr/>
              <p:nvPr/>
            </p:nvGrpSpPr>
            <p:grpSpPr>
              <a:xfrm>
                <a:off x="5105400" y="3100718"/>
                <a:ext cx="206934" cy="345142"/>
                <a:chOff x="857250" y="3857625"/>
                <a:chExt cx="430213" cy="717550"/>
              </a:xfrm>
              <a:solidFill>
                <a:srgbClr val="FFFFFF"/>
              </a:solidFill>
            </p:grpSpPr>
            <p:sp>
              <p:nvSpPr>
                <p:cNvPr id="108" name="Freeform 5"/>
                <p:cNvSpPr/>
                <p:nvPr/>
              </p:nvSpPr>
              <p:spPr bwMode="auto">
                <a:xfrm>
                  <a:off x="857250" y="4137025"/>
                  <a:ext cx="430213" cy="438150"/>
                </a:xfrm>
                <a:custGeom>
                  <a:avLst/>
                  <a:gdLst>
                    <a:gd name="T0" fmla="*/ 112 w 112"/>
                    <a:gd name="T1" fmla="*/ 3 h 115"/>
                    <a:gd name="T2" fmla="*/ 112 w 112"/>
                    <a:gd name="T3" fmla="*/ 0 h 115"/>
                    <a:gd name="T4" fmla="*/ 93 w 112"/>
                    <a:gd name="T5" fmla="*/ 0 h 115"/>
                    <a:gd name="T6" fmla="*/ 93 w 112"/>
                    <a:gd name="T7" fmla="*/ 3 h 115"/>
                    <a:gd name="T8" fmla="*/ 56 w 112"/>
                    <a:gd name="T9" fmla="*/ 41 h 115"/>
                    <a:gd name="T10" fmla="*/ 18 w 112"/>
                    <a:gd name="T11" fmla="*/ 3 h 115"/>
                    <a:gd name="T12" fmla="*/ 19 w 112"/>
                    <a:gd name="T13" fmla="*/ 0 h 115"/>
                    <a:gd name="T14" fmla="*/ 0 w 112"/>
                    <a:gd name="T15" fmla="*/ 0 h 115"/>
                    <a:gd name="T16" fmla="*/ 0 w 112"/>
                    <a:gd name="T17" fmla="*/ 3 h 115"/>
                    <a:gd name="T18" fmla="*/ 46 w 112"/>
                    <a:gd name="T19" fmla="*/ 59 h 115"/>
                    <a:gd name="T20" fmla="*/ 46 w 112"/>
                    <a:gd name="T21" fmla="*/ 94 h 115"/>
                    <a:gd name="T22" fmla="*/ 33 w 112"/>
                    <a:gd name="T23" fmla="*/ 94 h 115"/>
                    <a:gd name="T24" fmla="*/ 33 w 112"/>
                    <a:gd name="T25" fmla="*/ 115 h 115"/>
                    <a:gd name="T26" fmla="*/ 79 w 112"/>
                    <a:gd name="T27" fmla="*/ 115 h 115"/>
                    <a:gd name="T28" fmla="*/ 79 w 112"/>
                    <a:gd name="T29" fmla="*/ 94 h 115"/>
                    <a:gd name="T30" fmla="*/ 66 w 112"/>
                    <a:gd name="T31" fmla="*/ 94 h 115"/>
                    <a:gd name="T32" fmla="*/ 66 w 112"/>
                    <a:gd name="T33" fmla="*/ 59 h 115"/>
                    <a:gd name="T34" fmla="*/ 112 w 112"/>
                    <a:gd name="T35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12" h="115">
                      <a:moveTo>
                        <a:pt x="112" y="3"/>
                      </a:moveTo>
                      <a:cubicBezTo>
                        <a:pt x="112" y="2"/>
                        <a:pt x="112" y="1"/>
                        <a:pt x="112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1"/>
                        <a:pt x="93" y="2"/>
                        <a:pt x="93" y="3"/>
                      </a:cubicBezTo>
                      <a:cubicBezTo>
                        <a:pt x="93" y="24"/>
                        <a:pt x="77" y="41"/>
                        <a:pt x="56" y="41"/>
                      </a:cubicBezTo>
                      <a:cubicBezTo>
                        <a:pt x="35" y="41"/>
                        <a:pt x="18" y="24"/>
                        <a:pt x="18" y="3"/>
                      </a:cubicBezTo>
                      <a:cubicBezTo>
                        <a:pt x="18" y="2"/>
                        <a:pt x="19" y="1"/>
                        <a:pt x="1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31"/>
                        <a:pt x="20" y="54"/>
                        <a:pt x="46" y="59"/>
                      </a:cubicBezTo>
                      <a:cubicBezTo>
                        <a:pt x="46" y="94"/>
                        <a:pt x="46" y="94"/>
                        <a:pt x="46" y="94"/>
                      </a:cubicBezTo>
                      <a:cubicBezTo>
                        <a:pt x="33" y="94"/>
                        <a:pt x="33" y="94"/>
                        <a:pt x="33" y="94"/>
                      </a:cubicBezTo>
                      <a:cubicBezTo>
                        <a:pt x="33" y="115"/>
                        <a:pt x="33" y="115"/>
                        <a:pt x="33" y="115"/>
                      </a:cubicBezTo>
                      <a:cubicBezTo>
                        <a:pt x="79" y="115"/>
                        <a:pt x="79" y="115"/>
                        <a:pt x="79" y="115"/>
                      </a:cubicBezTo>
                      <a:cubicBezTo>
                        <a:pt x="79" y="94"/>
                        <a:pt x="79" y="94"/>
                        <a:pt x="79" y="94"/>
                      </a:cubicBezTo>
                      <a:cubicBezTo>
                        <a:pt x="66" y="94"/>
                        <a:pt x="66" y="94"/>
                        <a:pt x="66" y="94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92" y="54"/>
                        <a:pt x="112" y="31"/>
                        <a:pt x="1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6"/>
                <p:cNvSpPr/>
                <p:nvPr/>
              </p:nvSpPr>
              <p:spPr bwMode="auto">
                <a:xfrm>
                  <a:off x="957263" y="3857625"/>
                  <a:ext cx="231775" cy="355600"/>
                </a:xfrm>
                <a:custGeom>
                  <a:avLst/>
                  <a:gdLst>
                    <a:gd name="T0" fmla="*/ 60 w 60"/>
                    <a:gd name="T1" fmla="*/ 63 h 93"/>
                    <a:gd name="T2" fmla="*/ 30 w 60"/>
                    <a:gd name="T3" fmla="*/ 93 h 93"/>
                    <a:gd name="T4" fmla="*/ 30 w 60"/>
                    <a:gd name="T5" fmla="*/ 93 h 93"/>
                    <a:gd name="T6" fmla="*/ 0 w 60"/>
                    <a:gd name="T7" fmla="*/ 63 h 93"/>
                    <a:gd name="T8" fmla="*/ 0 w 60"/>
                    <a:gd name="T9" fmla="*/ 30 h 93"/>
                    <a:gd name="T10" fmla="*/ 30 w 60"/>
                    <a:gd name="T11" fmla="*/ 0 h 93"/>
                    <a:gd name="T12" fmla="*/ 30 w 60"/>
                    <a:gd name="T13" fmla="*/ 0 h 93"/>
                    <a:gd name="T14" fmla="*/ 60 w 60"/>
                    <a:gd name="T15" fmla="*/ 30 h 93"/>
                    <a:gd name="T16" fmla="*/ 60 w 60"/>
                    <a:gd name="T17" fmla="*/ 6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93">
                      <a:moveTo>
                        <a:pt x="60" y="63"/>
                      </a:moveTo>
                      <a:cubicBezTo>
                        <a:pt x="60" y="80"/>
                        <a:pt x="47" y="93"/>
                        <a:pt x="30" y="93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13" y="93"/>
                        <a:pt x="0" y="80"/>
                        <a:pt x="0" y="63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13"/>
                        <a:pt x="13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47" y="0"/>
                        <a:pt x="60" y="13"/>
                        <a:pt x="60" y="30"/>
                      </a:cubicBezTo>
                      <a:lnTo>
                        <a:pt x="60" y="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932975" y="3513519"/>
                <a:ext cx="529890" cy="45720"/>
                <a:chOff x="3272998" y="5958820"/>
                <a:chExt cx="1258850" cy="108615"/>
              </a:xfrm>
            </p:grpSpPr>
            <p:sp>
              <p:nvSpPr>
                <p:cNvPr id="111" name="矩形 110"/>
                <p:cNvSpPr/>
                <p:nvPr/>
              </p:nvSpPr>
              <p:spPr>
                <a:xfrm>
                  <a:off x="3272998" y="5958820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3437317" y="5958820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>
                  <a:off x="3601636" y="5958820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3765955" y="5958820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3930274" y="5958820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4094593" y="5958820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矩形 116"/>
                <p:cNvSpPr/>
                <p:nvPr/>
              </p:nvSpPr>
              <p:spPr>
                <a:xfrm>
                  <a:off x="4258912" y="5958820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423233" y="5958820"/>
                  <a:ext cx="108615" cy="1086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6" name="组合 125"/>
              <p:cNvGrpSpPr/>
              <p:nvPr/>
            </p:nvGrpSpPr>
            <p:grpSpPr>
              <a:xfrm>
                <a:off x="1794887" y="2463800"/>
                <a:ext cx="246194" cy="246194"/>
                <a:chOff x="457200" y="3854585"/>
                <a:chExt cx="838200" cy="838200"/>
              </a:xfrm>
            </p:grpSpPr>
            <p:sp>
              <p:nvSpPr>
                <p:cNvPr id="121" name="矩形 120"/>
                <p:cNvSpPr/>
                <p:nvPr/>
              </p:nvSpPr>
              <p:spPr>
                <a:xfrm>
                  <a:off x="457200" y="3854585"/>
                  <a:ext cx="838200" cy="83820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D3F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3" name="直接连接符 122"/>
                <p:cNvCxnSpPr>
                  <a:stCxn id="121" idx="1"/>
                  <a:endCxn id="121" idx="3"/>
                </p:cNvCxnSpPr>
                <p:nvPr/>
              </p:nvCxnSpPr>
              <p:spPr>
                <a:xfrm>
                  <a:off x="457200" y="4273685"/>
                  <a:ext cx="838200" cy="0"/>
                </a:xfrm>
                <a:prstGeom prst="line">
                  <a:avLst/>
                </a:prstGeom>
                <a:ln w="19050">
                  <a:solidFill>
                    <a:srgbClr val="D3F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>
                  <a:stCxn id="121" idx="0"/>
                  <a:endCxn id="121" idx="2"/>
                </p:cNvCxnSpPr>
                <p:nvPr/>
              </p:nvCxnSpPr>
              <p:spPr>
                <a:xfrm>
                  <a:off x="876300" y="3854585"/>
                  <a:ext cx="0" cy="838200"/>
                </a:xfrm>
                <a:prstGeom prst="line">
                  <a:avLst/>
                </a:prstGeom>
                <a:ln w="19050">
                  <a:solidFill>
                    <a:srgbClr val="D3F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组合 199"/>
              <p:cNvGrpSpPr/>
              <p:nvPr/>
            </p:nvGrpSpPr>
            <p:grpSpPr>
              <a:xfrm>
                <a:off x="3277774" y="3890785"/>
                <a:ext cx="623434" cy="556482"/>
                <a:chOff x="3277774" y="3890785"/>
                <a:chExt cx="623434" cy="556482"/>
              </a:xfrm>
            </p:grpSpPr>
            <p:grpSp>
              <p:nvGrpSpPr>
                <p:cNvPr id="157" name="组合 156"/>
                <p:cNvGrpSpPr/>
                <p:nvPr/>
              </p:nvGrpSpPr>
              <p:grpSpPr>
                <a:xfrm flipH="1">
                  <a:off x="3277774" y="3890785"/>
                  <a:ext cx="623434" cy="556482"/>
                  <a:chOff x="2427871" y="3993378"/>
                  <a:chExt cx="942563" cy="841339"/>
                </a:xfrm>
                <a:solidFill>
                  <a:srgbClr val="64B800"/>
                </a:solidFill>
              </p:grpSpPr>
              <p:sp>
                <p:nvSpPr>
                  <p:cNvPr id="167" name="圆角矩形 166"/>
                  <p:cNvSpPr/>
                  <p:nvPr/>
                </p:nvSpPr>
                <p:spPr>
                  <a:xfrm>
                    <a:off x="2427871" y="3993378"/>
                    <a:ext cx="942563" cy="663336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8" name="等腰三角形 167"/>
                  <p:cNvSpPr/>
                  <p:nvPr/>
                </p:nvSpPr>
                <p:spPr>
                  <a:xfrm flipV="1">
                    <a:off x="2760237" y="4573006"/>
                    <a:ext cx="188486" cy="261711"/>
                  </a:xfrm>
                  <a:prstGeom prst="triangle">
                    <a:avLst>
                      <a:gd name="adj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8" name="组合 157"/>
                <p:cNvGrpSpPr/>
                <p:nvPr/>
              </p:nvGrpSpPr>
              <p:grpSpPr>
                <a:xfrm>
                  <a:off x="3434723" y="3969987"/>
                  <a:ext cx="309535" cy="295778"/>
                  <a:chOff x="3641460" y="5472390"/>
                  <a:chExt cx="828330" cy="791516"/>
                </a:xfrm>
              </p:grpSpPr>
              <p:grpSp>
                <p:nvGrpSpPr>
                  <p:cNvPr id="159" name="组合 158"/>
                  <p:cNvGrpSpPr/>
                  <p:nvPr/>
                </p:nvGrpSpPr>
                <p:grpSpPr>
                  <a:xfrm rot="20581391">
                    <a:off x="4161814" y="5472390"/>
                    <a:ext cx="307976" cy="560388"/>
                    <a:chOff x="6153150" y="3152776"/>
                    <a:chExt cx="307976" cy="560388"/>
                  </a:xfrm>
                  <a:solidFill>
                    <a:srgbClr val="FFFFFF"/>
                  </a:solidFill>
                </p:grpSpPr>
                <p:sp>
                  <p:nvSpPr>
                    <p:cNvPr id="164" name="Freeform 15"/>
                    <p:cNvSpPr/>
                    <p:nvPr/>
                  </p:nvSpPr>
                  <p:spPr bwMode="auto">
                    <a:xfrm>
                      <a:off x="6180138" y="3152776"/>
                      <a:ext cx="280988" cy="560388"/>
                    </a:xfrm>
                    <a:custGeom>
                      <a:avLst/>
                      <a:gdLst>
                        <a:gd name="T0" fmla="*/ 6 w 74"/>
                        <a:gd name="T1" fmla="*/ 0 h 147"/>
                        <a:gd name="T2" fmla="*/ 0 w 74"/>
                        <a:gd name="T3" fmla="*/ 1 h 147"/>
                        <a:gd name="T4" fmla="*/ 63 w 74"/>
                        <a:gd name="T5" fmla="*/ 74 h 147"/>
                        <a:gd name="T6" fmla="*/ 0 w 74"/>
                        <a:gd name="T7" fmla="*/ 147 h 147"/>
                        <a:gd name="T8" fmla="*/ 6 w 74"/>
                        <a:gd name="T9" fmla="*/ 147 h 147"/>
                        <a:gd name="T10" fmla="*/ 74 w 74"/>
                        <a:gd name="T11" fmla="*/ 74 h 147"/>
                        <a:gd name="T12" fmla="*/ 6 w 74"/>
                        <a:gd name="T13" fmla="*/ 0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4" h="147">
                          <a:moveTo>
                            <a:pt x="6" y="0"/>
                          </a:moveTo>
                          <a:cubicBezTo>
                            <a:pt x="4" y="0"/>
                            <a:pt x="2" y="1"/>
                            <a:pt x="0" y="1"/>
                          </a:cubicBezTo>
                          <a:cubicBezTo>
                            <a:pt x="35" y="4"/>
                            <a:pt x="63" y="35"/>
                            <a:pt x="63" y="74"/>
                          </a:cubicBezTo>
                          <a:cubicBezTo>
                            <a:pt x="63" y="112"/>
                            <a:pt x="35" y="144"/>
                            <a:pt x="0" y="147"/>
                          </a:cubicBezTo>
                          <a:cubicBezTo>
                            <a:pt x="2" y="147"/>
                            <a:pt x="4" y="147"/>
                            <a:pt x="6" y="147"/>
                          </a:cubicBezTo>
                          <a:cubicBezTo>
                            <a:pt x="44" y="147"/>
                            <a:pt x="74" y="114"/>
                            <a:pt x="74" y="74"/>
                          </a:cubicBezTo>
                          <a:cubicBezTo>
                            <a:pt x="74" y="33"/>
                            <a:pt x="44" y="0"/>
                            <a:pt x="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" name="Freeform 16"/>
                    <p:cNvSpPr/>
                    <p:nvPr/>
                  </p:nvSpPr>
                  <p:spPr bwMode="auto">
                    <a:xfrm>
                      <a:off x="6153150" y="3228976"/>
                      <a:ext cx="204788" cy="407988"/>
                    </a:xfrm>
                    <a:custGeom>
                      <a:avLst/>
                      <a:gdLst>
                        <a:gd name="T0" fmla="*/ 4 w 54"/>
                        <a:gd name="T1" fmla="*/ 0 h 107"/>
                        <a:gd name="T2" fmla="*/ 0 w 54"/>
                        <a:gd name="T3" fmla="*/ 1 h 107"/>
                        <a:gd name="T4" fmla="*/ 45 w 54"/>
                        <a:gd name="T5" fmla="*/ 54 h 107"/>
                        <a:gd name="T6" fmla="*/ 0 w 54"/>
                        <a:gd name="T7" fmla="*/ 107 h 107"/>
                        <a:gd name="T8" fmla="*/ 4 w 54"/>
                        <a:gd name="T9" fmla="*/ 107 h 107"/>
                        <a:gd name="T10" fmla="*/ 54 w 54"/>
                        <a:gd name="T11" fmla="*/ 54 h 107"/>
                        <a:gd name="T12" fmla="*/ 4 w 54"/>
                        <a:gd name="T13" fmla="*/ 0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" h="107">
                          <a:moveTo>
                            <a:pt x="4" y="0"/>
                          </a:moveTo>
                          <a:cubicBezTo>
                            <a:pt x="2" y="0"/>
                            <a:pt x="1" y="0"/>
                            <a:pt x="0" y="1"/>
                          </a:cubicBezTo>
                          <a:cubicBezTo>
                            <a:pt x="25" y="3"/>
                            <a:pt x="45" y="26"/>
                            <a:pt x="45" y="54"/>
                          </a:cubicBezTo>
                          <a:cubicBezTo>
                            <a:pt x="45" y="82"/>
                            <a:pt x="25" y="105"/>
                            <a:pt x="0" y="107"/>
                          </a:cubicBezTo>
                          <a:cubicBezTo>
                            <a:pt x="1" y="107"/>
                            <a:pt x="2" y="107"/>
                            <a:pt x="4" y="107"/>
                          </a:cubicBezTo>
                          <a:cubicBezTo>
                            <a:pt x="31" y="107"/>
                            <a:pt x="54" y="83"/>
                            <a:pt x="54" y="54"/>
                          </a:cubicBezTo>
                          <a:cubicBezTo>
                            <a:pt x="54" y="24"/>
                            <a:pt x="31" y="0"/>
                            <a:pt x="4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6" name="Freeform 17"/>
                    <p:cNvSpPr/>
                    <p:nvPr/>
                  </p:nvSpPr>
                  <p:spPr bwMode="auto">
                    <a:xfrm>
                      <a:off x="6153150" y="3319463"/>
                      <a:ext cx="114300" cy="230188"/>
                    </a:xfrm>
                    <a:custGeom>
                      <a:avLst/>
                      <a:gdLst>
                        <a:gd name="T0" fmla="*/ 2 w 30"/>
                        <a:gd name="T1" fmla="*/ 0 h 60"/>
                        <a:gd name="T2" fmla="*/ 0 w 30"/>
                        <a:gd name="T3" fmla="*/ 0 h 60"/>
                        <a:gd name="T4" fmla="*/ 25 w 30"/>
                        <a:gd name="T5" fmla="*/ 30 h 60"/>
                        <a:gd name="T6" fmla="*/ 0 w 30"/>
                        <a:gd name="T7" fmla="*/ 60 h 60"/>
                        <a:gd name="T8" fmla="*/ 2 w 30"/>
                        <a:gd name="T9" fmla="*/ 60 h 60"/>
                        <a:gd name="T10" fmla="*/ 30 w 30"/>
                        <a:gd name="T11" fmla="*/ 30 h 60"/>
                        <a:gd name="T12" fmla="*/ 2 w 30"/>
                        <a:gd name="T13" fmla="*/ 0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0" h="60">
                          <a:moveTo>
                            <a:pt x="2" y="0"/>
                          </a:moveTo>
                          <a:cubicBezTo>
                            <a:pt x="1" y="0"/>
                            <a:pt x="0" y="0"/>
                            <a:pt x="0" y="0"/>
                          </a:cubicBezTo>
                          <a:cubicBezTo>
                            <a:pt x="14" y="1"/>
                            <a:pt x="25" y="14"/>
                            <a:pt x="25" y="30"/>
                          </a:cubicBezTo>
                          <a:cubicBezTo>
                            <a:pt x="25" y="46"/>
                            <a:pt x="14" y="59"/>
                            <a:pt x="0" y="60"/>
                          </a:cubicBezTo>
                          <a:cubicBezTo>
                            <a:pt x="0" y="60"/>
                            <a:pt x="1" y="60"/>
                            <a:pt x="2" y="60"/>
                          </a:cubicBezTo>
                          <a:cubicBezTo>
                            <a:pt x="18" y="60"/>
                            <a:pt x="30" y="47"/>
                            <a:pt x="30" y="30"/>
                          </a:cubicBezTo>
                          <a:cubicBezTo>
                            <a:pt x="30" y="13"/>
                            <a:pt x="18" y="0"/>
                            <a:pt x="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0" name="组合 159"/>
                  <p:cNvGrpSpPr/>
                  <p:nvPr/>
                </p:nvGrpSpPr>
                <p:grpSpPr>
                  <a:xfrm>
                    <a:off x="3641460" y="5522543"/>
                    <a:ext cx="561975" cy="741363"/>
                    <a:chOff x="5761038" y="3071813"/>
                    <a:chExt cx="561975" cy="741363"/>
                  </a:xfrm>
                  <a:solidFill>
                    <a:srgbClr val="FFFFFF"/>
                  </a:solidFill>
                </p:grpSpPr>
                <p:sp>
                  <p:nvSpPr>
                    <p:cNvPr id="161" name="Freeform 25"/>
                    <p:cNvSpPr/>
                    <p:nvPr/>
                  </p:nvSpPr>
                  <p:spPr bwMode="auto">
                    <a:xfrm>
                      <a:off x="5969000" y="3071813"/>
                      <a:ext cx="150813" cy="231775"/>
                    </a:xfrm>
                    <a:custGeom>
                      <a:avLst/>
                      <a:gdLst>
                        <a:gd name="T0" fmla="*/ 37 w 39"/>
                        <a:gd name="T1" fmla="*/ 46 h 61"/>
                        <a:gd name="T2" fmla="*/ 31 w 39"/>
                        <a:gd name="T3" fmla="*/ 59 h 61"/>
                        <a:gd name="T4" fmla="*/ 31 w 39"/>
                        <a:gd name="T5" fmla="*/ 59 h 61"/>
                        <a:gd name="T6" fmla="*/ 18 w 39"/>
                        <a:gd name="T7" fmla="*/ 54 h 61"/>
                        <a:gd name="T8" fmla="*/ 2 w 39"/>
                        <a:gd name="T9" fmla="*/ 15 h 61"/>
                        <a:gd name="T10" fmla="*/ 8 w 39"/>
                        <a:gd name="T11" fmla="*/ 2 h 61"/>
                        <a:gd name="T12" fmla="*/ 8 w 39"/>
                        <a:gd name="T13" fmla="*/ 2 h 61"/>
                        <a:gd name="T14" fmla="*/ 21 w 39"/>
                        <a:gd name="T15" fmla="*/ 7 h 61"/>
                        <a:gd name="T16" fmla="*/ 37 w 39"/>
                        <a:gd name="T17" fmla="*/ 46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9" h="61">
                          <a:moveTo>
                            <a:pt x="37" y="46"/>
                          </a:moveTo>
                          <a:cubicBezTo>
                            <a:pt x="39" y="51"/>
                            <a:pt x="37" y="57"/>
                            <a:pt x="31" y="59"/>
                          </a:cubicBezTo>
                          <a:cubicBezTo>
                            <a:pt x="31" y="59"/>
                            <a:pt x="31" y="59"/>
                            <a:pt x="31" y="59"/>
                          </a:cubicBezTo>
                          <a:cubicBezTo>
                            <a:pt x="26" y="61"/>
                            <a:pt x="20" y="59"/>
                            <a:pt x="18" y="54"/>
                          </a:cubicBezTo>
                          <a:cubicBezTo>
                            <a:pt x="2" y="15"/>
                            <a:pt x="2" y="15"/>
                            <a:pt x="2" y="15"/>
                          </a:cubicBezTo>
                          <a:cubicBezTo>
                            <a:pt x="0" y="10"/>
                            <a:pt x="2" y="4"/>
                            <a:pt x="8" y="2"/>
                          </a:cubicBezTo>
                          <a:cubicBezTo>
                            <a:pt x="8" y="2"/>
                            <a:pt x="8" y="2"/>
                            <a:pt x="8" y="2"/>
                          </a:cubicBezTo>
                          <a:cubicBezTo>
                            <a:pt x="13" y="0"/>
                            <a:pt x="19" y="2"/>
                            <a:pt x="21" y="7"/>
                          </a:cubicBezTo>
                          <a:lnTo>
                            <a:pt x="37" y="46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2" name="Freeform 26"/>
                    <p:cNvSpPr/>
                    <p:nvPr/>
                  </p:nvSpPr>
                  <p:spPr bwMode="auto">
                    <a:xfrm>
                      <a:off x="6169025" y="3551238"/>
                      <a:ext cx="153988" cy="234950"/>
                    </a:xfrm>
                    <a:custGeom>
                      <a:avLst/>
                      <a:gdLst>
                        <a:gd name="T0" fmla="*/ 38 w 40"/>
                        <a:gd name="T1" fmla="*/ 46 h 62"/>
                        <a:gd name="T2" fmla="*/ 32 w 40"/>
                        <a:gd name="T3" fmla="*/ 59 h 62"/>
                        <a:gd name="T4" fmla="*/ 32 w 40"/>
                        <a:gd name="T5" fmla="*/ 59 h 62"/>
                        <a:gd name="T6" fmla="*/ 19 w 40"/>
                        <a:gd name="T7" fmla="*/ 54 h 62"/>
                        <a:gd name="T8" fmla="*/ 3 w 40"/>
                        <a:gd name="T9" fmla="*/ 16 h 62"/>
                        <a:gd name="T10" fmla="*/ 8 w 40"/>
                        <a:gd name="T11" fmla="*/ 2 h 62"/>
                        <a:gd name="T12" fmla="*/ 8 w 40"/>
                        <a:gd name="T13" fmla="*/ 2 h 62"/>
                        <a:gd name="T14" fmla="*/ 22 w 40"/>
                        <a:gd name="T15" fmla="*/ 8 h 62"/>
                        <a:gd name="T16" fmla="*/ 38 w 40"/>
                        <a:gd name="T17" fmla="*/ 46 h 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0" h="62">
                          <a:moveTo>
                            <a:pt x="38" y="46"/>
                          </a:moveTo>
                          <a:cubicBezTo>
                            <a:pt x="40" y="51"/>
                            <a:pt x="37" y="57"/>
                            <a:pt x="32" y="59"/>
                          </a:cubicBezTo>
                          <a:cubicBezTo>
                            <a:pt x="32" y="59"/>
                            <a:pt x="32" y="59"/>
                            <a:pt x="32" y="59"/>
                          </a:cubicBezTo>
                          <a:cubicBezTo>
                            <a:pt x="27" y="62"/>
                            <a:pt x="21" y="59"/>
                            <a:pt x="19" y="54"/>
                          </a:cubicBezTo>
                          <a:cubicBezTo>
                            <a:pt x="3" y="16"/>
                            <a:pt x="3" y="16"/>
                            <a:pt x="3" y="16"/>
                          </a:cubicBezTo>
                          <a:cubicBezTo>
                            <a:pt x="0" y="11"/>
                            <a:pt x="3" y="5"/>
                            <a:pt x="8" y="2"/>
                          </a:cubicBezTo>
                          <a:cubicBezTo>
                            <a:pt x="8" y="2"/>
                            <a:pt x="8" y="2"/>
                            <a:pt x="8" y="2"/>
                          </a:cubicBezTo>
                          <a:cubicBezTo>
                            <a:pt x="14" y="0"/>
                            <a:pt x="20" y="3"/>
                            <a:pt x="22" y="8"/>
                          </a:cubicBezTo>
                          <a:lnTo>
                            <a:pt x="38" y="46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3" name="Freeform 27"/>
                    <p:cNvSpPr/>
                    <p:nvPr/>
                  </p:nvSpPr>
                  <p:spPr bwMode="auto">
                    <a:xfrm>
                      <a:off x="5761038" y="3121026"/>
                      <a:ext cx="465138" cy="692150"/>
                    </a:xfrm>
                    <a:custGeom>
                      <a:avLst/>
                      <a:gdLst>
                        <a:gd name="T0" fmla="*/ 121 w 121"/>
                        <a:gd name="T1" fmla="*/ 175 h 182"/>
                        <a:gd name="T2" fmla="*/ 47 w 121"/>
                        <a:gd name="T3" fmla="*/ 0 h 182"/>
                        <a:gd name="T4" fmla="*/ 68 w 121"/>
                        <a:gd name="T5" fmla="*/ 51 h 182"/>
                        <a:gd name="T6" fmla="*/ 100 w 121"/>
                        <a:gd name="T7" fmla="*/ 125 h 182"/>
                        <a:gd name="T8" fmla="*/ 121 w 121"/>
                        <a:gd name="T9" fmla="*/ 175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1" h="182">
                          <a:moveTo>
                            <a:pt x="121" y="175"/>
                          </a:moveTo>
                          <a:cubicBezTo>
                            <a:pt x="61" y="182"/>
                            <a:pt x="0" y="39"/>
                            <a:pt x="47" y="0"/>
                          </a:cubicBezTo>
                          <a:cubicBezTo>
                            <a:pt x="68" y="51"/>
                            <a:pt x="68" y="51"/>
                            <a:pt x="68" y="51"/>
                          </a:cubicBezTo>
                          <a:cubicBezTo>
                            <a:pt x="49" y="54"/>
                            <a:pt x="89" y="139"/>
                            <a:pt x="100" y="125"/>
                          </a:cubicBezTo>
                          <a:lnTo>
                            <a:pt x="121" y="1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86" name="组合 185"/>
              <p:cNvGrpSpPr/>
              <p:nvPr/>
            </p:nvGrpSpPr>
            <p:grpSpPr>
              <a:xfrm>
                <a:off x="2427871" y="3993378"/>
                <a:ext cx="942563" cy="841339"/>
                <a:chOff x="2427871" y="3993378"/>
                <a:chExt cx="942563" cy="841339"/>
              </a:xfrm>
            </p:grpSpPr>
            <p:grpSp>
              <p:nvGrpSpPr>
                <p:cNvPr id="134" name="组合 133"/>
                <p:cNvGrpSpPr/>
                <p:nvPr/>
              </p:nvGrpSpPr>
              <p:grpSpPr>
                <a:xfrm>
                  <a:off x="2427871" y="3993378"/>
                  <a:ext cx="942563" cy="841339"/>
                  <a:chOff x="2427871" y="3993378"/>
                  <a:chExt cx="942563" cy="841339"/>
                </a:xfrm>
              </p:grpSpPr>
              <p:sp>
                <p:nvSpPr>
                  <p:cNvPr id="132" name="圆角矩形 131"/>
                  <p:cNvSpPr/>
                  <p:nvPr/>
                </p:nvSpPr>
                <p:spPr>
                  <a:xfrm>
                    <a:off x="2427871" y="3993378"/>
                    <a:ext cx="942563" cy="663336"/>
                  </a:xfrm>
                  <a:prstGeom prst="roundRect">
                    <a:avLst/>
                  </a:prstGeom>
                  <a:solidFill>
                    <a:srgbClr val="00AC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" name="等腰三角形 132"/>
                  <p:cNvSpPr/>
                  <p:nvPr/>
                </p:nvSpPr>
                <p:spPr>
                  <a:xfrm flipV="1">
                    <a:off x="2760237" y="4573006"/>
                    <a:ext cx="188486" cy="261711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rgbClr val="00AC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4" name="组合 153"/>
                <p:cNvGrpSpPr/>
                <p:nvPr/>
              </p:nvGrpSpPr>
              <p:grpSpPr>
                <a:xfrm>
                  <a:off x="2665160" y="4113122"/>
                  <a:ext cx="467983" cy="447184"/>
                  <a:chOff x="3641460" y="5472390"/>
                  <a:chExt cx="828330" cy="791516"/>
                </a:xfrm>
              </p:grpSpPr>
              <p:grpSp>
                <p:nvGrpSpPr>
                  <p:cNvPr id="146" name="组合 145"/>
                  <p:cNvGrpSpPr/>
                  <p:nvPr/>
                </p:nvGrpSpPr>
                <p:grpSpPr>
                  <a:xfrm rot="20581391">
                    <a:off x="4161814" y="5472390"/>
                    <a:ext cx="307976" cy="560388"/>
                    <a:chOff x="6153150" y="3152776"/>
                    <a:chExt cx="307976" cy="560388"/>
                  </a:xfrm>
                  <a:solidFill>
                    <a:srgbClr val="FFFFFF"/>
                  </a:solidFill>
                </p:grpSpPr>
                <p:sp>
                  <p:nvSpPr>
                    <p:cNvPr id="139" name="Freeform 15"/>
                    <p:cNvSpPr/>
                    <p:nvPr/>
                  </p:nvSpPr>
                  <p:spPr bwMode="auto">
                    <a:xfrm>
                      <a:off x="6180138" y="3152776"/>
                      <a:ext cx="280988" cy="560388"/>
                    </a:xfrm>
                    <a:custGeom>
                      <a:avLst/>
                      <a:gdLst>
                        <a:gd name="T0" fmla="*/ 6 w 74"/>
                        <a:gd name="T1" fmla="*/ 0 h 147"/>
                        <a:gd name="T2" fmla="*/ 0 w 74"/>
                        <a:gd name="T3" fmla="*/ 1 h 147"/>
                        <a:gd name="T4" fmla="*/ 63 w 74"/>
                        <a:gd name="T5" fmla="*/ 74 h 147"/>
                        <a:gd name="T6" fmla="*/ 0 w 74"/>
                        <a:gd name="T7" fmla="*/ 147 h 147"/>
                        <a:gd name="T8" fmla="*/ 6 w 74"/>
                        <a:gd name="T9" fmla="*/ 147 h 147"/>
                        <a:gd name="T10" fmla="*/ 74 w 74"/>
                        <a:gd name="T11" fmla="*/ 74 h 147"/>
                        <a:gd name="T12" fmla="*/ 6 w 74"/>
                        <a:gd name="T13" fmla="*/ 0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4" h="147">
                          <a:moveTo>
                            <a:pt x="6" y="0"/>
                          </a:moveTo>
                          <a:cubicBezTo>
                            <a:pt x="4" y="0"/>
                            <a:pt x="2" y="1"/>
                            <a:pt x="0" y="1"/>
                          </a:cubicBezTo>
                          <a:cubicBezTo>
                            <a:pt x="35" y="4"/>
                            <a:pt x="63" y="35"/>
                            <a:pt x="63" y="74"/>
                          </a:cubicBezTo>
                          <a:cubicBezTo>
                            <a:pt x="63" y="112"/>
                            <a:pt x="35" y="144"/>
                            <a:pt x="0" y="147"/>
                          </a:cubicBezTo>
                          <a:cubicBezTo>
                            <a:pt x="2" y="147"/>
                            <a:pt x="4" y="147"/>
                            <a:pt x="6" y="147"/>
                          </a:cubicBezTo>
                          <a:cubicBezTo>
                            <a:pt x="44" y="147"/>
                            <a:pt x="74" y="114"/>
                            <a:pt x="74" y="74"/>
                          </a:cubicBezTo>
                          <a:cubicBezTo>
                            <a:pt x="74" y="33"/>
                            <a:pt x="44" y="0"/>
                            <a:pt x="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" name="Freeform 16"/>
                    <p:cNvSpPr/>
                    <p:nvPr/>
                  </p:nvSpPr>
                  <p:spPr bwMode="auto">
                    <a:xfrm>
                      <a:off x="6153150" y="3228976"/>
                      <a:ext cx="204788" cy="407988"/>
                    </a:xfrm>
                    <a:custGeom>
                      <a:avLst/>
                      <a:gdLst>
                        <a:gd name="T0" fmla="*/ 4 w 54"/>
                        <a:gd name="T1" fmla="*/ 0 h 107"/>
                        <a:gd name="T2" fmla="*/ 0 w 54"/>
                        <a:gd name="T3" fmla="*/ 1 h 107"/>
                        <a:gd name="T4" fmla="*/ 45 w 54"/>
                        <a:gd name="T5" fmla="*/ 54 h 107"/>
                        <a:gd name="T6" fmla="*/ 0 w 54"/>
                        <a:gd name="T7" fmla="*/ 107 h 107"/>
                        <a:gd name="T8" fmla="*/ 4 w 54"/>
                        <a:gd name="T9" fmla="*/ 107 h 107"/>
                        <a:gd name="T10" fmla="*/ 54 w 54"/>
                        <a:gd name="T11" fmla="*/ 54 h 107"/>
                        <a:gd name="T12" fmla="*/ 4 w 54"/>
                        <a:gd name="T13" fmla="*/ 0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" h="107">
                          <a:moveTo>
                            <a:pt x="4" y="0"/>
                          </a:moveTo>
                          <a:cubicBezTo>
                            <a:pt x="2" y="0"/>
                            <a:pt x="1" y="0"/>
                            <a:pt x="0" y="1"/>
                          </a:cubicBezTo>
                          <a:cubicBezTo>
                            <a:pt x="25" y="3"/>
                            <a:pt x="45" y="26"/>
                            <a:pt x="45" y="54"/>
                          </a:cubicBezTo>
                          <a:cubicBezTo>
                            <a:pt x="45" y="82"/>
                            <a:pt x="25" y="105"/>
                            <a:pt x="0" y="107"/>
                          </a:cubicBezTo>
                          <a:cubicBezTo>
                            <a:pt x="1" y="107"/>
                            <a:pt x="2" y="107"/>
                            <a:pt x="4" y="107"/>
                          </a:cubicBezTo>
                          <a:cubicBezTo>
                            <a:pt x="31" y="107"/>
                            <a:pt x="54" y="83"/>
                            <a:pt x="54" y="54"/>
                          </a:cubicBezTo>
                          <a:cubicBezTo>
                            <a:pt x="54" y="24"/>
                            <a:pt x="31" y="0"/>
                            <a:pt x="4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" name="Freeform 17"/>
                    <p:cNvSpPr/>
                    <p:nvPr/>
                  </p:nvSpPr>
                  <p:spPr bwMode="auto">
                    <a:xfrm>
                      <a:off x="6153150" y="3319463"/>
                      <a:ext cx="114300" cy="230188"/>
                    </a:xfrm>
                    <a:custGeom>
                      <a:avLst/>
                      <a:gdLst>
                        <a:gd name="T0" fmla="*/ 2 w 30"/>
                        <a:gd name="T1" fmla="*/ 0 h 60"/>
                        <a:gd name="T2" fmla="*/ 0 w 30"/>
                        <a:gd name="T3" fmla="*/ 0 h 60"/>
                        <a:gd name="T4" fmla="*/ 25 w 30"/>
                        <a:gd name="T5" fmla="*/ 30 h 60"/>
                        <a:gd name="T6" fmla="*/ 0 w 30"/>
                        <a:gd name="T7" fmla="*/ 60 h 60"/>
                        <a:gd name="T8" fmla="*/ 2 w 30"/>
                        <a:gd name="T9" fmla="*/ 60 h 60"/>
                        <a:gd name="T10" fmla="*/ 30 w 30"/>
                        <a:gd name="T11" fmla="*/ 30 h 60"/>
                        <a:gd name="T12" fmla="*/ 2 w 30"/>
                        <a:gd name="T13" fmla="*/ 0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0" h="60">
                          <a:moveTo>
                            <a:pt x="2" y="0"/>
                          </a:moveTo>
                          <a:cubicBezTo>
                            <a:pt x="1" y="0"/>
                            <a:pt x="0" y="0"/>
                            <a:pt x="0" y="0"/>
                          </a:cubicBezTo>
                          <a:cubicBezTo>
                            <a:pt x="14" y="1"/>
                            <a:pt x="25" y="14"/>
                            <a:pt x="25" y="30"/>
                          </a:cubicBezTo>
                          <a:cubicBezTo>
                            <a:pt x="25" y="46"/>
                            <a:pt x="14" y="59"/>
                            <a:pt x="0" y="60"/>
                          </a:cubicBezTo>
                          <a:cubicBezTo>
                            <a:pt x="0" y="60"/>
                            <a:pt x="1" y="60"/>
                            <a:pt x="2" y="60"/>
                          </a:cubicBezTo>
                          <a:cubicBezTo>
                            <a:pt x="18" y="60"/>
                            <a:pt x="30" y="47"/>
                            <a:pt x="30" y="30"/>
                          </a:cubicBezTo>
                          <a:cubicBezTo>
                            <a:pt x="30" y="13"/>
                            <a:pt x="18" y="0"/>
                            <a:pt x="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3" name="组合 152"/>
                  <p:cNvGrpSpPr/>
                  <p:nvPr/>
                </p:nvGrpSpPr>
                <p:grpSpPr>
                  <a:xfrm>
                    <a:off x="3641460" y="5522543"/>
                    <a:ext cx="561975" cy="741363"/>
                    <a:chOff x="5761038" y="3071813"/>
                    <a:chExt cx="561975" cy="741363"/>
                  </a:xfrm>
                  <a:solidFill>
                    <a:srgbClr val="FFFFFF"/>
                  </a:solidFill>
                </p:grpSpPr>
                <p:sp>
                  <p:nvSpPr>
                    <p:cNvPr id="150" name="Freeform 25"/>
                    <p:cNvSpPr/>
                    <p:nvPr/>
                  </p:nvSpPr>
                  <p:spPr bwMode="auto">
                    <a:xfrm>
                      <a:off x="5969000" y="3071813"/>
                      <a:ext cx="150813" cy="231775"/>
                    </a:xfrm>
                    <a:custGeom>
                      <a:avLst/>
                      <a:gdLst>
                        <a:gd name="T0" fmla="*/ 37 w 39"/>
                        <a:gd name="T1" fmla="*/ 46 h 61"/>
                        <a:gd name="T2" fmla="*/ 31 w 39"/>
                        <a:gd name="T3" fmla="*/ 59 h 61"/>
                        <a:gd name="T4" fmla="*/ 31 w 39"/>
                        <a:gd name="T5" fmla="*/ 59 h 61"/>
                        <a:gd name="T6" fmla="*/ 18 w 39"/>
                        <a:gd name="T7" fmla="*/ 54 h 61"/>
                        <a:gd name="T8" fmla="*/ 2 w 39"/>
                        <a:gd name="T9" fmla="*/ 15 h 61"/>
                        <a:gd name="T10" fmla="*/ 8 w 39"/>
                        <a:gd name="T11" fmla="*/ 2 h 61"/>
                        <a:gd name="T12" fmla="*/ 8 w 39"/>
                        <a:gd name="T13" fmla="*/ 2 h 61"/>
                        <a:gd name="T14" fmla="*/ 21 w 39"/>
                        <a:gd name="T15" fmla="*/ 7 h 61"/>
                        <a:gd name="T16" fmla="*/ 37 w 39"/>
                        <a:gd name="T17" fmla="*/ 46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9" h="61">
                          <a:moveTo>
                            <a:pt x="37" y="46"/>
                          </a:moveTo>
                          <a:cubicBezTo>
                            <a:pt x="39" y="51"/>
                            <a:pt x="37" y="57"/>
                            <a:pt x="31" y="59"/>
                          </a:cubicBezTo>
                          <a:cubicBezTo>
                            <a:pt x="31" y="59"/>
                            <a:pt x="31" y="59"/>
                            <a:pt x="31" y="59"/>
                          </a:cubicBezTo>
                          <a:cubicBezTo>
                            <a:pt x="26" y="61"/>
                            <a:pt x="20" y="59"/>
                            <a:pt x="18" y="54"/>
                          </a:cubicBezTo>
                          <a:cubicBezTo>
                            <a:pt x="2" y="15"/>
                            <a:pt x="2" y="15"/>
                            <a:pt x="2" y="15"/>
                          </a:cubicBezTo>
                          <a:cubicBezTo>
                            <a:pt x="0" y="10"/>
                            <a:pt x="2" y="4"/>
                            <a:pt x="8" y="2"/>
                          </a:cubicBezTo>
                          <a:cubicBezTo>
                            <a:pt x="8" y="2"/>
                            <a:pt x="8" y="2"/>
                            <a:pt x="8" y="2"/>
                          </a:cubicBezTo>
                          <a:cubicBezTo>
                            <a:pt x="13" y="0"/>
                            <a:pt x="19" y="2"/>
                            <a:pt x="21" y="7"/>
                          </a:cubicBezTo>
                          <a:lnTo>
                            <a:pt x="37" y="46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1" name="Freeform 26"/>
                    <p:cNvSpPr/>
                    <p:nvPr/>
                  </p:nvSpPr>
                  <p:spPr bwMode="auto">
                    <a:xfrm>
                      <a:off x="6169025" y="3551238"/>
                      <a:ext cx="153988" cy="234950"/>
                    </a:xfrm>
                    <a:custGeom>
                      <a:avLst/>
                      <a:gdLst>
                        <a:gd name="T0" fmla="*/ 38 w 40"/>
                        <a:gd name="T1" fmla="*/ 46 h 62"/>
                        <a:gd name="T2" fmla="*/ 32 w 40"/>
                        <a:gd name="T3" fmla="*/ 59 h 62"/>
                        <a:gd name="T4" fmla="*/ 32 w 40"/>
                        <a:gd name="T5" fmla="*/ 59 h 62"/>
                        <a:gd name="T6" fmla="*/ 19 w 40"/>
                        <a:gd name="T7" fmla="*/ 54 h 62"/>
                        <a:gd name="T8" fmla="*/ 3 w 40"/>
                        <a:gd name="T9" fmla="*/ 16 h 62"/>
                        <a:gd name="T10" fmla="*/ 8 w 40"/>
                        <a:gd name="T11" fmla="*/ 2 h 62"/>
                        <a:gd name="T12" fmla="*/ 8 w 40"/>
                        <a:gd name="T13" fmla="*/ 2 h 62"/>
                        <a:gd name="T14" fmla="*/ 22 w 40"/>
                        <a:gd name="T15" fmla="*/ 8 h 62"/>
                        <a:gd name="T16" fmla="*/ 38 w 40"/>
                        <a:gd name="T17" fmla="*/ 46 h 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0" h="62">
                          <a:moveTo>
                            <a:pt x="38" y="46"/>
                          </a:moveTo>
                          <a:cubicBezTo>
                            <a:pt x="40" y="51"/>
                            <a:pt x="37" y="57"/>
                            <a:pt x="32" y="59"/>
                          </a:cubicBezTo>
                          <a:cubicBezTo>
                            <a:pt x="32" y="59"/>
                            <a:pt x="32" y="59"/>
                            <a:pt x="32" y="59"/>
                          </a:cubicBezTo>
                          <a:cubicBezTo>
                            <a:pt x="27" y="62"/>
                            <a:pt x="21" y="59"/>
                            <a:pt x="19" y="54"/>
                          </a:cubicBezTo>
                          <a:cubicBezTo>
                            <a:pt x="3" y="16"/>
                            <a:pt x="3" y="16"/>
                            <a:pt x="3" y="16"/>
                          </a:cubicBezTo>
                          <a:cubicBezTo>
                            <a:pt x="0" y="11"/>
                            <a:pt x="3" y="5"/>
                            <a:pt x="8" y="2"/>
                          </a:cubicBezTo>
                          <a:cubicBezTo>
                            <a:pt x="8" y="2"/>
                            <a:pt x="8" y="2"/>
                            <a:pt x="8" y="2"/>
                          </a:cubicBezTo>
                          <a:cubicBezTo>
                            <a:pt x="14" y="0"/>
                            <a:pt x="20" y="3"/>
                            <a:pt x="22" y="8"/>
                          </a:cubicBezTo>
                          <a:lnTo>
                            <a:pt x="38" y="46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2" name="Freeform 27"/>
                    <p:cNvSpPr/>
                    <p:nvPr/>
                  </p:nvSpPr>
                  <p:spPr bwMode="auto">
                    <a:xfrm>
                      <a:off x="5761038" y="3121026"/>
                      <a:ext cx="465138" cy="692150"/>
                    </a:xfrm>
                    <a:custGeom>
                      <a:avLst/>
                      <a:gdLst>
                        <a:gd name="T0" fmla="*/ 121 w 121"/>
                        <a:gd name="T1" fmla="*/ 175 h 182"/>
                        <a:gd name="T2" fmla="*/ 47 w 121"/>
                        <a:gd name="T3" fmla="*/ 0 h 182"/>
                        <a:gd name="T4" fmla="*/ 68 w 121"/>
                        <a:gd name="T5" fmla="*/ 51 h 182"/>
                        <a:gd name="T6" fmla="*/ 100 w 121"/>
                        <a:gd name="T7" fmla="*/ 125 h 182"/>
                        <a:gd name="T8" fmla="*/ 121 w 121"/>
                        <a:gd name="T9" fmla="*/ 175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1" h="182">
                          <a:moveTo>
                            <a:pt x="121" y="175"/>
                          </a:moveTo>
                          <a:cubicBezTo>
                            <a:pt x="61" y="182"/>
                            <a:pt x="0" y="39"/>
                            <a:pt x="47" y="0"/>
                          </a:cubicBezTo>
                          <a:cubicBezTo>
                            <a:pt x="68" y="51"/>
                            <a:pt x="68" y="51"/>
                            <a:pt x="68" y="51"/>
                          </a:cubicBezTo>
                          <a:cubicBezTo>
                            <a:pt x="49" y="54"/>
                            <a:pt x="89" y="139"/>
                            <a:pt x="100" y="125"/>
                          </a:cubicBezTo>
                          <a:lnTo>
                            <a:pt x="121" y="1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02" name="组合 201"/>
              <p:cNvGrpSpPr/>
              <p:nvPr/>
            </p:nvGrpSpPr>
            <p:grpSpPr>
              <a:xfrm>
                <a:off x="2733296" y="3496976"/>
                <a:ext cx="532754" cy="475540"/>
                <a:chOff x="2733296" y="3496976"/>
                <a:chExt cx="532754" cy="475540"/>
              </a:xfrm>
            </p:grpSpPr>
            <p:grpSp>
              <p:nvGrpSpPr>
                <p:cNvPr id="201" name="组合 200"/>
                <p:cNvGrpSpPr/>
                <p:nvPr/>
              </p:nvGrpSpPr>
              <p:grpSpPr>
                <a:xfrm>
                  <a:off x="2733296" y="3496976"/>
                  <a:ext cx="532754" cy="475540"/>
                  <a:chOff x="2733296" y="3496976"/>
                  <a:chExt cx="532754" cy="475540"/>
                </a:xfrm>
                <a:solidFill>
                  <a:srgbClr val="FBC000"/>
                </a:solidFill>
              </p:grpSpPr>
              <p:sp>
                <p:nvSpPr>
                  <p:cNvPr id="198" name="圆角矩形 197"/>
                  <p:cNvSpPr/>
                  <p:nvPr/>
                </p:nvSpPr>
                <p:spPr>
                  <a:xfrm>
                    <a:off x="2733296" y="3496976"/>
                    <a:ext cx="532754" cy="37492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等腰三角形 198"/>
                  <p:cNvSpPr/>
                  <p:nvPr/>
                </p:nvSpPr>
                <p:spPr>
                  <a:xfrm flipV="1">
                    <a:off x="2921155" y="3824592"/>
                    <a:ext cx="106536" cy="147924"/>
                  </a:xfrm>
                  <a:prstGeom prst="triangle">
                    <a:avLst>
                      <a:gd name="adj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9" name="组合 188"/>
                <p:cNvGrpSpPr/>
                <p:nvPr/>
              </p:nvGrpSpPr>
              <p:grpSpPr>
                <a:xfrm>
                  <a:off x="2867416" y="3564657"/>
                  <a:ext cx="264513" cy="252756"/>
                  <a:chOff x="3641460" y="5472390"/>
                  <a:chExt cx="828330" cy="791516"/>
                </a:xfrm>
              </p:grpSpPr>
              <p:grpSp>
                <p:nvGrpSpPr>
                  <p:cNvPr id="190" name="组合 189"/>
                  <p:cNvGrpSpPr/>
                  <p:nvPr/>
                </p:nvGrpSpPr>
                <p:grpSpPr>
                  <a:xfrm rot="20581391">
                    <a:off x="4161814" y="5472390"/>
                    <a:ext cx="307976" cy="560388"/>
                    <a:chOff x="6153150" y="3152776"/>
                    <a:chExt cx="307976" cy="560388"/>
                  </a:xfrm>
                  <a:solidFill>
                    <a:srgbClr val="FFFFFF"/>
                  </a:solidFill>
                </p:grpSpPr>
                <p:sp>
                  <p:nvSpPr>
                    <p:cNvPr id="195" name="Freeform 15"/>
                    <p:cNvSpPr/>
                    <p:nvPr/>
                  </p:nvSpPr>
                  <p:spPr bwMode="auto">
                    <a:xfrm>
                      <a:off x="6180138" y="3152776"/>
                      <a:ext cx="280988" cy="560388"/>
                    </a:xfrm>
                    <a:custGeom>
                      <a:avLst/>
                      <a:gdLst>
                        <a:gd name="T0" fmla="*/ 6 w 74"/>
                        <a:gd name="T1" fmla="*/ 0 h 147"/>
                        <a:gd name="T2" fmla="*/ 0 w 74"/>
                        <a:gd name="T3" fmla="*/ 1 h 147"/>
                        <a:gd name="T4" fmla="*/ 63 w 74"/>
                        <a:gd name="T5" fmla="*/ 74 h 147"/>
                        <a:gd name="T6" fmla="*/ 0 w 74"/>
                        <a:gd name="T7" fmla="*/ 147 h 147"/>
                        <a:gd name="T8" fmla="*/ 6 w 74"/>
                        <a:gd name="T9" fmla="*/ 147 h 147"/>
                        <a:gd name="T10" fmla="*/ 74 w 74"/>
                        <a:gd name="T11" fmla="*/ 74 h 147"/>
                        <a:gd name="T12" fmla="*/ 6 w 74"/>
                        <a:gd name="T13" fmla="*/ 0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4" h="147">
                          <a:moveTo>
                            <a:pt x="6" y="0"/>
                          </a:moveTo>
                          <a:cubicBezTo>
                            <a:pt x="4" y="0"/>
                            <a:pt x="2" y="1"/>
                            <a:pt x="0" y="1"/>
                          </a:cubicBezTo>
                          <a:cubicBezTo>
                            <a:pt x="35" y="4"/>
                            <a:pt x="63" y="35"/>
                            <a:pt x="63" y="74"/>
                          </a:cubicBezTo>
                          <a:cubicBezTo>
                            <a:pt x="63" y="112"/>
                            <a:pt x="35" y="144"/>
                            <a:pt x="0" y="147"/>
                          </a:cubicBezTo>
                          <a:cubicBezTo>
                            <a:pt x="2" y="147"/>
                            <a:pt x="4" y="147"/>
                            <a:pt x="6" y="147"/>
                          </a:cubicBezTo>
                          <a:cubicBezTo>
                            <a:pt x="44" y="147"/>
                            <a:pt x="74" y="114"/>
                            <a:pt x="74" y="74"/>
                          </a:cubicBezTo>
                          <a:cubicBezTo>
                            <a:pt x="74" y="33"/>
                            <a:pt x="44" y="0"/>
                            <a:pt x="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" name="Freeform 16"/>
                    <p:cNvSpPr/>
                    <p:nvPr/>
                  </p:nvSpPr>
                  <p:spPr bwMode="auto">
                    <a:xfrm>
                      <a:off x="6153150" y="3228976"/>
                      <a:ext cx="204788" cy="407988"/>
                    </a:xfrm>
                    <a:custGeom>
                      <a:avLst/>
                      <a:gdLst>
                        <a:gd name="T0" fmla="*/ 4 w 54"/>
                        <a:gd name="T1" fmla="*/ 0 h 107"/>
                        <a:gd name="T2" fmla="*/ 0 w 54"/>
                        <a:gd name="T3" fmla="*/ 1 h 107"/>
                        <a:gd name="T4" fmla="*/ 45 w 54"/>
                        <a:gd name="T5" fmla="*/ 54 h 107"/>
                        <a:gd name="T6" fmla="*/ 0 w 54"/>
                        <a:gd name="T7" fmla="*/ 107 h 107"/>
                        <a:gd name="T8" fmla="*/ 4 w 54"/>
                        <a:gd name="T9" fmla="*/ 107 h 107"/>
                        <a:gd name="T10" fmla="*/ 54 w 54"/>
                        <a:gd name="T11" fmla="*/ 54 h 107"/>
                        <a:gd name="T12" fmla="*/ 4 w 54"/>
                        <a:gd name="T13" fmla="*/ 0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" h="107">
                          <a:moveTo>
                            <a:pt x="4" y="0"/>
                          </a:moveTo>
                          <a:cubicBezTo>
                            <a:pt x="2" y="0"/>
                            <a:pt x="1" y="0"/>
                            <a:pt x="0" y="1"/>
                          </a:cubicBezTo>
                          <a:cubicBezTo>
                            <a:pt x="25" y="3"/>
                            <a:pt x="45" y="26"/>
                            <a:pt x="45" y="54"/>
                          </a:cubicBezTo>
                          <a:cubicBezTo>
                            <a:pt x="45" y="82"/>
                            <a:pt x="25" y="105"/>
                            <a:pt x="0" y="107"/>
                          </a:cubicBezTo>
                          <a:cubicBezTo>
                            <a:pt x="1" y="107"/>
                            <a:pt x="2" y="107"/>
                            <a:pt x="4" y="107"/>
                          </a:cubicBezTo>
                          <a:cubicBezTo>
                            <a:pt x="31" y="107"/>
                            <a:pt x="54" y="83"/>
                            <a:pt x="54" y="54"/>
                          </a:cubicBezTo>
                          <a:cubicBezTo>
                            <a:pt x="54" y="24"/>
                            <a:pt x="31" y="0"/>
                            <a:pt x="4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7" name="Freeform 17"/>
                    <p:cNvSpPr/>
                    <p:nvPr/>
                  </p:nvSpPr>
                  <p:spPr bwMode="auto">
                    <a:xfrm>
                      <a:off x="6153150" y="3319463"/>
                      <a:ext cx="114300" cy="230188"/>
                    </a:xfrm>
                    <a:custGeom>
                      <a:avLst/>
                      <a:gdLst>
                        <a:gd name="T0" fmla="*/ 2 w 30"/>
                        <a:gd name="T1" fmla="*/ 0 h 60"/>
                        <a:gd name="T2" fmla="*/ 0 w 30"/>
                        <a:gd name="T3" fmla="*/ 0 h 60"/>
                        <a:gd name="T4" fmla="*/ 25 w 30"/>
                        <a:gd name="T5" fmla="*/ 30 h 60"/>
                        <a:gd name="T6" fmla="*/ 0 w 30"/>
                        <a:gd name="T7" fmla="*/ 60 h 60"/>
                        <a:gd name="T8" fmla="*/ 2 w 30"/>
                        <a:gd name="T9" fmla="*/ 60 h 60"/>
                        <a:gd name="T10" fmla="*/ 30 w 30"/>
                        <a:gd name="T11" fmla="*/ 30 h 60"/>
                        <a:gd name="T12" fmla="*/ 2 w 30"/>
                        <a:gd name="T13" fmla="*/ 0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0" h="60">
                          <a:moveTo>
                            <a:pt x="2" y="0"/>
                          </a:moveTo>
                          <a:cubicBezTo>
                            <a:pt x="1" y="0"/>
                            <a:pt x="0" y="0"/>
                            <a:pt x="0" y="0"/>
                          </a:cubicBezTo>
                          <a:cubicBezTo>
                            <a:pt x="14" y="1"/>
                            <a:pt x="25" y="14"/>
                            <a:pt x="25" y="30"/>
                          </a:cubicBezTo>
                          <a:cubicBezTo>
                            <a:pt x="25" y="46"/>
                            <a:pt x="14" y="59"/>
                            <a:pt x="0" y="60"/>
                          </a:cubicBezTo>
                          <a:cubicBezTo>
                            <a:pt x="0" y="60"/>
                            <a:pt x="1" y="60"/>
                            <a:pt x="2" y="60"/>
                          </a:cubicBezTo>
                          <a:cubicBezTo>
                            <a:pt x="18" y="60"/>
                            <a:pt x="30" y="47"/>
                            <a:pt x="30" y="30"/>
                          </a:cubicBezTo>
                          <a:cubicBezTo>
                            <a:pt x="30" y="13"/>
                            <a:pt x="18" y="0"/>
                            <a:pt x="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91" name="组合 190"/>
                  <p:cNvGrpSpPr/>
                  <p:nvPr/>
                </p:nvGrpSpPr>
                <p:grpSpPr>
                  <a:xfrm>
                    <a:off x="3641460" y="5522543"/>
                    <a:ext cx="561975" cy="741363"/>
                    <a:chOff x="5761038" y="3071813"/>
                    <a:chExt cx="561975" cy="741363"/>
                  </a:xfrm>
                  <a:solidFill>
                    <a:srgbClr val="FFFFFF"/>
                  </a:solidFill>
                </p:grpSpPr>
                <p:sp>
                  <p:nvSpPr>
                    <p:cNvPr id="192" name="Freeform 25"/>
                    <p:cNvSpPr/>
                    <p:nvPr/>
                  </p:nvSpPr>
                  <p:spPr bwMode="auto">
                    <a:xfrm>
                      <a:off x="5969000" y="3071813"/>
                      <a:ext cx="150813" cy="231775"/>
                    </a:xfrm>
                    <a:custGeom>
                      <a:avLst/>
                      <a:gdLst>
                        <a:gd name="T0" fmla="*/ 37 w 39"/>
                        <a:gd name="T1" fmla="*/ 46 h 61"/>
                        <a:gd name="T2" fmla="*/ 31 w 39"/>
                        <a:gd name="T3" fmla="*/ 59 h 61"/>
                        <a:gd name="T4" fmla="*/ 31 w 39"/>
                        <a:gd name="T5" fmla="*/ 59 h 61"/>
                        <a:gd name="T6" fmla="*/ 18 w 39"/>
                        <a:gd name="T7" fmla="*/ 54 h 61"/>
                        <a:gd name="T8" fmla="*/ 2 w 39"/>
                        <a:gd name="T9" fmla="*/ 15 h 61"/>
                        <a:gd name="T10" fmla="*/ 8 w 39"/>
                        <a:gd name="T11" fmla="*/ 2 h 61"/>
                        <a:gd name="T12" fmla="*/ 8 w 39"/>
                        <a:gd name="T13" fmla="*/ 2 h 61"/>
                        <a:gd name="T14" fmla="*/ 21 w 39"/>
                        <a:gd name="T15" fmla="*/ 7 h 61"/>
                        <a:gd name="T16" fmla="*/ 37 w 39"/>
                        <a:gd name="T17" fmla="*/ 46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9" h="61">
                          <a:moveTo>
                            <a:pt x="37" y="46"/>
                          </a:moveTo>
                          <a:cubicBezTo>
                            <a:pt x="39" y="51"/>
                            <a:pt x="37" y="57"/>
                            <a:pt x="31" y="59"/>
                          </a:cubicBezTo>
                          <a:cubicBezTo>
                            <a:pt x="31" y="59"/>
                            <a:pt x="31" y="59"/>
                            <a:pt x="31" y="59"/>
                          </a:cubicBezTo>
                          <a:cubicBezTo>
                            <a:pt x="26" y="61"/>
                            <a:pt x="20" y="59"/>
                            <a:pt x="18" y="54"/>
                          </a:cubicBezTo>
                          <a:cubicBezTo>
                            <a:pt x="2" y="15"/>
                            <a:pt x="2" y="15"/>
                            <a:pt x="2" y="15"/>
                          </a:cubicBezTo>
                          <a:cubicBezTo>
                            <a:pt x="0" y="10"/>
                            <a:pt x="2" y="4"/>
                            <a:pt x="8" y="2"/>
                          </a:cubicBezTo>
                          <a:cubicBezTo>
                            <a:pt x="8" y="2"/>
                            <a:pt x="8" y="2"/>
                            <a:pt x="8" y="2"/>
                          </a:cubicBezTo>
                          <a:cubicBezTo>
                            <a:pt x="13" y="0"/>
                            <a:pt x="19" y="2"/>
                            <a:pt x="21" y="7"/>
                          </a:cubicBezTo>
                          <a:lnTo>
                            <a:pt x="37" y="46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3" name="Freeform 26"/>
                    <p:cNvSpPr/>
                    <p:nvPr/>
                  </p:nvSpPr>
                  <p:spPr bwMode="auto">
                    <a:xfrm>
                      <a:off x="6169025" y="3551238"/>
                      <a:ext cx="153988" cy="234950"/>
                    </a:xfrm>
                    <a:custGeom>
                      <a:avLst/>
                      <a:gdLst>
                        <a:gd name="T0" fmla="*/ 38 w 40"/>
                        <a:gd name="T1" fmla="*/ 46 h 62"/>
                        <a:gd name="T2" fmla="*/ 32 w 40"/>
                        <a:gd name="T3" fmla="*/ 59 h 62"/>
                        <a:gd name="T4" fmla="*/ 32 w 40"/>
                        <a:gd name="T5" fmla="*/ 59 h 62"/>
                        <a:gd name="T6" fmla="*/ 19 w 40"/>
                        <a:gd name="T7" fmla="*/ 54 h 62"/>
                        <a:gd name="T8" fmla="*/ 3 w 40"/>
                        <a:gd name="T9" fmla="*/ 16 h 62"/>
                        <a:gd name="T10" fmla="*/ 8 w 40"/>
                        <a:gd name="T11" fmla="*/ 2 h 62"/>
                        <a:gd name="T12" fmla="*/ 8 w 40"/>
                        <a:gd name="T13" fmla="*/ 2 h 62"/>
                        <a:gd name="T14" fmla="*/ 22 w 40"/>
                        <a:gd name="T15" fmla="*/ 8 h 62"/>
                        <a:gd name="T16" fmla="*/ 38 w 40"/>
                        <a:gd name="T17" fmla="*/ 46 h 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0" h="62">
                          <a:moveTo>
                            <a:pt x="38" y="46"/>
                          </a:moveTo>
                          <a:cubicBezTo>
                            <a:pt x="40" y="51"/>
                            <a:pt x="37" y="57"/>
                            <a:pt x="32" y="59"/>
                          </a:cubicBezTo>
                          <a:cubicBezTo>
                            <a:pt x="32" y="59"/>
                            <a:pt x="32" y="59"/>
                            <a:pt x="32" y="59"/>
                          </a:cubicBezTo>
                          <a:cubicBezTo>
                            <a:pt x="27" y="62"/>
                            <a:pt x="21" y="59"/>
                            <a:pt x="19" y="54"/>
                          </a:cubicBezTo>
                          <a:cubicBezTo>
                            <a:pt x="3" y="16"/>
                            <a:pt x="3" y="16"/>
                            <a:pt x="3" y="16"/>
                          </a:cubicBezTo>
                          <a:cubicBezTo>
                            <a:pt x="0" y="11"/>
                            <a:pt x="3" y="5"/>
                            <a:pt x="8" y="2"/>
                          </a:cubicBezTo>
                          <a:cubicBezTo>
                            <a:pt x="8" y="2"/>
                            <a:pt x="8" y="2"/>
                            <a:pt x="8" y="2"/>
                          </a:cubicBezTo>
                          <a:cubicBezTo>
                            <a:pt x="14" y="0"/>
                            <a:pt x="20" y="3"/>
                            <a:pt x="22" y="8"/>
                          </a:cubicBezTo>
                          <a:lnTo>
                            <a:pt x="38" y="46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" name="Freeform 27"/>
                    <p:cNvSpPr/>
                    <p:nvPr/>
                  </p:nvSpPr>
                  <p:spPr bwMode="auto">
                    <a:xfrm>
                      <a:off x="5761038" y="3121026"/>
                      <a:ext cx="465138" cy="692150"/>
                    </a:xfrm>
                    <a:custGeom>
                      <a:avLst/>
                      <a:gdLst>
                        <a:gd name="T0" fmla="*/ 121 w 121"/>
                        <a:gd name="T1" fmla="*/ 175 h 182"/>
                        <a:gd name="T2" fmla="*/ 47 w 121"/>
                        <a:gd name="T3" fmla="*/ 0 h 182"/>
                        <a:gd name="T4" fmla="*/ 68 w 121"/>
                        <a:gd name="T5" fmla="*/ 51 h 182"/>
                        <a:gd name="T6" fmla="*/ 100 w 121"/>
                        <a:gd name="T7" fmla="*/ 125 h 182"/>
                        <a:gd name="T8" fmla="*/ 121 w 121"/>
                        <a:gd name="T9" fmla="*/ 175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1" h="182">
                          <a:moveTo>
                            <a:pt x="121" y="175"/>
                          </a:moveTo>
                          <a:cubicBezTo>
                            <a:pt x="61" y="182"/>
                            <a:pt x="0" y="39"/>
                            <a:pt x="47" y="0"/>
                          </a:cubicBezTo>
                          <a:cubicBezTo>
                            <a:pt x="68" y="51"/>
                            <a:pt x="68" y="51"/>
                            <a:pt x="68" y="51"/>
                          </a:cubicBezTo>
                          <a:cubicBezTo>
                            <a:pt x="49" y="54"/>
                            <a:pt x="89" y="139"/>
                            <a:pt x="100" y="125"/>
                          </a:cubicBezTo>
                          <a:lnTo>
                            <a:pt x="121" y="175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144" name="组合 143"/>
          <p:cNvGrpSpPr/>
          <p:nvPr/>
        </p:nvGrpSpPr>
        <p:grpSpPr>
          <a:xfrm>
            <a:off x="-1257263" y="5783608"/>
            <a:ext cx="1074384" cy="1074392"/>
            <a:chOff x="7895939" y="4721888"/>
            <a:chExt cx="149260" cy="149260"/>
          </a:xfrm>
        </p:grpSpPr>
        <p:sp>
          <p:nvSpPr>
            <p:cNvPr id="145" name="椭圆 144"/>
            <p:cNvSpPr/>
            <p:nvPr/>
          </p:nvSpPr>
          <p:spPr>
            <a:xfrm>
              <a:off x="7895939" y="4721888"/>
              <a:ext cx="149260" cy="1492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组合 146"/>
            <p:cNvGrpSpPr/>
            <p:nvPr/>
          </p:nvGrpSpPr>
          <p:grpSpPr>
            <a:xfrm flipH="1">
              <a:off x="7929083" y="4756507"/>
              <a:ext cx="82973" cy="80023"/>
              <a:chOff x="1382554" y="704135"/>
              <a:chExt cx="1798024" cy="1734094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1797997" y="704135"/>
                <a:ext cx="967137" cy="976931"/>
              </a:xfrm>
              <a:prstGeom prst="ellipse">
                <a:avLst/>
              </a:prstGeom>
              <a:noFill/>
              <a:ln w="9525">
                <a:solidFill>
                  <a:srgbClr val="59B8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 148"/>
              <p:cNvSpPr/>
              <p:nvPr/>
            </p:nvSpPr>
            <p:spPr>
              <a:xfrm>
                <a:off x="1382554" y="1700660"/>
                <a:ext cx="1798024" cy="737569"/>
              </a:xfrm>
              <a:custGeom>
                <a:avLst/>
                <a:gdLst>
                  <a:gd name="connsiteX0" fmla="*/ 1298417 w 2596834"/>
                  <a:gd name="connsiteY0" fmla="*/ 0 h 841375"/>
                  <a:gd name="connsiteX1" fmla="*/ 2579941 w 2596834"/>
                  <a:gd name="connsiteY1" fmla="*/ 725047 h 841375"/>
                  <a:gd name="connsiteX2" fmla="*/ 2596834 w 2596834"/>
                  <a:gd name="connsiteY2" fmla="*/ 841375 h 841375"/>
                  <a:gd name="connsiteX3" fmla="*/ 0 w 2596834"/>
                  <a:gd name="connsiteY3" fmla="*/ 841375 h 841375"/>
                  <a:gd name="connsiteX4" fmla="*/ 16893 w 2596834"/>
                  <a:gd name="connsiteY4" fmla="*/ 725047 h 841375"/>
                  <a:gd name="connsiteX5" fmla="*/ 1298417 w 2596834"/>
                  <a:gd name="connsiteY5" fmla="*/ 0 h 84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96834" h="841375">
                    <a:moveTo>
                      <a:pt x="1298417" y="0"/>
                    </a:moveTo>
                    <a:cubicBezTo>
                      <a:pt x="1930556" y="0"/>
                      <a:pt x="2457966" y="311264"/>
                      <a:pt x="2579941" y="725047"/>
                    </a:cubicBezTo>
                    <a:lnTo>
                      <a:pt x="2596834" y="841375"/>
                    </a:lnTo>
                    <a:lnTo>
                      <a:pt x="0" y="841375"/>
                    </a:lnTo>
                    <a:lnTo>
                      <a:pt x="16893" y="725047"/>
                    </a:lnTo>
                    <a:cubicBezTo>
                      <a:pt x="138869" y="311264"/>
                      <a:pt x="666279" y="0"/>
                      <a:pt x="1298417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59B8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AutoShape 3"/>
          <p:cNvSpPr>
            <a:spLocks noChangeAspect="1" noChangeArrowheads="1" noTextEdit="1"/>
          </p:cNvSpPr>
          <p:nvPr/>
        </p:nvSpPr>
        <p:spPr bwMode="auto">
          <a:xfrm>
            <a:off x="-2932113" y="6357938"/>
            <a:ext cx="1436688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-2938463" y="6351588"/>
            <a:ext cx="1449388" cy="1446212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"/>
          <p:cNvSpPr>
            <a:spLocks noChangeArrowheads="1"/>
          </p:cNvSpPr>
          <p:nvPr/>
        </p:nvSpPr>
        <p:spPr bwMode="auto">
          <a:xfrm>
            <a:off x="-2419350" y="6691313"/>
            <a:ext cx="423863" cy="434975"/>
          </a:xfrm>
          <a:prstGeom prst="ellipse">
            <a:avLst/>
          </a:prstGeom>
          <a:noFill/>
          <a:ln w="12700" cap="flat">
            <a:solidFill>
              <a:srgbClr val="59B8D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7"/>
          <p:cNvSpPr/>
          <p:nvPr/>
        </p:nvSpPr>
        <p:spPr bwMode="auto">
          <a:xfrm>
            <a:off x="-2611438" y="7138988"/>
            <a:ext cx="808038" cy="331787"/>
          </a:xfrm>
          <a:custGeom>
            <a:avLst/>
            <a:gdLst>
              <a:gd name="T0" fmla="*/ 504 w 1008"/>
              <a:gd name="T1" fmla="*/ 0 h 416"/>
              <a:gd name="T2" fmla="*/ 7 w 1008"/>
              <a:gd name="T3" fmla="*/ 359 h 416"/>
              <a:gd name="T4" fmla="*/ 0 w 1008"/>
              <a:gd name="T5" fmla="*/ 416 h 416"/>
              <a:gd name="T6" fmla="*/ 1008 w 1008"/>
              <a:gd name="T7" fmla="*/ 416 h 416"/>
              <a:gd name="T8" fmla="*/ 1002 w 1008"/>
              <a:gd name="T9" fmla="*/ 359 h 416"/>
              <a:gd name="T10" fmla="*/ 504 w 1008"/>
              <a:gd name="T11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416">
                <a:moveTo>
                  <a:pt x="504" y="0"/>
                </a:moveTo>
                <a:cubicBezTo>
                  <a:pt x="259" y="0"/>
                  <a:pt x="54" y="154"/>
                  <a:pt x="7" y="359"/>
                </a:cubicBezTo>
                <a:lnTo>
                  <a:pt x="0" y="416"/>
                </a:lnTo>
                <a:lnTo>
                  <a:pt x="1008" y="416"/>
                </a:lnTo>
                <a:lnTo>
                  <a:pt x="1002" y="359"/>
                </a:lnTo>
                <a:cubicBezTo>
                  <a:pt x="955" y="154"/>
                  <a:pt x="750" y="0"/>
                  <a:pt x="504" y="0"/>
                </a:cubicBezTo>
                <a:close/>
              </a:path>
            </a:pathLst>
          </a:custGeom>
          <a:noFill/>
          <a:ln w="12700" cap="flat">
            <a:solidFill>
              <a:srgbClr val="59B8DB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4177386" y="2358367"/>
            <a:ext cx="2747082" cy="2177973"/>
            <a:chOff x="2448105" y="2627316"/>
            <a:chExt cx="3014509" cy="2389998"/>
          </a:xfrm>
        </p:grpSpPr>
        <p:grpSp>
          <p:nvGrpSpPr>
            <p:cNvPr id="68" name="组合 67"/>
            <p:cNvGrpSpPr/>
            <p:nvPr/>
          </p:nvGrpSpPr>
          <p:grpSpPr>
            <a:xfrm>
              <a:off x="2632699" y="2627316"/>
              <a:ext cx="2829915" cy="2293139"/>
              <a:chOff x="2632699" y="2627316"/>
              <a:chExt cx="2829915" cy="229313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2691792" y="2627316"/>
                <a:ext cx="2714768" cy="2004825"/>
                <a:chOff x="2691792" y="2627316"/>
                <a:chExt cx="2714768" cy="2004825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2691792" y="2627316"/>
                  <a:ext cx="2434933" cy="2004825"/>
                  <a:chOff x="2691792" y="2627316"/>
                  <a:chExt cx="2434933" cy="2004825"/>
                </a:xfrm>
              </p:grpSpPr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3208752" y="2627316"/>
                    <a:ext cx="1917165" cy="1660990"/>
                    <a:chOff x="3206371" y="2593982"/>
                    <a:chExt cx="1917165" cy="1660990"/>
                  </a:xfrm>
                </p:grpSpPr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4208486" y="2709993"/>
                      <a:ext cx="915050" cy="1544979"/>
                      <a:chOff x="1449588" y="2784278"/>
                      <a:chExt cx="915050" cy="1544979"/>
                    </a:xfrm>
                  </p:grpSpPr>
                  <p:grpSp>
                    <p:nvGrpSpPr>
                      <p:cNvPr id="49" name="组合 48"/>
                      <p:cNvGrpSpPr/>
                      <p:nvPr/>
                    </p:nvGrpSpPr>
                    <p:grpSpPr>
                      <a:xfrm>
                        <a:off x="2135763" y="2879276"/>
                        <a:ext cx="228875" cy="1449981"/>
                        <a:chOff x="2164461" y="2874514"/>
                        <a:chExt cx="228875" cy="1449981"/>
                      </a:xfrm>
                    </p:grpSpPr>
                    <p:sp>
                      <p:nvSpPr>
                        <p:cNvPr id="24" name="左中括号 23"/>
                        <p:cNvSpPr/>
                        <p:nvPr/>
                      </p:nvSpPr>
                      <p:spPr>
                        <a:xfrm rot="5400000">
                          <a:off x="2237437" y="2801539"/>
                          <a:ext cx="82744" cy="228693"/>
                        </a:xfrm>
                        <a:prstGeom prst="leftBracket">
                          <a:avLst>
                            <a:gd name="adj" fmla="val 138193"/>
                          </a:avLst>
                        </a:prstGeom>
                        <a:ln w="19050">
                          <a:solidFill>
                            <a:srgbClr val="454C5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48" name="直接连接符 47"/>
                        <p:cNvCxnSpPr/>
                        <p:nvPr/>
                      </p:nvCxnSpPr>
                      <p:spPr>
                        <a:xfrm>
                          <a:off x="2164461" y="2954495"/>
                          <a:ext cx="0" cy="1255438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454C5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直接连接符 127"/>
                        <p:cNvCxnSpPr/>
                        <p:nvPr/>
                      </p:nvCxnSpPr>
                      <p:spPr>
                        <a:xfrm>
                          <a:off x="2393336" y="2954495"/>
                          <a:ext cx="0" cy="1370000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454C5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30" name="组合 129"/>
                      <p:cNvGrpSpPr/>
                      <p:nvPr/>
                    </p:nvGrpSpPr>
                    <p:grpSpPr>
                      <a:xfrm>
                        <a:off x="1678192" y="2880736"/>
                        <a:ext cx="228875" cy="1335419"/>
                        <a:chOff x="2164461" y="2874514"/>
                        <a:chExt cx="228875" cy="1335419"/>
                      </a:xfrm>
                    </p:grpSpPr>
                    <p:sp>
                      <p:nvSpPr>
                        <p:cNvPr id="131" name="左中括号 130"/>
                        <p:cNvSpPr/>
                        <p:nvPr/>
                      </p:nvSpPr>
                      <p:spPr>
                        <a:xfrm rot="5400000">
                          <a:off x="2237437" y="2801539"/>
                          <a:ext cx="82744" cy="228693"/>
                        </a:xfrm>
                        <a:prstGeom prst="leftBracket">
                          <a:avLst>
                            <a:gd name="adj" fmla="val 138193"/>
                          </a:avLst>
                        </a:prstGeom>
                        <a:ln w="19050">
                          <a:solidFill>
                            <a:srgbClr val="454C5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35" name="直接连接符 134"/>
                        <p:cNvCxnSpPr/>
                        <p:nvPr/>
                      </p:nvCxnSpPr>
                      <p:spPr>
                        <a:xfrm>
                          <a:off x="2164461" y="2954495"/>
                          <a:ext cx="0" cy="1255438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454C5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6" name="直接连接符 135"/>
                        <p:cNvCxnSpPr/>
                        <p:nvPr/>
                      </p:nvCxnSpPr>
                      <p:spPr>
                        <a:xfrm>
                          <a:off x="2393336" y="2954495"/>
                          <a:ext cx="0" cy="1255438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454C5C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37" name="左中括号 136"/>
                      <p:cNvSpPr/>
                      <p:nvPr/>
                    </p:nvSpPr>
                    <p:spPr>
                      <a:xfrm rot="16200000" flipV="1">
                        <a:off x="1980740" y="4140174"/>
                        <a:ext cx="82744" cy="228693"/>
                      </a:xfrm>
                      <a:prstGeom prst="leftBracket">
                        <a:avLst>
                          <a:gd name="adj" fmla="val 138193"/>
                        </a:avLst>
                      </a:prstGeom>
                      <a:ln w="19050">
                        <a:solidFill>
                          <a:srgbClr val="454C5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8" name="左中括号 137"/>
                      <p:cNvSpPr/>
                      <p:nvPr/>
                    </p:nvSpPr>
                    <p:spPr>
                      <a:xfrm rot="16200000" flipV="1">
                        <a:off x="1522563" y="4140174"/>
                        <a:ext cx="82744" cy="228693"/>
                      </a:xfrm>
                      <a:prstGeom prst="leftBracket">
                        <a:avLst>
                          <a:gd name="adj" fmla="val 138193"/>
                        </a:avLst>
                      </a:prstGeom>
                      <a:ln w="19050">
                        <a:solidFill>
                          <a:srgbClr val="454C5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51" name="直接连接符 50"/>
                      <p:cNvCxnSpPr/>
                      <p:nvPr/>
                    </p:nvCxnSpPr>
                    <p:spPr>
                      <a:xfrm flipV="1">
                        <a:off x="1449589" y="2784278"/>
                        <a:ext cx="9393" cy="1431252"/>
                      </a:xfrm>
                      <a:prstGeom prst="line">
                        <a:avLst/>
                      </a:prstGeom>
                      <a:ln w="19050">
                        <a:solidFill>
                          <a:srgbClr val="454C5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左中括号 52"/>
                    <p:cNvSpPr/>
                    <p:nvPr/>
                  </p:nvSpPr>
                  <p:spPr>
                    <a:xfrm rot="16200000" flipH="1">
                      <a:off x="3651232" y="2149121"/>
                      <a:ext cx="120618" cy="1010340"/>
                    </a:xfrm>
                    <a:prstGeom prst="leftBracket">
                      <a:avLst>
                        <a:gd name="adj" fmla="val 70169"/>
                      </a:avLst>
                    </a:prstGeom>
                    <a:ln w="19050">
                      <a:solidFill>
                        <a:srgbClr val="454C5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8" name="左中括号 57"/>
                  <p:cNvSpPr/>
                  <p:nvPr/>
                </p:nvSpPr>
                <p:spPr>
                  <a:xfrm rot="16200000">
                    <a:off x="4043127" y="3371315"/>
                    <a:ext cx="173342" cy="1993854"/>
                  </a:xfrm>
                  <a:prstGeom prst="leftBracket">
                    <a:avLst>
                      <a:gd name="adj" fmla="val 81588"/>
                    </a:avLst>
                  </a:prstGeom>
                  <a:ln w="19050">
                    <a:solidFill>
                      <a:srgbClr val="454C5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左中括号 172"/>
                  <p:cNvSpPr/>
                  <p:nvPr/>
                </p:nvSpPr>
                <p:spPr>
                  <a:xfrm rot="5400000" flipV="1">
                    <a:off x="3204993" y="3945598"/>
                    <a:ext cx="173342" cy="1199743"/>
                  </a:xfrm>
                  <a:prstGeom prst="leftBracket">
                    <a:avLst>
                      <a:gd name="adj" fmla="val 81588"/>
                    </a:avLst>
                  </a:prstGeom>
                  <a:ln w="19050">
                    <a:solidFill>
                      <a:srgbClr val="454C5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3" name="任意多边形 62"/>
                <p:cNvSpPr/>
                <p:nvPr/>
              </p:nvSpPr>
              <p:spPr>
                <a:xfrm>
                  <a:off x="5127949" y="4290589"/>
                  <a:ext cx="278611" cy="326231"/>
                </a:xfrm>
                <a:custGeom>
                  <a:avLst/>
                  <a:gdLst>
                    <a:gd name="connsiteX0" fmla="*/ 0 w 278611"/>
                    <a:gd name="connsiteY0" fmla="*/ 0 h 326231"/>
                    <a:gd name="connsiteX1" fmla="*/ 2381 w 278611"/>
                    <a:gd name="connsiteY1" fmla="*/ 50006 h 326231"/>
                    <a:gd name="connsiteX2" fmla="*/ 16669 w 278611"/>
                    <a:gd name="connsiteY2" fmla="*/ 78581 h 326231"/>
                    <a:gd name="connsiteX3" fmla="*/ 21431 w 278611"/>
                    <a:gd name="connsiteY3" fmla="*/ 85725 h 326231"/>
                    <a:gd name="connsiteX4" fmla="*/ 33337 w 278611"/>
                    <a:gd name="connsiteY4" fmla="*/ 104775 h 326231"/>
                    <a:gd name="connsiteX5" fmla="*/ 45244 w 278611"/>
                    <a:gd name="connsiteY5" fmla="*/ 116681 h 326231"/>
                    <a:gd name="connsiteX6" fmla="*/ 57150 w 278611"/>
                    <a:gd name="connsiteY6" fmla="*/ 130969 h 326231"/>
                    <a:gd name="connsiteX7" fmla="*/ 71437 w 278611"/>
                    <a:gd name="connsiteY7" fmla="*/ 140494 h 326231"/>
                    <a:gd name="connsiteX8" fmla="*/ 78581 w 278611"/>
                    <a:gd name="connsiteY8" fmla="*/ 145256 h 326231"/>
                    <a:gd name="connsiteX9" fmla="*/ 95250 w 278611"/>
                    <a:gd name="connsiteY9" fmla="*/ 159544 h 326231"/>
                    <a:gd name="connsiteX10" fmla="*/ 109537 w 278611"/>
                    <a:gd name="connsiteY10" fmla="*/ 164306 h 326231"/>
                    <a:gd name="connsiteX11" fmla="*/ 116681 w 278611"/>
                    <a:gd name="connsiteY11" fmla="*/ 166687 h 326231"/>
                    <a:gd name="connsiteX12" fmla="*/ 123825 w 278611"/>
                    <a:gd name="connsiteY12" fmla="*/ 171450 h 326231"/>
                    <a:gd name="connsiteX13" fmla="*/ 138112 w 278611"/>
                    <a:gd name="connsiteY13" fmla="*/ 176212 h 326231"/>
                    <a:gd name="connsiteX14" fmla="*/ 145256 w 278611"/>
                    <a:gd name="connsiteY14" fmla="*/ 178594 h 326231"/>
                    <a:gd name="connsiteX15" fmla="*/ 152400 w 278611"/>
                    <a:gd name="connsiteY15" fmla="*/ 180975 h 326231"/>
                    <a:gd name="connsiteX16" fmla="*/ 159544 w 278611"/>
                    <a:gd name="connsiteY16" fmla="*/ 183356 h 326231"/>
                    <a:gd name="connsiteX17" fmla="*/ 169069 w 278611"/>
                    <a:gd name="connsiteY17" fmla="*/ 185737 h 326231"/>
                    <a:gd name="connsiteX18" fmla="*/ 214312 w 278611"/>
                    <a:gd name="connsiteY18" fmla="*/ 188119 h 326231"/>
                    <a:gd name="connsiteX19" fmla="*/ 233362 w 278611"/>
                    <a:gd name="connsiteY19" fmla="*/ 192881 h 326231"/>
                    <a:gd name="connsiteX20" fmla="*/ 240506 w 278611"/>
                    <a:gd name="connsiteY20" fmla="*/ 197644 h 326231"/>
                    <a:gd name="connsiteX21" fmla="*/ 250031 w 278611"/>
                    <a:gd name="connsiteY21" fmla="*/ 209550 h 326231"/>
                    <a:gd name="connsiteX22" fmla="*/ 252412 w 278611"/>
                    <a:gd name="connsiteY22" fmla="*/ 216694 h 326231"/>
                    <a:gd name="connsiteX23" fmla="*/ 257175 w 278611"/>
                    <a:gd name="connsiteY23" fmla="*/ 223837 h 326231"/>
                    <a:gd name="connsiteX24" fmla="*/ 259556 w 278611"/>
                    <a:gd name="connsiteY24" fmla="*/ 230981 h 326231"/>
                    <a:gd name="connsiteX25" fmla="*/ 264319 w 278611"/>
                    <a:gd name="connsiteY25" fmla="*/ 238125 h 326231"/>
                    <a:gd name="connsiteX26" fmla="*/ 266700 w 278611"/>
                    <a:gd name="connsiteY26" fmla="*/ 247650 h 326231"/>
                    <a:gd name="connsiteX27" fmla="*/ 269081 w 278611"/>
                    <a:gd name="connsiteY27" fmla="*/ 254794 h 326231"/>
                    <a:gd name="connsiteX28" fmla="*/ 273844 w 278611"/>
                    <a:gd name="connsiteY28" fmla="*/ 276225 h 326231"/>
                    <a:gd name="connsiteX29" fmla="*/ 278606 w 278611"/>
                    <a:gd name="connsiteY29" fmla="*/ 326231 h 326231"/>
                    <a:gd name="connsiteX0-1" fmla="*/ 0 w 278611"/>
                    <a:gd name="connsiteY0-2" fmla="*/ 0 h 326231"/>
                    <a:gd name="connsiteX1-3" fmla="*/ 2381 w 278611"/>
                    <a:gd name="connsiteY1-4" fmla="*/ 50006 h 326231"/>
                    <a:gd name="connsiteX2-5" fmla="*/ 16669 w 278611"/>
                    <a:gd name="connsiteY2-6" fmla="*/ 78581 h 326231"/>
                    <a:gd name="connsiteX3-7" fmla="*/ 21431 w 278611"/>
                    <a:gd name="connsiteY3-8" fmla="*/ 85725 h 326231"/>
                    <a:gd name="connsiteX4-9" fmla="*/ 33337 w 278611"/>
                    <a:gd name="connsiteY4-10" fmla="*/ 104775 h 326231"/>
                    <a:gd name="connsiteX5-11" fmla="*/ 45244 w 278611"/>
                    <a:gd name="connsiteY5-12" fmla="*/ 116681 h 326231"/>
                    <a:gd name="connsiteX6-13" fmla="*/ 57150 w 278611"/>
                    <a:gd name="connsiteY6-14" fmla="*/ 130969 h 326231"/>
                    <a:gd name="connsiteX7-15" fmla="*/ 71437 w 278611"/>
                    <a:gd name="connsiteY7-16" fmla="*/ 140494 h 326231"/>
                    <a:gd name="connsiteX8-17" fmla="*/ 78581 w 278611"/>
                    <a:gd name="connsiteY8-18" fmla="*/ 145256 h 326231"/>
                    <a:gd name="connsiteX9-19" fmla="*/ 95250 w 278611"/>
                    <a:gd name="connsiteY9-20" fmla="*/ 159544 h 326231"/>
                    <a:gd name="connsiteX10-21" fmla="*/ 109537 w 278611"/>
                    <a:gd name="connsiteY10-22" fmla="*/ 164306 h 326231"/>
                    <a:gd name="connsiteX11-23" fmla="*/ 116681 w 278611"/>
                    <a:gd name="connsiteY11-24" fmla="*/ 166687 h 326231"/>
                    <a:gd name="connsiteX12-25" fmla="*/ 123825 w 278611"/>
                    <a:gd name="connsiteY12-26" fmla="*/ 171450 h 326231"/>
                    <a:gd name="connsiteX13-27" fmla="*/ 138112 w 278611"/>
                    <a:gd name="connsiteY13-28" fmla="*/ 176212 h 326231"/>
                    <a:gd name="connsiteX14-29" fmla="*/ 145256 w 278611"/>
                    <a:gd name="connsiteY14-30" fmla="*/ 178594 h 326231"/>
                    <a:gd name="connsiteX15-31" fmla="*/ 152400 w 278611"/>
                    <a:gd name="connsiteY15-32" fmla="*/ 180975 h 326231"/>
                    <a:gd name="connsiteX16-33" fmla="*/ 159544 w 278611"/>
                    <a:gd name="connsiteY16-34" fmla="*/ 183356 h 326231"/>
                    <a:gd name="connsiteX17-35" fmla="*/ 169069 w 278611"/>
                    <a:gd name="connsiteY17-36" fmla="*/ 185737 h 326231"/>
                    <a:gd name="connsiteX18-37" fmla="*/ 214312 w 278611"/>
                    <a:gd name="connsiteY18-38" fmla="*/ 188119 h 326231"/>
                    <a:gd name="connsiteX19-39" fmla="*/ 233362 w 278611"/>
                    <a:gd name="connsiteY19-40" fmla="*/ 192881 h 326231"/>
                    <a:gd name="connsiteX20-41" fmla="*/ 240506 w 278611"/>
                    <a:gd name="connsiteY20-42" fmla="*/ 197644 h 326231"/>
                    <a:gd name="connsiteX21-43" fmla="*/ 250031 w 278611"/>
                    <a:gd name="connsiteY21-44" fmla="*/ 209550 h 326231"/>
                    <a:gd name="connsiteX22-45" fmla="*/ 252412 w 278611"/>
                    <a:gd name="connsiteY22-46" fmla="*/ 216694 h 326231"/>
                    <a:gd name="connsiteX23-47" fmla="*/ 257175 w 278611"/>
                    <a:gd name="connsiteY23-48" fmla="*/ 223837 h 326231"/>
                    <a:gd name="connsiteX24-49" fmla="*/ 259556 w 278611"/>
                    <a:gd name="connsiteY24-50" fmla="*/ 230981 h 326231"/>
                    <a:gd name="connsiteX25-51" fmla="*/ 264319 w 278611"/>
                    <a:gd name="connsiteY25-52" fmla="*/ 238125 h 326231"/>
                    <a:gd name="connsiteX26-53" fmla="*/ 266700 w 278611"/>
                    <a:gd name="connsiteY26-54" fmla="*/ 247650 h 326231"/>
                    <a:gd name="connsiteX27-55" fmla="*/ 269081 w 278611"/>
                    <a:gd name="connsiteY27-56" fmla="*/ 254794 h 326231"/>
                    <a:gd name="connsiteX28-57" fmla="*/ 273844 w 278611"/>
                    <a:gd name="connsiteY28-58" fmla="*/ 276225 h 326231"/>
                    <a:gd name="connsiteX29-59" fmla="*/ 278606 w 278611"/>
                    <a:gd name="connsiteY29-60" fmla="*/ 326231 h 32623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  <a:cxn ang="0">
                      <a:pos x="connsiteX16-33" y="connsiteY16-34"/>
                    </a:cxn>
                    <a:cxn ang="0">
                      <a:pos x="connsiteX17-35" y="connsiteY17-36"/>
                    </a:cxn>
                    <a:cxn ang="0">
                      <a:pos x="connsiteX18-37" y="connsiteY18-38"/>
                    </a:cxn>
                    <a:cxn ang="0">
                      <a:pos x="connsiteX19-39" y="connsiteY19-40"/>
                    </a:cxn>
                    <a:cxn ang="0">
                      <a:pos x="connsiteX20-41" y="connsiteY20-42"/>
                    </a:cxn>
                    <a:cxn ang="0">
                      <a:pos x="connsiteX21-43" y="connsiteY21-44"/>
                    </a:cxn>
                    <a:cxn ang="0">
                      <a:pos x="connsiteX22-45" y="connsiteY22-46"/>
                    </a:cxn>
                    <a:cxn ang="0">
                      <a:pos x="connsiteX23-47" y="connsiteY23-48"/>
                    </a:cxn>
                    <a:cxn ang="0">
                      <a:pos x="connsiteX24-49" y="connsiteY24-50"/>
                    </a:cxn>
                    <a:cxn ang="0">
                      <a:pos x="connsiteX25-51" y="connsiteY25-52"/>
                    </a:cxn>
                    <a:cxn ang="0">
                      <a:pos x="connsiteX26-53" y="connsiteY26-54"/>
                    </a:cxn>
                    <a:cxn ang="0">
                      <a:pos x="connsiteX27-55" y="connsiteY27-56"/>
                    </a:cxn>
                    <a:cxn ang="0">
                      <a:pos x="connsiteX28-57" y="connsiteY28-58"/>
                    </a:cxn>
                    <a:cxn ang="0">
                      <a:pos x="connsiteX29-59" y="connsiteY29-60"/>
                    </a:cxn>
                  </a:cxnLst>
                  <a:rect l="l" t="t" r="r" b="b"/>
                  <a:pathLst>
                    <a:path w="278611" h="326231">
                      <a:moveTo>
                        <a:pt x="0" y="0"/>
                      </a:moveTo>
                      <a:cubicBezTo>
                        <a:pt x="794" y="16669"/>
                        <a:pt x="538" y="33421"/>
                        <a:pt x="2381" y="50006"/>
                      </a:cubicBezTo>
                      <a:cubicBezTo>
                        <a:pt x="3696" y="61837"/>
                        <a:pt x="10354" y="69109"/>
                        <a:pt x="16669" y="78581"/>
                      </a:cubicBezTo>
                      <a:cubicBezTo>
                        <a:pt x="18256" y="80962"/>
                        <a:pt x="20526" y="83010"/>
                        <a:pt x="21431" y="85725"/>
                      </a:cubicBezTo>
                      <a:cubicBezTo>
                        <a:pt x="27099" y="102727"/>
                        <a:pt x="22017" y="97227"/>
                        <a:pt x="33337" y="104775"/>
                      </a:cubicBezTo>
                      <a:cubicBezTo>
                        <a:pt x="46041" y="123830"/>
                        <a:pt x="29365" y="100802"/>
                        <a:pt x="45244" y="116681"/>
                      </a:cubicBezTo>
                      <a:cubicBezTo>
                        <a:pt x="59008" y="130445"/>
                        <a:pt x="39587" y="117309"/>
                        <a:pt x="57150" y="130969"/>
                      </a:cubicBezTo>
                      <a:cubicBezTo>
                        <a:pt x="61668" y="134483"/>
                        <a:pt x="66675" y="137319"/>
                        <a:pt x="71437" y="140494"/>
                      </a:cubicBezTo>
                      <a:lnTo>
                        <a:pt x="78581" y="145256"/>
                      </a:lnTo>
                      <a:cubicBezTo>
                        <a:pt x="86288" y="155532"/>
                        <a:pt x="83577" y="154875"/>
                        <a:pt x="95250" y="159544"/>
                      </a:cubicBezTo>
                      <a:cubicBezTo>
                        <a:pt x="99911" y="161408"/>
                        <a:pt x="104775" y="162719"/>
                        <a:pt x="109537" y="164306"/>
                      </a:cubicBezTo>
                      <a:lnTo>
                        <a:pt x="116681" y="166687"/>
                      </a:lnTo>
                      <a:cubicBezTo>
                        <a:pt x="119062" y="168275"/>
                        <a:pt x="121210" y="170288"/>
                        <a:pt x="123825" y="171450"/>
                      </a:cubicBezTo>
                      <a:cubicBezTo>
                        <a:pt x="128412" y="173489"/>
                        <a:pt x="133350" y="174625"/>
                        <a:pt x="138112" y="176212"/>
                      </a:cubicBezTo>
                      <a:lnTo>
                        <a:pt x="145256" y="178594"/>
                      </a:lnTo>
                      <a:lnTo>
                        <a:pt x="152400" y="180975"/>
                      </a:lnTo>
                      <a:cubicBezTo>
                        <a:pt x="154781" y="181769"/>
                        <a:pt x="157109" y="182747"/>
                        <a:pt x="159544" y="183356"/>
                      </a:cubicBezTo>
                      <a:cubicBezTo>
                        <a:pt x="162719" y="184150"/>
                        <a:pt x="165809" y="185453"/>
                        <a:pt x="169069" y="185737"/>
                      </a:cubicBezTo>
                      <a:lnTo>
                        <a:pt x="214312" y="188119"/>
                      </a:lnTo>
                      <a:cubicBezTo>
                        <a:pt x="218840" y="189024"/>
                        <a:pt x="228481" y="190440"/>
                        <a:pt x="233362" y="192881"/>
                      </a:cubicBezTo>
                      <a:cubicBezTo>
                        <a:pt x="235922" y="194161"/>
                        <a:pt x="238125" y="196056"/>
                        <a:pt x="240506" y="197644"/>
                      </a:cubicBezTo>
                      <a:cubicBezTo>
                        <a:pt x="246491" y="215599"/>
                        <a:pt x="237721" y="194162"/>
                        <a:pt x="250031" y="209550"/>
                      </a:cubicBezTo>
                      <a:cubicBezTo>
                        <a:pt x="251599" y="211510"/>
                        <a:pt x="251289" y="214449"/>
                        <a:pt x="252412" y="216694"/>
                      </a:cubicBezTo>
                      <a:cubicBezTo>
                        <a:pt x="253692" y="219254"/>
                        <a:pt x="255587" y="221456"/>
                        <a:pt x="257175" y="223837"/>
                      </a:cubicBezTo>
                      <a:cubicBezTo>
                        <a:pt x="257969" y="226218"/>
                        <a:pt x="258433" y="228736"/>
                        <a:pt x="259556" y="230981"/>
                      </a:cubicBezTo>
                      <a:cubicBezTo>
                        <a:pt x="260836" y="233541"/>
                        <a:pt x="263192" y="235494"/>
                        <a:pt x="264319" y="238125"/>
                      </a:cubicBezTo>
                      <a:cubicBezTo>
                        <a:pt x="265608" y="241133"/>
                        <a:pt x="265801" y="244503"/>
                        <a:pt x="266700" y="247650"/>
                      </a:cubicBezTo>
                      <a:cubicBezTo>
                        <a:pt x="267390" y="250064"/>
                        <a:pt x="268537" y="252344"/>
                        <a:pt x="269081" y="254794"/>
                      </a:cubicBezTo>
                      <a:cubicBezTo>
                        <a:pt x="274666" y="279929"/>
                        <a:pt x="268484" y="260148"/>
                        <a:pt x="273844" y="276225"/>
                      </a:cubicBezTo>
                      <a:cubicBezTo>
                        <a:pt x="278977" y="319859"/>
                        <a:pt x="278606" y="303119"/>
                        <a:pt x="278606" y="326231"/>
                      </a:cubicBezTo>
                    </a:path>
                  </a:pathLst>
                </a:custGeom>
                <a:noFill/>
                <a:ln w="19050">
                  <a:solidFill>
                    <a:srgbClr val="454C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2632699" y="4614635"/>
                <a:ext cx="152658" cy="305820"/>
                <a:chOff x="-651143" y="3682769"/>
                <a:chExt cx="152658" cy="305820"/>
              </a:xfrm>
            </p:grpSpPr>
            <p:sp>
              <p:nvSpPr>
                <p:cNvPr id="174" name="圆角矩形 173"/>
                <p:cNvSpPr/>
                <p:nvPr/>
              </p:nvSpPr>
              <p:spPr>
                <a:xfrm>
                  <a:off x="-565099" y="3826669"/>
                  <a:ext cx="66614" cy="11219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52000">
                      <a:schemeClr val="bg1">
                        <a:lumMod val="95000"/>
                      </a:schemeClr>
                    </a:gs>
                    <a:gs pos="18000">
                      <a:schemeClr val="tx1"/>
                    </a:gs>
                    <a:gs pos="88000">
                      <a:schemeClr val="tx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圆角矩形 64"/>
                <p:cNvSpPr/>
                <p:nvPr/>
              </p:nvSpPr>
              <p:spPr>
                <a:xfrm>
                  <a:off x="-651143" y="3775753"/>
                  <a:ext cx="126371" cy="21283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572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-610818" y="3682769"/>
                  <a:ext cx="45719" cy="131938"/>
                </a:xfrm>
                <a:prstGeom prst="roundRect">
                  <a:avLst/>
                </a:prstGeom>
                <a:solidFill>
                  <a:srgbClr val="7572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 flipH="1">
                <a:off x="5309956" y="4593663"/>
                <a:ext cx="152658" cy="305820"/>
                <a:chOff x="-651143" y="3682769"/>
                <a:chExt cx="152658" cy="305820"/>
              </a:xfrm>
            </p:grpSpPr>
            <p:sp>
              <p:nvSpPr>
                <p:cNvPr id="176" name="圆角矩形 175"/>
                <p:cNvSpPr/>
                <p:nvPr/>
              </p:nvSpPr>
              <p:spPr>
                <a:xfrm>
                  <a:off x="-565099" y="3826669"/>
                  <a:ext cx="66614" cy="11219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52000">
                      <a:schemeClr val="bg1">
                        <a:lumMod val="95000"/>
                      </a:schemeClr>
                    </a:gs>
                    <a:gs pos="18000">
                      <a:schemeClr val="tx1"/>
                    </a:gs>
                    <a:gs pos="88000">
                      <a:schemeClr val="tx1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圆角矩形 176"/>
                <p:cNvSpPr/>
                <p:nvPr/>
              </p:nvSpPr>
              <p:spPr>
                <a:xfrm>
                  <a:off x="-651143" y="3775753"/>
                  <a:ext cx="126371" cy="21283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572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圆角矩形 177"/>
                <p:cNvSpPr/>
                <p:nvPr/>
              </p:nvSpPr>
              <p:spPr>
                <a:xfrm>
                  <a:off x="-610818" y="3682769"/>
                  <a:ext cx="45719" cy="131938"/>
                </a:xfrm>
                <a:prstGeom prst="roundRect">
                  <a:avLst/>
                </a:prstGeom>
                <a:solidFill>
                  <a:srgbClr val="7572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0" name="组合 59"/>
            <p:cNvGrpSpPr/>
            <p:nvPr/>
          </p:nvGrpSpPr>
          <p:grpSpPr>
            <a:xfrm>
              <a:off x="2448105" y="2761900"/>
              <a:ext cx="2051220" cy="2255414"/>
              <a:chOff x="2448105" y="2761900"/>
              <a:chExt cx="2051220" cy="2255414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448105" y="2761900"/>
                <a:ext cx="2051220" cy="2255414"/>
                <a:chOff x="2448105" y="2761900"/>
                <a:chExt cx="2051220" cy="2255414"/>
              </a:xfrm>
            </p:grpSpPr>
            <p:sp>
              <p:nvSpPr>
                <p:cNvPr id="122" name="椭圆 121"/>
                <p:cNvSpPr/>
                <p:nvPr/>
              </p:nvSpPr>
              <p:spPr>
                <a:xfrm>
                  <a:off x="2448105" y="4971595"/>
                  <a:ext cx="2051220" cy="45719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71000"/>
                      </a:schemeClr>
                    </a:gs>
                    <a:gs pos="43000">
                      <a:srgbClr val="BBBBBC"/>
                    </a:gs>
                    <a:gs pos="28000">
                      <a:srgbClr val="CFD0D2"/>
                    </a:gs>
                    <a:gs pos="100000">
                      <a:schemeClr val="bg1">
                        <a:lumMod val="65000"/>
                        <a:alpha val="89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" name="组合 17"/>
                <p:cNvGrpSpPr/>
                <p:nvPr/>
              </p:nvGrpSpPr>
              <p:grpSpPr>
                <a:xfrm>
                  <a:off x="2887897" y="2761900"/>
                  <a:ext cx="1178076" cy="2240542"/>
                  <a:chOff x="2887897" y="2761900"/>
                  <a:chExt cx="1178076" cy="2240542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887897" y="2761900"/>
                    <a:ext cx="1178076" cy="2240542"/>
                    <a:chOff x="2887897" y="2761900"/>
                    <a:chExt cx="1178076" cy="2240542"/>
                  </a:xfrm>
                </p:grpSpPr>
                <p:sp>
                  <p:nvSpPr>
                    <p:cNvPr id="98" name="圆角矩形 97"/>
                    <p:cNvSpPr/>
                    <p:nvPr/>
                  </p:nvSpPr>
                  <p:spPr>
                    <a:xfrm>
                      <a:off x="2887897" y="2761900"/>
                      <a:ext cx="1178076" cy="2240542"/>
                    </a:xfrm>
                    <a:prstGeom prst="roundRect">
                      <a:avLst/>
                    </a:prstGeom>
                    <a:solidFill>
                      <a:srgbClr val="454C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矩形 98"/>
                    <p:cNvSpPr/>
                    <p:nvPr/>
                  </p:nvSpPr>
                  <p:spPr>
                    <a:xfrm>
                      <a:off x="2941446" y="3097762"/>
                      <a:ext cx="1070977" cy="1599697"/>
                    </a:xfrm>
                    <a:prstGeom prst="rect">
                      <a:avLst/>
                    </a:prstGeom>
                    <a:solidFill>
                      <a:srgbClr val="ACE1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0" name="组合 99"/>
                  <p:cNvGrpSpPr/>
                  <p:nvPr/>
                </p:nvGrpSpPr>
                <p:grpSpPr>
                  <a:xfrm>
                    <a:off x="3323250" y="2865005"/>
                    <a:ext cx="300934" cy="127418"/>
                    <a:chOff x="8047325" y="4425906"/>
                    <a:chExt cx="216694" cy="91750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102" name="椭圆 101"/>
                    <p:cNvSpPr/>
                    <p:nvPr/>
                  </p:nvSpPr>
                  <p:spPr>
                    <a:xfrm>
                      <a:off x="8132813" y="4425906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圆角矩形 104"/>
                    <p:cNvSpPr/>
                    <p:nvPr/>
                  </p:nvSpPr>
                  <p:spPr>
                    <a:xfrm>
                      <a:off x="8047325" y="4488856"/>
                      <a:ext cx="216694" cy="2880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1" name="椭圆 100"/>
                  <p:cNvSpPr/>
                  <p:nvPr/>
                </p:nvSpPr>
                <p:spPr>
                  <a:xfrm>
                    <a:off x="3371200" y="4761384"/>
                    <a:ext cx="205031" cy="20503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7" name="组合 16"/>
              <p:cNvGrpSpPr/>
              <p:nvPr/>
            </p:nvGrpSpPr>
            <p:grpSpPr>
              <a:xfrm>
                <a:off x="3073348" y="3473376"/>
                <a:ext cx="833825" cy="1021503"/>
                <a:chOff x="3073348" y="3473376"/>
                <a:chExt cx="833825" cy="1021503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73348" y="3473376"/>
                  <a:ext cx="195632" cy="197028"/>
                </a:xfrm>
                <a:prstGeom prst="rect">
                  <a:avLst/>
                </a:prstGeom>
              </p:spPr>
            </p:pic>
            <p:pic>
              <p:nvPicPr>
                <p:cNvPr id="155" name="图片 15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92444" y="3473376"/>
                  <a:ext cx="195632" cy="197028"/>
                </a:xfrm>
                <a:prstGeom prst="rect">
                  <a:avLst/>
                </a:prstGeom>
              </p:spPr>
            </p:pic>
            <p:pic>
              <p:nvPicPr>
                <p:cNvPr id="156" name="图片 15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11541" y="3473376"/>
                  <a:ext cx="195632" cy="197028"/>
                </a:xfrm>
                <a:prstGeom prst="rect">
                  <a:avLst/>
                </a:prstGeom>
              </p:spPr>
            </p:pic>
            <p:grpSp>
              <p:nvGrpSpPr>
                <p:cNvPr id="20" name="组合 19"/>
                <p:cNvGrpSpPr/>
                <p:nvPr/>
              </p:nvGrpSpPr>
              <p:grpSpPr>
                <a:xfrm rot="21069767">
                  <a:off x="3357668" y="4184843"/>
                  <a:ext cx="232094" cy="310036"/>
                  <a:chOff x="12385102" y="5170764"/>
                  <a:chExt cx="319617" cy="426953"/>
                </a:xfrm>
              </p:grpSpPr>
              <p:sp>
                <p:nvSpPr>
                  <p:cNvPr id="169" name="Freeform 11"/>
                  <p:cNvSpPr/>
                  <p:nvPr/>
                </p:nvSpPr>
                <p:spPr bwMode="auto">
                  <a:xfrm>
                    <a:off x="12500784" y="5170764"/>
                    <a:ext cx="87060" cy="134765"/>
                  </a:xfrm>
                  <a:custGeom>
                    <a:avLst/>
                    <a:gdLst>
                      <a:gd name="T0" fmla="*/ 28 w 30"/>
                      <a:gd name="T1" fmla="*/ 35 h 47"/>
                      <a:gd name="T2" fmla="*/ 24 w 30"/>
                      <a:gd name="T3" fmla="*/ 45 h 47"/>
                      <a:gd name="T4" fmla="*/ 24 w 30"/>
                      <a:gd name="T5" fmla="*/ 45 h 47"/>
                      <a:gd name="T6" fmla="*/ 14 w 30"/>
                      <a:gd name="T7" fmla="*/ 41 h 47"/>
                      <a:gd name="T8" fmla="*/ 2 w 30"/>
                      <a:gd name="T9" fmla="*/ 12 h 47"/>
                      <a:gd name="T10" fmla="*/ 6 w 30"/>
                      <a:gd name="T11" fmla="*/ 2 h 47"/>
                      <a:gd name="T12" fmla="*/ 6 w 30"/>
                      <a:gd name="T13" fmla="*/ 2 h 47"/>
                      <a:gd name="T14" fmla="*/ 16 w 30"/>
                      <a:gd name="T15" fmla="*/ 6 h 47"/>
                      <a:gd name="T16" fmla="*/ 28 w 30"/>
                      <a:gd name="T17" fmla="*/ 35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47">
                        <a:moveTo>
                          <a:pt x="28" y="35"/>
                        </a:moveTo>
                        <a:cubicBezTo>
                          <a:pt x="30" y="39"/>
                          <a:pt x="28" y="44"/>
                          <a:pt x="24" y="45"/>
                        </a:cubicBezTo>
                        <a:cubicBezTo>
                          <a:pt x="24" y="45"/>
                          <a:pt x="24" y="45"/>
                          <a:pt x="24" y="45"/>
                        </a:cubicBezTo>
                        <a:cubicBezTo>
                          <a:pt x="20" y="47"/>
                          <a:pt x="16" y="45"/>
                          <a:pt x="14" y="4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8"/>
                          <a:pt x="2" y="3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10" y="0"/>
                          <a:pt x="15" y="2"/>
                          <a:pt x="16" y="6"/>
                        </a:cubicBezTo>
                        <a:lnTo>
                          <a:pt x="28" y="3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12"/>
                  <p:cNvSpPr/>
                  <p:nvPr/>
                </p:nvSpPr>
                <p:spPr bwMode="auto">
                  <a:xfrm>
                    <a:off x="12617659" y="5448641"/>
                    <a:ext cx="87060" cy="134765"/>
                  </a:xfrm>
                  <a:custGeom>
                    <a:avLst/>
                    <a:gdLst>
                      <a:gd name="T0" fmla="*/ 28 w 30"/>
                      <a:gd name="T1" fmla="*/ 35 h 47"/>
                      <a:gd name="T2" fmla="*/ 24 w 30"/>
                      <a:gd name="T3" fmla="*/ 45 h 47"/>
                      <a:gd name="T4" fmla="*/ 24 w 30"/>
                      <a:gd name="T5" fmla="*/ 45 h 47"/>
                      <a:gd name="T6" fmla="*/ 14 w 30"/>
                      <a:gd name="T7" fmla="*/ 41 h 47"/>
                      <a:gd name="T8" fmla="*/ 2 w 30"/>
                      <a:gd name="T9" fmla="*/ 12 h 47"/>
                      <a:gd name="T10" fmla="*/ 6 w 30"/>
                      <a:gd name="T11" fmla="*/ 1 h 47"/>
                      <a:gd name="T12" fmla="*/ 6 w 30"/>
                      <a:gd name="T13" fmla="*/ 1 h 47"/>
                      <a:gd name="T14" fmla="*/ 16 w 30"/>
                      <a:gd name="T15" fmla="*/ 6 h 47"/>
                      <a:gd name="T16" fmla="*/ 28 w 30"/>
                      <a:gd name="T17" fmla="*/ 35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47">
                        <a:moveTo>
                          <a:pt x="28" y="35"/>
                        </a:moveTo>
                        <a:cubicBezTo>
                          <a:pt x="30" y="39"/>
                          <a:pt x="28" y="43"/>
                          <a:pt x="24" y="45"/>
                        </a:cubicBezTo>
                        <a:cubicBezTo>
                          <a:pt x="24" y="45"/>
                          <a:pt x="24" y="45"/>
                          <a:pt x="24" y="45"/>
                        </a:cubicBezTo>
                        <a:cubicBezTo>
                          <a:pt x="20" y="47"/>
                          <a:pt x="16" y="45"/>
                          <a:pt x="14" y="4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8"/>
                          <a:pt x="2" y="3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10" y="0"/>
                          <a:pt x="15" y="2"/>
                          <a:pt x="16" y="6"/>
                        </a:cubicBezTo>
                        <a:lnTo>
                          <a:pt x="28" y="3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13"/>
                  <p:cNvSpPr/>
                  <p:nvPr/>
                </p:nvSpPr>
                <p:spPr bwMode="auto">
                  <a:xfrm>
                    <a:off x="12385102" y="5199386"/>
                    <a:ext cx="263566" cy="398331"/>
                  </a:xfrm>
                  <a:custGeom>
                    <a:avLst/>
                    <a:gdLst>
                      <a:gd name="T0" fmla="*/ 91 w 91"/>
                      <a:gd name="T1" fmla="*/ 134 h 139"/>
                      <a:gd name="T2" fmla="*/ 36 w 91"/>
                      <a:gd name="T3" fmla="*/ 0 h 139"/>
                      <a:gd name="T4" fmla="*/ 52 w 91"/>
                      <a:gd name="T5" fmla="*/ 39 h 139"/>
                      <a:gd name="T6" fmla="*/ 75 w 91"/>
                      <a:gd name="T7" fmla="*/ 96 h 139"/>
                      <a:gd name="T8" fmla="*/ 91 w 91"/>
                      <a:gd name="T9" fmla="*/ 134 h 1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139">
                        <a:moveTo>
                          <a:pt x="91" y="134"/>
                        </a:moveTo>
                        <a:cubicBezTo>
                          <a:pt x="47" y="139"/>
                          <a:pt x="0" y="30"/>
                          <a:pt x="36" y="0"/>
                        </a:cubicBezTo>
                        <a:cubicBezTo>
                          <a:pt x="52" y="39"/>
                          <a:pt x="52" y="39"/>
                          <a:pt x="52" y="39"/>
                        </a:cubicBezTo>
                        <a:cubicBezTo>
                          <a:pt x="37" y="41"/>
                          <a:pt x="68" y="106"/>
                          <a:pt x="75" y="96"/>
                        </a:cubicBezTo>
                        <a:lnTo>
                          <a:pt x="91" y="13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72" name="组合 71"/>
          <p:cNvGrpSpPr/>
          <p:nvPr/>
        </p:nvGrpSpPr>
        <p:grpSpPr>
          <a:xfrm>
            <a:off x="967303" y="2107374"/>
            <a:ext cx="458747" cy="648090"/>
            <a:chOff x="1082670" y="4996655"/>
            <a:chExt cx="733430" cy="1036145"/>
          </a:xfrm>
        </p:grpSpPr>
        <p:sp>
          <p:nvSpPr>
            <p:cNvPr id="179" name="Freeform 5"/>
            <p:cNvSpPr/>
            <p:nvPr/>
          </p:nvSpPr>
          <p:spPr bwMode="auto">
            <a:xfrm>
              <a:off x="1082670" y="5362953"/>
              <a:ext cx="733430" cy="669847"/>
            </a:xfrm>
            <a:custGeom>
              <a:avLst/>
              <a:gdLst>
                <a:gd name="T0" fmla="*/ 112 w 112"/>
                <a:gd name="T1" fmla="*/ 3 h 115"/>
                <a:gd name="T2" fmla="*/ 112 w 112"/>
                <a:gd name="T3" fmla="*/ 0 h 115"/>
                <a:gd name="T4" fmla="*/ 93 w 112"/>
                <a:gd name="T5" fmla="*/ 0 h 115"/>
                <a:gd name="T6" fmla="*/ 93 w 112"/>
                <a:gd name="T7" fmla="*/ 3 h 115"/>
                <a:gd name="T8" fmla="*/ 56 w 112"/>
                <a:gd name="T9" fmla="*/ 41 h 115"/>
                <a:gd name="T10" fmla="*/ 18 w 112"/>
                <a:gd name="T11" fmla="*/ 3 h 115"/>
                <a:gd name="T12" fmla="*/ 19 w 112"/>
                <a:gd name="T13" fmla="*/ 0 h 115"/>
                <a:gd name="T14" fmla="*/ 0 w 112"/>
                <a:gd name="T15" fmla="*/ 0 h 115"/>
                <a:gd name="T16" fmla="*/ 0 w 112"/>
                <a:gd name="T17" fmla="*/ 3 h 115"/>
                <a:gd name="T18" fmla="*/ 46 w 112"/>
                <a:gd name="T19" fmla="*/ 59 h 115"/>
                <a:gd name="T20" fmla="*/ 46 w 112"/>
                <a:gd name="T21" fmla="*/ 94 h 115"/>
                <a:gd name="T22" fmla="*/ 33 w 112"/>
                <a:gd name="T23" fmla="*/ 94 h 115"/>
                <a:gd name="T24" fmla="*/ 33 w 112"/>
                <a:gd name="T25" fmla="*/ 115 h 115"/>
                <a:gd name="T26" fmla="*/ 79 w 112"/>
                <a:gd name="T27" fmla="*/ 115 h 115"/>
                <a:gd name="T28" fmla="*/ 79 w 112"/>
                <a:gd name="T29" fmla="*/ 94 h 115"/>
                <a:gd name="T30" fmla="*/ 66 w 112"/>
                <a:gd name="T31" fmla="*/ 94 h 115"/>
                <a:gd name="T32" fmla="*/ 66 w 112"/>
                <a:gd name="T33" fmla="*/ 59 h 115"/>
                <a:gd name="T34" fmla="*/ 112 w 112"/>
                <a:gd name="T35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15">
                  <a:moveTo>
                    <a:pt x="112" y="3"/>
                  </a:moveTo>
                  <a:cubicBezTo>
                    <a:pt x="112" y="2"/>
                    <a:pt x="112" y="1"/>
                    <a:pt x="11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"/>
                    <a:pt x="93" y="2"/>
                    <a:pt x="93" y="3"/>
                  </a:cubicBezTo>
                  <a:cubicBezTo>
                    <a:pt x="93" y="24"/>
                    <a:pt x="77" y="41"/>
                    <a:pt x="56" y="41"/>
                  </a:cubicBezTo>
                  <a:cubicBezTo>
                    <a:pt x="35" y="41"/>
                    <a:pt x="18" y="24"/>
                    <a:pt x="18" y="3"/>
                  </a:cubicBezTo>
                  <a:cubicBezTo>
                    <a:pt x="18" y="2"/>
                    <a:pt x="19" y="1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1"/>
                    <a:pt x="20" y="54"/>
                    <a:pt x="46" y="59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92" y="54"/>
                    <a:pt x="112" y="31"/>
                    <a:pt x="112" y="3"/>
                  </a:cubicBezTo>
                  <a:close/>
                </a:path>
              </a:pathLst>
            </a:custGeom>
            <a:solidFill>
              <a:srgbClr val="00A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"/>
            <p:cNvSpPr/>
            <p:nvPr/>
          </p:nvSpPr>
          <p:spPr bwMode="auto">
            <a:xfrm>
              <a:off x="1272213" y="4996655"/>
              <a:ext cx="354344" cy="543645"/>
            </a:xfrm>
            <a:custGeom>
              <a:avLst/>
              <a:gdLst>
                <a:gd name="T0" fmla="*/ 60 w 60"/>
                <a:gd name="T1" fmla="*/ 63 h 93"/>
                <a:gd name="T2" fmla="*/ 30 w 60"/>
                <a:gd name="T3" fmla="*/ 93 h 93"/>
                <a:gd name="T4" fmla="*/ 30 w 60"/>
                <a:gd name="T5" fmla="*/ 93 h 93"/>
                <a:gd name="T6" fmla="*/ 0 w 60"/>
                <a:gd name="T7" fmla="*/ 63 h 93"/>
                <a:gd name="T8" fmla="*/ 0 w 60"/>
                <a:gd name="T9" fmla="*/ 30 h 93"/>
                <a:gd name="T10" fmla="*/ 30 w 60"/>
                <a:gd name="T11" fmla="*/ 0 h 93"/>
                <a:gd name="T12" fmla="*/ 30 w 60"/>
                <a:gd name="T13" fmla="*/ 0 h 93"/>
                <a:gd name="T14" fmla="*/ 60 w 60"/>
                <a:gd name="T15" fmla="*/ 30 h 93"/>
                <a:gd name="T16" fmla="*/ 60 w 60"/>
                <a:gd name="T17" fmla="*/ 6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93">
                  <a:moveTo>
                    <a:pt x="60" y="63"/>
                  </a:moveTo>
                  <a:cubicBezTo>
                    <a:pt x="60" y="80"/>
                    <a:pt x="47" y="93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13" y="93"/>
                    <a:pt x="0" y="80"/>
                    <a:pt x="0" y="6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lnTo>
                    <a:pt x="60" y="63"/>
                  </a:lnTo>
                  <a:close/>
                </a:path>
              </a:pathLst>
            </a:custGeom>
            <a:solidFill>
              <a:srgbClr val="00A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1" name="文本框 180"/>
          <p:cNvSpPr txBox="1"/>
          <p:nvPr/>
        </p:nvSpPr>
        <p:spPr>
          <a:xfrm>
            <a:off x="1594084" y="2206444"/>
            <a:ext cx="172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多人视频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782100" y="2796903"/>
            <a:ext cx="39619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不用会议室，轻松召开语音会议</a:t>
            </a:r>
            <a:endParaRPr lang="zh-CN" altLang="en-US" sz="2000" dirty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792102" y="3330242"/>
            <a:ext cx="299257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讨论组多人通话，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手机电脑无缝接入实时通话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D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10" y="7073672"/>
            <a:ext cx="11601450" cy="5172075"/>
          </a:xfrm>
          <a:prstGeom prst="rect">
            <a:avLst/>
          </a:prstGeom>
        </p:spPr>
      </p:pic>
      <p:grpSp>
        <p:nvGrpSpPr>
          <p:cNvPr id="133" name="组合 132"/>
          <p:cNvGrpSpPr/>
          <p:nvPr/>
        </p:nvGrpSpPr>
        <p:grpSpPr>
          <a:xfrm>
            <a:off x="3249233" y="2203177"/>
            <a:ext cx="3969657" cy="2849789"/>
            <a:chOff x="7665981" y="3517900"/>
            <a:chExt cx="3969657" cy="2849789"/>
          </a:xfrm>
        </p:grpSpPr>
        <p:grpSp>
          <p:nvGrpSpPr>
            <p:cNvPr id="3" name="组合 2"/>
            <p:cNvGrpSpPr/>
            <p:nvPr/>
          </p:nvGrpSpPr>
          <p:grpSpPr>
            <a:xfrm>
              <a:off x="7665981" y="3517900"/>
              <a:ext cx="3969657" cy="2849789"/>
              <a:chOff x="6700781" y="1676400"/>
              <a:chExt cx="3969657" cy="2849789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6700781" y="1676400"/>
                <a:ext cx="3969657" cy="2849789"/>
                <a:chOff x="6700781" y="1676400"/>
                <a:chExt cx="3969657" cy="2849789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139837" y="4478961"/>
                  <a:ext cx="3091543" cy="47228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71000"/>
                      </a:schemeClr>
                    </a:gs>
                    <a:gs pos="28000">
                      <a:srgbClr val="CFD0D2"/>
                    </a:gs>
                    <a:gs pos="100000">
                      <a:schemeClr val="bg1">
                        <a:lumMod val="65000"/>
                        <a:alpha val="89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梯形 9"/>
                <p:cNvSpPr/>
                <p:nvPr/>
              </p:nvSpPr>
              <p:spPr>
                <a:xfrm>
                  <a:off x="8286750" y="3911600"/>
                  <a:ext cx="800100" cy="508000"/>
                </a:xfrm>
                <a:prstGeom prst="trapezoid">
                  <a:avLst>
                    <a:gd name="adj" fmla="val 37500"/>
                  </a:avLst>
                </a:prstGeom>
                <a:solidFill>
                  <a:srgbClr val="454E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8403432" y="4064476"/>
                  <a:ext cx="564356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71000"/>
                      </a:schemeClr>
                    </a:gs>
                    <a:gs pos="100000">
                      <a:schemeClr val="bg1">
                        <a:lumMod val="65000"/>
                        <a:alpha val="8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241300" dist="38100" dir="5400000" algn="t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6700781" y="1676400"/>
                  <a:ext cx="3969657" cy="2425700"/>
                  <a:chOff x="6858000" y="1676400"/>
                  <a:chExt cx="3467100" cy="2425700"/>
                </a:xfrm>
              </p:grpSpPr>
              <p:sp>
                <p:nvSpPr>
                  <p:cNvPr id="14" name="圆角矩形 13"/>
                  <p:cNvSpPr/>
                  <p:nvPr/>
                </p:nvSpPr>
                <p:spPr>
                  <a:xfrm>
                    <a:off x="6858000" y="1676400"/>
                    <a:ext cx="3467100" cy="2425700"/>
                  </a:xfrm>
                  <a:prstGeom prst="roundRect">
                    <a:avLst>
                      <a:gd name="adj" fmla="val 1993"/>
                    </a:avLst>
                  </a:prstGeom>
                  <a:solidFill>
                    <a:srgbClr val="454E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6950863" y="1758950"/>
                    <a:ext cx="3289300" cy="2070100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" name="圆角矩形 12"/>
                <p:cNvSpPr/>
                <p:nvPr/>
              </p:nvSpPr>
              <p:spPr>
                <a:xfrm>
                  <a:off x="7921625" y="4417219"/>
                  <a:ext cx="1530350" cy="94456"/>
                </a:xfrm>
                <a:prstGeom prst="roundRect">
                  <a:avLst/>
                </a:prstGeom>
                <a:solidFill>
                  <a:srgbClr val="454E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" name="椭圆 4"/>
              <p:cNvSpPr/>
              <p:nvPr/>
            </p:nvSpPr>
            <p:spPr>
              <a:xfrm>
                <a:off x="8594077" y="3905175"/>
                <a:ext cx="130214" cy="130214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0438530" y="3934922"/>
                <a:ext cx="70720" cy="70720"/>
              </a:xfrm>
              <a:prstGeom prst="ellipse">
                <a:avLst/>
              </a:prstGeom>
              <a:solidFill>
                <a:srgbClr val="76C1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0343080" y="3947422"/>
                <a:ext cx="45720" cy="457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0270992" y="3947422"/>
                <a:ext cx="45720" cy="457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612040" y="3920443"/>
              <a:ext cx="2154902" cy="1520808"/>
              <a:chOff x="4403638" y="4351663"/>
              <a:chExt cx="1720396" cy="121415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403638" y="4351663"/>
                <a:ext cx="1720396" cy="1214158"/>
              </a:xfrm>
              <a:prstGeom prst="rect">
                <a:avLst/>
              </a:prstGeom>
              <a:solidFill>
                <a:srgbClr val="E2ED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403638" y="4566697"/>
                <a:ext cx="1365809" cy="999124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34436" y="4565601"/>
                <a:ext cx="1304926" cy="747192"/>
              </a:xfrm>
              <a:prstGeom prst="rect">
                <a:avLst/>
              </a:prstGeom>
              <a:solidFill>
                <a:srgbClr val="ABE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4919000" y="4743968"/>
                <a:ext cx="335797" cy="390459"/>
                <a:chOff x="1883229" y="2481943"/>
                <a:chExt cx="1135393" cy="1320214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1883229" y="2481943"/>
                  <a:ext cx="1135393" cy="1135393"/>
                  <a:chOff x="1883229" y="2481943"/>
                  <a:chExt cx="1135393" cy="1135393"/>
                </a:xfrm>
              </p:grpSpPr>
              <p:sp>
                <p:nvSpPr>
                  <p:cNvPr id="104" name="椭圆 103"/>
                  <p:cNvSpPr/>
                  <p:nvPr/>
                </p:nvSpPr>
                <p:spPr>
                  <a:xfrm>
                    <a:off x="1883229" y="2481943"/>
                    <a:ext cx="1135393" cy="1135393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椭圆 104"/>
                  <p:cNvSpPr/>
                  <p:nvPr/>
                </p:nvSpPr>
                <p:spPr>
                  <a:xfrm>
                    <a:off x="2042615" y="2641329"/>
                    <a:ext cx="816620" cy="816620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椭圆 105"/>
                  <p:cNvSpPr/>
                  <p:nvPr/>
                </p:nvSpPr>
                <p:spPr>
                  <a:xfrm>
                    <a:off x="2218588" y="2817302"/>
                    <a:ext cx="464674" cy="464674"/>
                  </a:xfrm>
                  <a:prstGeom prst="ellipse">
                    <a:avLst/>
                  </a:pr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椭圆 106"/>
                  <p:cNvSpPr/>
                  <p:nvPr/>
                </p:nvSpPr>
                <p:spPr>
                  <a:xfrm>
                    <a:off x="2323796" y="2895442"/>
                    <a:ext cx="129782" cy="129782"/>
                  </a:xfrm>
                  <a:prstGeom prst="ellipse">
                    <a:avLst/>
                  </a:prstGeom>
                  <a:solidFill>
                    <a:srgbClr val="E2EDF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3" name="任意多边形 102"/>
                <p:cNvSpPr/>
                <p:nvPr/>
              </p:nvSpPr>
              <p:spPr>
                <a:xfrm>
                  <a:off x="2054744" y="3617110"/>
                  <a:ext cx="843225" cy="185047"/>
                </a:xfrm>
                <a:custGeom>
                  <a:avLst/>
                  <a:gdLst>
                    <a:gd name="connsiteX0" fmla="*/ 421612 w 843225"/>
                    <a:gd name="connsiteY0" fmla="*/ 0 h 185047"/>
                    <a:gd name="connsiteX1" fmla="*/ 830177 w 843225"/>
                    <a:gd name="connsiteY1" fmla="*/ 169233 h 185047"/>
                    <a:gd name="connsiteX2" fmla="*/ 843225 w 843225"/>
                    <a:gd name="connsiteY2" fmla="*/ 185047 h 185047"/>
                    <a:gd name="connsiteX3" fmla="*/ 641654 w 843225"/>
                    <a:gd name="connsiteY3" fmla="*/ 185047 h 185047"/>
                    <a:gd name="connsiteX4" fmla="*/ 597623 w 843225"/>
                    <a:gd name="connsiteY4" fmla="*/ 161148 h 185047"/>
                    <a:gd name="connsiteX5" fmla="*/ 421612 w 843225"/>
                    <a:gd name="connsiteY5" fmla="*/ 125613 h 185047"/>
                    <a:gd name="connsiteX6" fmla="*/ 245601 w 843225"/>
                    <a:gd name="connsiteY6" fmla="*/ 161148 h 185047"/>
                    <a:gd name="connsiteX7" fmla="*/ 201571 w 843225"/>
                    <a:gd name="connsiteY7" fmla="*/ 185047 h 185047"/>
                    <a:gd name="connsiteX8" fmla="*/ 0 w 843225"/>
                    <a:gd name="connsiteY8" fmla="*/ 185047 h 185047"/>
                    <a:gd name="connsiteX9" fmla="*/ 13047 w 843225"/>
                    <a:gd name="connsiteY9" fmla="*/ 169233 h 185047"/>
                    <a:gd name="connsiteX10" fmla="*/ 421612 w 843225"/>
                    <a:gd name="connsiteY10" fmla="*/ 0 h 185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43225" h="185047">
                      <a:moveTo>
                        <a:pt x="421612" y="0"/>
                      </a:moveTo>
                      <a:cubicBezTo>
                        <a:pt x="581167" y="0"/>
                        <a:pt x="725616" y="64672"/>
                        <a:pt x="830177" y="169233"/>
                      </a:cubicBezTo>
                      <a:lnTo>
                        <a:pt x="843225" y="185047"/>
                      </a:lnTo>
                      <a:lnTo>
                        <a:pt x="641654" y="185047"/>
                      </a:lnTo>
                      <a:lnTo>
                        <a:pt x="597623" y="161148"/>
                      </a:lnTo>
                      <a:cubicBezTo>
                        <a:pt x="543524" y="138266"/>
                        <a:pt x="484046" y="125613"/>
                        <a:pt x="421612" y="125613"/>
                      </a:cubicBezTo>
                      <a:cubicBezTo>
                        <a:pt x="359178" y="125613"/>
                        <a:pt x="299700" y="138266"/>
                        <a:pt x="245601" y="161148"/>
                      </a:cubicBezTo>
                      <a:lnTo>
                        <a:pt x="201571" y="185047"/>
                      </a:lnTo>
                      <a:lnTo>
                        <a:pt x="0" y="185047"/>
                      </a:lnTo>
                      <a:lnTo>
                        <a:pt x="13047" y="169233"/>
                      </a:lnTo>
                      <a:cubicBezTo>
                        <a:pt x="117608" y="64672"/>
                        <a:pt x="262058" y="0"/>
                        <a:pt x="421612" y="0"/>
                      </a:cubicBezTo>
                      <a:close/>
                    </a:path>
                  </a:pathLst>
                </a:custGeom>
                <a:solidFill>
                  <a:srgbClr val="90D1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5790373" y="4566697"/>
                <a:ext cx="322697" cy="248516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4434436" y="5333263"/>
                <a:ext cx="199312" cy="144876"/>
                <a:chOff x="772885" y="4446524"/>
                <a:chExt cx="576944" cy="419369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772885" y="4446524"/>
                  <a:ext cx="576944" cy="419369"/>
                </a:xfrm>
                <a:prstGeom prst="rect">
                  <a:avLst/>
                </a:prstGeom>
                <a:solidFill>
                  <a:srgbClr val="ABE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5" name="组合 94"/>
                <p:cNvGrpSpPr/>
                <p:nvPr/>
              </p:nvGrpSpPr>
              <p:grpSpPr>
                <a:xfrm>
                  <a:off x="937573" y="4489740"/>
                  <a:ext cx="247568" cy="287867"/>
                  <a:chOff x="1883229" y="2481943"/>
                  <a:chExt cx="1135393" cy="1320214"/>
                </a:xfrm>
              </p:grpSpPr>
              <p:grpSp>
                <p:nvGrpSpPr>
                  <p:cNvPr id="96" name="组合 95"/>
                  <p:cNvGrpSpPr/>
                  <p:nvPr/>
                </p:nvGrpSpPr>
                <p:grpSpPr>
                  <a:xfrm>
                    <a:off x="1883229" y="2481943"/>
                    <a:ext cx="1135393" cy="1135393"/>
                    <a:chOff x="1883229" y="2481943"/>
                    <a:chExt cx="1135393" cy="1135393"/>
                  </a:xfrm>
                </p:grpSpPr>
                <p:sp>
                  <p:nvSpPr>
                    <p:cNvPr id="98" name="椭圆 97"/>
                    <p:cNvSpPr/>
                    <p:nvPr/>
                  </p:nvSpPr>
                  <p:spPr>
                    <a:xfrm>
                      <a:off x="1883229" y="2481943"/>
                      <a:ext cx="1135393" cy="1135393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/>
                    <p:nvPr/>
                  </p:nvSpPr>
                  <p:spPr>
                    <a:xfrm>
                      <a:off x="2042615" y="2641329"/>
                      <a:ext cx="816620" cy="816620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/>
                    <p:nvPr/>
                  </p:nvSpPr>
                  <p:spPr>
                    <a:xfrm>
                      <a:off x="2218588" y="2817302"/>
                      <a:ext cx="464674" cy="464674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椭圆 100"/>
                    <p:cNvSpPr/>
                    <p:nvPr/>
                  </p:nvSpPr>
                  <p:spPr>
                    <a:xfrm>
                      <a:off x="2323796" y="2895442"/>
                      <a:ext cx="129782" cy="129782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97" name="任意多边形 96"/>
                  <p:cNvSpPr/>
                  <p:nvPr/>
                </p:nvSpPr>
                <p:spPr>
                  <a:xfrm>
                    <a:off x="2054744" y="3617110"/>
                    <a:ext cx="843225" cy="185047"/>
                  </a:xfrm>
                  <a:custGeom>
                    <a:avLst/>
                    <a:gdLst>
                      <a:gd name="connsiteX0" fmla="*/ 421612 w 843225"/>
                      <a:gd name="connsiteY0" fmla="*/ 0 h 185047"/>
                      <a:gd name="connsiteX1" fmla="*/ 830177 w 843225"/>
                      <a:gd name="connsiteY1" fmla="*/ 169233 h 185047"/>
                      <a:gd name="connsiteX2" fmla="*/ 843225 w 843225"/>
                      <a:gd name="connsiteY2" fmla="*/ 185047 h 185047"/>
                      <a:gd name="connsiteX3" fmla="*/ 641654 w 843225"/>
                      <a:gd name="connsiteY3" fmla="*/ 185047 h 185047"/>
                      <a:gd name="connsiteX4" fmla="*/ 597623 w 843225"/>
                      <a:gd name="connsiteY4" fmla="*/ 161148 h 185047"/>
                      <a:gd name="connsiteX5" fmla="*/ 421612 w 843225"/>
                      <a:gd name="connsiteY5" fmla="*/ 125613 h 185047"/>
                      <a:gd name="connsiteX6" fmla="*/ 245601 w 843225"/>
                      <a:gd name="connsiteY6" fmla="*/ 161148 h 185047"/>
                      <a:gd name="connsiteX7" fmla="*/ 201571 w 843225"/>
                      <a:gd name="connsiteY7" fmla="*/ 185047 h 185047"/>
                      <a:gd name="connsiteX8" fmla="*/ 0 w 843225"/>
                      <a:gd name="connsiteY8" fmla="*/ 185047 h 185047"/>
                      <a:gd name="connsiteX9" fmla="*/ 13047 w 843225"/>
                      <a:gd name="connsiteY9" fmla="*/ 169233 h 185047"/>
                      <a:gd name="connsiteX10" fmla="*/ 421612 w 843225"/>
                      <a:gd name="connsiteY10" fmla="*/ 0 h 185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43225" h="185047">
                        <a:moveTo>
                          <a:pt x="421612" y="0"/>
                        </a:moveTo>
                        <a:cubicBezTo>
                          <a:pt x="581167" y="0"/>
                          <a:pt x="725616" y="64672"/>
                          <a:pt x="830177" y="169233"/>
                        </a:cubicBezTo>
                        <a:lnTo>
                          <a:pt x="843225" y="185047"/>
                        </a:lnTo>
                        <a:lnTo>
                          <a:pt x="641654" y="185047"/>
                        </a:lnTo>
                        <a:lnTo>
                          <a:pt x="597623" y="161148"/>
                        </a:lnTo>
                        <a:cubicBezTo>
                          <a:pt x="543524" y="138266"/>
                          <a:pt x="484046" y="125613"/>
                          <a:pt x="421612" y="125613"/>
                        </a:cubicBezTo>
                        <a:cubicBezTo>
                          <a:pt x="359178" y="125613"/>
                          <a:pt x="299700" y="138266"/>
                          <a:pt x="245601" y="161148"/>
                        </a:cubicBezTo>
                        <a:lnTo>
                          <a:pt x="201571" y="185047"/>
                        </a:lnTo>
                        <a:lnTo>
                          <a:pt x="0" y="185047"/>
                        </a:lnTo>
                        <a:lnTo>
                          <a:pt x="13047" y="169233"/>
                        </a:lnTo>
                        <a:cubicBezTo>
                          <a:pt x="117608" y="64672"/>
                          <a:pt x="262058" y="0"/>
                          <a:pt x="421612" y="0"/>
                        </a:cubicBezTo>
                        <a:close/>
                      </a:path>
                    </a:pathLst>
                  </a:cu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" name="组合 22"/>
              <p:cNvGrpSpPr/>
              <p:nvPr/>
            </p:nvGrpSpPr>
            <p:grpSpPr>
              <a:xfrm>
                <a:off x="4655052" y="5333263"/>
                <a:ext cx="199312" cy="144876"/>
                <a:chOff x="772885" y="4446524"/>
                <a:chExt cx="576944" cy="419369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772885" y="4446524"/>
                  <a:ext cx="576944" cy="419369"/>
                </a:xfrm>
                <a:prstGeom prst="rect">
                  <a:avLst/>
                </a:prstGeom>
                <a:solidFill>
                  <a:srgbClr val="ABE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7" name="组合 86"/>
                <p:cNvGrpSpPr/>
                <p:nvPr/>
              </p:nvGrpSpPr>
              <p:grpSpPr>
                <a:xfrm>
                  <a:off x="937573" y="4489740"/>
                  <a:ext cx="247568" cy="287867"/>
                  <a:chOff x="1883229" y="2481943"/>
                  <a:chExt cx="1135393" cy="1320214"/>
                </a:xfrm>
              </p:grpSpPr>
              <p:grpSp>
                <p:nvGrpSpPr>
                  <p:cNvPr id="88" name="组合 87"/>
                  <p:cNvGrpSpPr/>
                  <p:nvPr/>
                </p:nvGrpSpPr>
                <p:grpSpPr>
                  <a:xfrm>
                    <a:off x="1883229" y="2481943"/>
                    <a:ext cx="1135393" cy="1135393"/>
                    <a:chOff x="1883229" y="2481943"/>
                    <a:chExt cx="1135393" cy="1135393"/>
                  </a:xfrm>
                </p:grpSpPr>
                <p:sp>
                  <p:nvSpPr>
                    <p:cNvPr id="90" name="椭圆 89"/>
                    <p:cNvSpPr/>
                    <p:nvPr/>
                  </p:nvSpPr>
                  <p:spPr>
                    <a:xfrm>
                      <a:off x="1883229" y="2481943"/>
                      <a:ext cx="1135393" cy="1135393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/>
                    <p:nvPr/>
                  </p:nvSpPr>
                  <p:spPr>
                    <a:xfrm>
                      <a:off x="2042615" y="2641329"/>
                      <a:ext cx="816620" cy="816620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椭圆 91"/>
                    <p:cNvSpPr/>
                    <p:nvPr/>
                  </p:nvSpPr>
                  <p:spPr>
                    <a:xfrm>
                      <a:off x="2218588" y="2817302"/>
                      <a:ext cx="464674" cy="464674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/>
                    <p:nvPr/>
                  </p:nvSpPr>
                  <p:spPr>
                    <a:xfrm>
                      <a:off x="2323796" y="2895442"/>
                      <a:ext cx="129782" cy="129782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89" name="任意多边形 88"/>
                  <p:cNvSpPr/>
                  <p:nvPr/>
                </p:nvSpPr>
                <p:spPr>
                  <a:xfrm>
                    <a:off x="2054744" y="3617110"/>
                    <a:ext cx="843225" cy="185047"/>
                  </a:xfrm>
                  <a:custGeom>
                    <a:avLst/>
                    <a:gdLst>
                      <a:gd name="connsiteX0" fmla="*/ 421612 w 843225"/>
                      <a:gd name="connsiteY0" fmla="*/ 0 h 185047"/>
                      <a:gd name="connsiteX1" fmla="*/ 830177 w 843225"/>
                      <a:gd name="connsiteY1" fmla="*/ 169233 h 185047"/>
                      <a:gd name="connsiteX2" fmla="*/ 843225 w 843225"/>
                      <a:gd name="connsiteY2" fmla="*/ 185047 h 185047"/>
                      <a:gd name="connsiteX3" fmla="*/ 641654 w 843225"/>
                      <a:gd name="connsiteY3" fmla="*/ 185047 h 185047"/>
                      <a:gd name="connsiteX4" fmla="*/ 597623 w 843225"/>
                      <a:gd name="connsiteY4" fmla="*/ 161148 h 185047"/>
                      <a:gd name="connsiteX5" fmla="*/ 421612 w 843225"/>
                      <a:gd name="connsiteY5" fmla="*/ 125613 h 185047"/>
                      <a:gd name="connsiteX6" fmla="*/ 245601 w 843225"/>
                      <a:gd name="connsiteY6" fmla="*/ 161148 h 185047"/>
                      <a:gd name="connsiteX7" fmla="*/ 201571 w 843225"/>
                      <a:gd name="connsiteY7" fmla="*/ 185047 h 185047"/>
                      <a:gd name="connsiteX8" fmla="*/ 0 w 843225"/>
                      <a:gd name="connsiteY8" fmla="*/ 185047 h 185047"/>
                      <a:gd name="connsiteX9" fmla="*/ 13047 w 843225"/>
                      <a:gd name="connsiteY9" fmla="*/ 169233 h 185047"/>
                      <a:gd name="connsiteX10" fmla="*/ 421612 w 843225"/>
                      <a:gd name="connsiteY10" fmla="*/ 0 h 185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43225" h="185047">
                        <a:moveTo>
                          <a:pt x="421612" y="0"/>
                        </a:moveTo>
                        <a:cubicBezTo>
                          <a:pt x="581167" y="0"/>
                          <a:pt x="725616" y="64672"/>
                          <a:pt x="830177" y="169233"/>
                        </a:cubicBezTo>
                        <a:lnTo>
                          <a:pt x="843225" y="185047"/>
                        </a:lnTo>
                        <a:lnTo>
                          <a:pt x="641654" y="185047"/>
                        </a:lnTo>
                        <a:lnTo>
                          <a:pt x="597623" y="161148"/>
                        </a:lnTo>
                        <a:cubicBezTo>
                          <a:pt x="543524" y="138266"/>
                          <a:pt x="484046" y="125613"/>
                          <a:pt x="421612" y="125613"/>
                        </a:cubicBezTo>
                        <a:cubicBezTo>
                          <a:pt x="359178" y="125613"/>
                          <a:pt x="299700" y="138266"/>
                          <a:pt x="245601" y="161148"/>
                        </a:cubicBezTo>
                        <a:lnTo>
                          <a:pt x="201571" y="185047"/>
                        </a:lnTo>
                        <a:lnTo>
                          <a:pt x="0" y="185047"/>
                        </a:lnTo>
                        <a:lnTo>
                          <a:pt x="13047" y="169233"/>
                        </a:lnTo>
                        <a:cubicBezTo>
                          <a:pt x="117608" y="64672"/>
                          <a:pt x="262058" y="0"/>
                          <a:pt x="421612" y="0"/>
                        </a:cubicBezTo>
                        <a:close/>
                      </a:path>
                    </a:pathLst>
                  </a:cu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" name="组合 23"/>
              <p:cNvGrpSpPr/>
              <p:nvPr/>
            </p:nvGrpSpPr>
            <p:grpSpPr>
              <a:xfrm>
                <a:off x="4875667" y="5333263"/>
                <a:ext cx="199312" cy="144876"/>
                <a:chOff x="772885" y="4446524"/>
                <a:chExt cx="576944" cy="419369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772885" y="4446524"/>
                  <a:ext cx="576944" cy="419369"/>
                </a:xfrm>
                <a:prstGeom prst="rect">
                  <a:avLst/>
                </a:prstGeom>
                <a:solidFill>
                  <a:srgbClr val="ABE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/>
                <p:cNvGrpSpPr/>
                <p:nvPr/>
              </p:nvGrpSpPr>
              <p:grpSpPr>
                <a:xfrm>
                  <a:off x="937573" y="4489740"/>
                  <a:ext cx="247568" cy="287867"/>
                  <a:chOff x="1883229" y="2481943"/>
                  <a:chExt cx="1135393" cy="1320214"/>
                </a:xfrm>
              </p:grpSpPr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1883229" y="2481943"/>
                    <a:ext cx="1135393" cy="1135393"/>
                    <a:chOff x="1883229" y="2481943"/>
                    <a:chExt cx="1135393" cy="1135393"/>
                  </a:xfrm>
                </p:grpSpPr>
                <p:sp>
                  <p:nvSpPr>
                    <p:cNvPr id="82" name="椭圆 81"/>
                    <p:cNvSpPr/>
                    <p:nvPr/>
                  </p:nvSpPr>
                  <p:spPr>
                    <a:xfrm>
                      <a:off x="1883229" y="2481943"/>
                      <a:ext cx="1135393" cy="1135393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椭圆 82"/>
                    <p:cNvSpPr/>
                    <p:nvPr/>
                  </p:nvSpPr>
                  <p:spPr>
                    <a:xfrm>
                      <a:off x="2042615" y="2641329"/>
                      <a:ext cx="816620" cy="816620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/>
                    <p:cNvSpPr/>
                    <p:nvPr/>
                  </p:nvSpPr>
                  <p:spPr>
                    <a:xfrm>
                      <a:off x="2218588" y="2817302"/>
                      <a:ext cx="464674" cy="464674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/>
                    <p:cNvSpPr/>
                    <p:nvPr/>
                  </p:nvSpPr>
                  <p:spPr>
                    <a:xfrm>
                      <a:off x="2323796" y="2895442"/>
                      <a:ext cx="129782" cy="129782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81" name="任意多边形 80"/>
                  <p:cNvSpPr/>
                  <p:nvPr/>
                </p:nvSpPr>
                <p:spPr>
                  <a:xfrm>
                    <a:off x="2054744" y="3617110"/>
                    <a:ext cx="843225" cy="185047"/>
                  </a:xfrm>
                  <a:custGeom>
                    <a:avLst/>
                    <a:gdLst>
                      <a:gd name="connsiteX0" fmla="*/ 421612 w 843225"/>
                      <a:gd name="connsiteY0" fmla="*/ 0 h 185047"/>
                      <a:gd name="connsiteX1" fmla="*/ 830177 w 843225"/>
                      <a:gd name="connsiteY1" fmla="*/ 169233 h 185047"/>
                      <a:gd name="connsiteX2" fmla="*/ 843225 w 843225"/>
                      <a:gd name="connsiteY2" fmla="*/ 185047 h 185047"/>
                      <a:gd name="connsiteX3" fmla="*/ 641654 w 843225"/>
                      <a:gd name="connsiteY3" fmla="*/ 185047 h 185047"/>
                      <a:gd name="connsiteX4" fmla="*/ 597623 w 843225"/>
                      <a:gd name="connsiteY4" fmla="*/ 161148 h 185047"/>
                      <a:gd name="connsiteX5" fmla="*/ 421612 w 843225"/>
                      <a:gd name="connsiteY5" fmla="*/ 125613 h 185047"/>
                      <a:gd name="connsiteX6" fmla="*/ 245601 w 843225"/>
                      <a:gd name="connsiteY6" fmla="*/ 161148 h 185047"/>
                      <a:gd name="connsiteX7" fmla="*/ 201571 w 843225"/>
                      <a:gd name="connsiteY7" fmla="*/ 185047 h 185047"/>
                      <a:gd name="connsiteX8" fmla="*/ 0 w 843225"/>
                      <a:gd name="connsiteY8" fmla="*/ 185047 h 185047"/>
                      <a:gd name="connsiteX9" fmla="*/ 13047 w 843225"/>
                      <a:gd name="connsiteY9" fmla="*/ 169233 h 185047"/>
                      <a:gd name="connsiteX10" fmla="*/ 421612 w 843225"/>
                      <a:gd name="connsiteY10" fmla="*/ 0 h 185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43225" h="185047">
                        <a:moveTo>
                          <a:pt x="421612" y="0"/>
                        </a:moveTo>
                        <a:cubicBezTo>
                          <a:pt x="581167" y="0"/>
                          <a:pt x="725616" y="64672"/>
                          <a:pt x="830177" y="169233"/>
                        </a:cubicBezTo>
                        <a:lnTo>
                          <a:pt x="843225" y="185047"/>
                        </a:lnTo>
                        <a:lnTo>
                          <a:pt x="641654" y="185047"/>
                        </a:lnTo>
                        <a:lnTo>
                          <a:pt x="597623" y="161148"/>
                        </a:lnTo>
                        <a:cubicBezTo>
                          <a:pt x="543524" y="138266"/>
                          <a:pt x="484046" y="125613"/>
                          <a:pt x="421612" y="125613"/>
                        </a:cubicBezTo>
                        <a:cubicBezTo>
                          <a:pt x="359178" y="125613"/>
                          <a:pt x="299700" y="138266"/>
                          <a:pt x="245601" y="161148"/>
                        </a:cubicBezTo>
                        <a:lnTo>
                          <a:pt x="201571" y="185047"/>
                        </a:lnTo>
                        <a:lnTo>
                          <a:pt x="0" y="185047"/>
                        </a:lnTo>
                        <a:lnTo>
                          <a:pt x="13047" y="169233"/>
                        </a:lnTo>
                        <a:cubicBezTo>
                          <a:pt x="117608" y="64672"/>
                          <a:pt x="262058" y="0"/>
                          <a:pt x="421612" y="0"/>
                        </a:cubicBezTo>
                        <a:close/>
                      </a:path>
                    </a:pathLst>
                  </a:cu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5" name="组合 24"/>
              <p:cNvGrpSpPr/>
              <p:nvPr/>
            </p:nvGrpSpPr>
            <p:grpSpPr>
              <a:xfrm>
                <a:off x="5096282" y="5333263"/>
                <a:ext cx="199312" cy="144876"/>
                <a:chOff x="772885" y="4446524"/>
                <a:chExt cx="576944" cy="419369"/>
              </a:xfrm>
            </p:grpSpPr>
            <p:sp>
              <p:nvSpPr>
                <p:cNvPr id="70" name="矩形 69"/>
                <p:cNvSpPr/>
                <p:nvPr/>
              </p:nvSpPr>
              <p:spPr>
                <a:xfrm>
                  <a:off x="772885" y="4446524"/>
                  <a:ext cx="576944" cy="419369"/>
                </a:xfrm>
                <a:prstGeom prst="rect">
                  <a:avLst/>
                </a:prstGeom>
                <a:solidFill>
                  <a:srgbClr val="ABE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1" name="组合 70"/>
                <p:cNvGrpSpPr/>
                <p:nvPr/>
              </p:nvGrpSpPr>
              <p:grpSpPr>
                <a:xfrm>
                  <a:off x="937573" y="4489740"/>
                  <a:ext cx="247568" cy="287867"/>
                  <a:chOff x="1883229" y="2481943"/>
                  <a:chExt cx="1135393" cy="1320214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1883229" y="2481943"/>
                    <a:ext cx="1135393" cy="1135393"/>
                    <a:chOff x="1883229" y="2481943"/>
                    <a:chExt cx="1135393" cy="1135393"/>
                  </a:xfrm>
                </p:grpSpPr>
                <p:sp>
                  <p:nvSpPr>
                    <p:cNvPr id="74" name="椭圆 73"/>
                    <p:cNvSpPr/>
                    <p:nvPr/>
                  </p:nvSpPr>
                  <p:spPr>
                    <a:xfrm>
                      <a:off x="1883229" y="2481943"/>
                      <a:ext cx="1135393" cy="1135393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/>
                    <p:nvPr/>
                  </p:nvSpPr>
                  <p:spPr>
                    <a:xfrm>
                      <a:off x="2042615" y="2641329"/>
                      <a:ext cx="816620" cy="816620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/>
                    <p:nvPr/>
                  </p:nvSpPr>
                  <p:spPr>
                    <a:xfrm>
                      <a:off x="2218588" y="2817302"/>
                      <a:ext cx="464674" cy="464674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/>
                    <p:nvPr/>
                  </p:nvSpPr>
                  <p:spPr>
                    <a:xfrm>
                      <a:off x="2323796" y="2895442"/>
                      <a:ext cx="129782" cy="129782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3" name="任意多边形 72"/>
                  <p:cNvSpPr/>
                  <p:nvPr/>
                </p:nvSpPr>
                <p:spPr>
                  <a:xfrm>
                    <a:off x="2054744" y="3617110"/>
                    <a:ext cx="843225" cy="185047"/>
                  </a:xfrm>
                  <a:custGeom>
                    <a:avLst/>
                    <a:gdLst>
                      <a:gd name="connsiteX0" fmla="*/ 421612 w 843225"/>
                      <a:gd name="connsiteY0" fmla="*/ 0 h 185047"/>
                      <a:gd name="connsiteX1" fmla="*/ 830177 w 843225"/>
                      <a:gd name="connsiteY1" fmla="*/ 169233 h 185047"/>
                      <a:gd name="connsiteX2" fmla="*/ 843225 w 843225"/>
                      <a:gd name="connsiteY2" fmla="*/ 185047 h 185047"/>
                      <a:gd name="connsiteX3" fmla="*/ 641654 w 843225"/>
                      <a:gd name="connsiteY3" fmla="*/ 185047 h 185047"/>
                      <a:gd name="connsiteX4" fmla="*/ 597623 w 843225"/>
                      <a:gd name="connsiteY4" fmla="*/ 161148 h 185047"/>
                      <a:gd name="connsiteX5" fmla="*/ 421612 w 843225"/>
                      <a:gd name="connsiteY5" fmla="*/ 125613 h 185047"/>
                      <a:gd name="connsiteX6" fmla="*/ 245601 w 843225"/>
                      <a:gd name="connsiteY6" fmla="*/ 161148 h 185047"/>
                      <a:gd name="connsiteX7" fmla="*/ 201571 w 843225"/>
                      <a:gd name="connsiteY7" fmla="*/ 185047 h 185047"/>
                      <a:gd name="connsiteX8" fmla="*/ 0 w 843225"/>
                      <a:gd name="connsiteY8" fmla="*/ 185047 h 185047"/>
                      <a:gd name="connsiteX9" fmla="*/ 13047 w 843225"/>
                      <a:gd name="connsiteY9" fmla="*/ 169233 h 185047"/>
                      <a:gd name="connsiteX10" fmla="*/ 421612 w 843225"/>
                      <a:gd name="connsiteY10" fmla="*/ 0 h 185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43225" h="185047">
                        <a:moveTo>
                          <a:pt x="421612" y="0"/>
                        </a:moveTo>
                        <a:cubicBezTo>
                          <a:pt x="581167" y="0"/>
                          <a:pt x="725616" y="64672"/>
                          <a:pt x="830177" y="169233"/>
                        </a:cubicBezTo>
                        <a:lnTo>
                          <a:pt x="843225" y="185047"/>
                        </a:lnTo>
                        <a:lnTo>
                          <a:pt x="641654" y="185047"/>
                        </a:lnTo>
                        <a:lnTo>
                          <a:pt x="597623" y="161148"/>
                        </a:lnTo>
                        <a:cubicBezTo>
                          <a:pt x="543524" y="138266"/>
                          <a:pt x="484046" y="125613"/>
                          <a:pt x="421612" y="125613"/>
                        </a:cubicBezTo>
                        <a:cubicBezTo>
                          <a:pt x="359178" y="125613"/>
                          <a:pt x="299700" y="138266"/>
                          <a:pt x="245601" y="161148"/>
                        </a:cubicBezTo>
                        <a:lnTo>
                          <a:pt x="201571" y="185047"/>
                        </a:lnTo>
                        <a:lnTo>
                          <a:pt x="0" y="185047"/>
                        </a:lnTo>
                        <a:lnTo>
                          <a:pt x="13047" y="169233"/>
                        </a:lnTo>
                        <a:cubicBezTo>
                          <a:pt x="117608" y="64672"/>
                          <a:pt x="262058" y="0"/>
                          <a:pt x="421612" y="0"/>
                        </a:cubicBezTo>
                        <a:close/>
                      </a:path>
                    </a:pathLst>
                  </a:cu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5316898" y="5333263"/>
                <a:ext cx="199312" cy="144876"/>
                <a:chOff x="772885" y="4446524"/>
                <a:chExt cx="576944" cy="419369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772885" y="4446524"/>
                  <a:ext cx="576944" cy="419369"/>
                </a:xfrm>
                <a:prstGeom prst="rect">
                  <a:avLst/>
                </a:prstGeom>
                <a:solidFill>
                  <a:srgbClr val="ABE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3" name="组合 62"/>
                <p:cNvGrpSpPr/>
                <p:nvPr/>
              </p:nvGrpSpPr>
              <p:grpSpPr>
                <a:xfrm>
                  <a:off x="937573" y="4489740"/>
                  <a:ext cx="247568" cy="287867"/>
                  <a:chOff x="1883229" y="2481943"/>
                  <a:chExt cx="1135393" cy="1320214"/>
                </a:xfrm>
              </p:grpSpPr>
              <p:grpSp>
                <p:nvGrpSpPr>
                  <p:cNvPr id="64" name="组合 63"/>
                  <p:cNvGrpSpPr/>
                  <p:nvPr/>
                </p:nvGrpSpPr>
                <p:grpSpPr>
                  <a:xfrm>
                    <a:off x="1883229" y="2481943"/>
                    <a:ext cx="1135393" cy="1135393"/>
                    <a:chOff x="1883229" y="2481943"/>
                    <a:chExt cx="1135393" cy="1135393"/>
                  </a:xfrm>
                </p:grpSpPr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1883229" y="2481943"/>
                      <a:ext cx="1135393" cy="1135393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/>
                    <p:nvPr/>
                  </p:nvSpPr>
                  <p:spPr>
                    <a:xfrm>
                      <a:off x="2042615" y="2641329"/>
                      <a:ext cx="816620" cy="816620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/>
                    <p:nvPr/>
                  </p:nvSpPr>
                  <p:spPr>
                    <a:xfrm>
                      <a:off x="2218588" y="2817302"/>
                      <a:ext cx="464674" cy="464674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/>
                    <p:cNvSpPr/>
                    <p:nvPr/>
                  </p:nvSpPr>
                  <p:spPr>
                    <a:xfrm>
                      <a:off x="2323796" y="2895442"/>
                      <a:ext cx="129782" cy="129782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5" name="任意多边形 64"/>
                  <p:cNvSpPr/>
                  <p:nvPr/>
                </p:nvSpPr>
                <p:spPr>
                  <a:xfrm>
                    <a:off x="2054744" y="3617110"/>
                    <a:ext cx="843225" cy="185047"/>
                  </a:xfrm>
                  <a:custGeom>
                    <a:avLst/>
                    <a:gdLst>
                      <a:gd name="connsiteX0" fmla="*/ 421612 w 843225"/>
                      <a:gd name="connsiteY0" fmla="*/ 0 h 185047"/>
                      <a:gd name="connsiteX1" fmla="*/ 830177 w 843225"/>
                      <a:gd name="connsiteY1" fmla="*/ 169233 h 185047"/>
                      <a:gd name="connsiteX2" fmla="*/ 843225 w 843225"/>
                      <a:gd name="connsiteY2" fmla="*/ 185047 h 185047"/>
                      <a:gd name="connsiteX3" fmla="*/ 641654 w 843225"/>
                      <a:gd name="connsiteY3" fmla="*/ 185047 h 185047"/>
                      <a:gd name="connsiteX4" fmla="*/ 597623 w 843225"/>
                      <a:gd name="connsiteY4" fmla="*/ 161148 h 185047"/>
                      <a:gd name="connsiteX5" fmla="*/ 421612 w 843225"/>
                      <a:gd name="connsiteY5" fmla="*/ 125613 h 185047"/>
                      <a:gd name="connsiteX6" fmla="*/ 245601 w 843225"/>
                      <a:gd name="connsiteY6" fmla="*/ 161148 h 185047"/>
                      <a:gd name="connsiteX7" fmla="*/ 201571 w 843225"/>
                      <a:gd name="connsiteY7" fmla="*/ 185047 h 185047"/>
                      <a:gd name="connsiteX8" fmla="*/ 0 w 843225"/>
                      <a:gd name="connsiteY8" fmla="*/ 185047 h 185047"/>
                      <a:gd name="connsiteX9" fmla="*/ 13047 w 843225"/>
                      <a:gd name="connsiteY9" fmla="*/ 169233 h 185047"/>
                      <a:gd name="connsiteX10" fmla="*/ 421612 w 843225"/>
                      <a:gd name="connsiteY10" fmla="*/ 0 h 185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43225" h="185047">
                        <a:moveTo>
                          <a:pt x="421612" y="0"/>
                        </a:moveTo>
                        <a:cubicBezTo>
                          <a:pt x="581167" y="0"/>
                          <a:pt x="725616" y="64672"/>
                          <a:pt x="830177" y="169233"/>
                        </a:cubicBezTo>
                        <a:lnTo>
                          <a:pt x="843225" y="185047"/>
                        </a:lnTo>
                        <a:lnTo>
                          <a:pt x="641654" y="185047"/>
                        </a:lnTo>
                        <a:lnTo>
                          <a:pt x="597623" y="161148"/>
                        </a:lnTo>
                        <a:cubicBezTo>
                          <a:pt x="543524" y="138266"/>
                          <a:pt x="484046" y="125613"/>
                          <a:pt x="421612" y="125613"/>
                        </a:cubicBezTo>
                        <a:cubicBezTo>
                          <a:pt x="359178" y="125613"/>
                          <a:pt x="299700" y="138266"/>
                          <a:pt x="245601" y="161148"/>
                        </a:cubicBezTo>
                        <a:lnTo>
                          <a:pt x="201571" y="185047"/>
                        </a:lnTo>
                        <a:lnTo>
                          <a:pt x="0" y="185047"/>
                        </a:lnTo>
                        <a:lnTo>
                          <a:pt x="13047" y="169233"/>
                        </a:lnTo>
                        <a:cubicBezTo>
                          <a:pt x="117608" y="64672"/>
                          <a:pt x="262058" y="0"/>
                          <a:pt x="421612" y="0"/>
                        </a:cubicBezTo>
                        <a:close/>
                      </a:path>
                    </a:pathLst>
                  </a:cu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5537513" y="5333263"/>
                <a:ext cx="199312" cy="144876"/>
                <a:chOff x="772885" y="4446524"/>
                <a:chExt cx="576944" cy="419369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772885" y="4446524"/>
                  <a:ext cx="576944" cy="419369"/>
                </a:xfrm>
                <a:prstGeom prst="rect">
                  <a:avLst/>
                </a:prstGeom>
                <a:solidFill>
                  <a:srgbClr val="ABE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5" name="组合 54"/>
                <p:cNvGrpSpPr/>
                <p:nvPr/>
              </p:nvGrpSpPr>
              <p:grpSpPr>
                <a:xfrm>
                  <a:off x="937573" y="4489740"/>
                  <a:ext cx="247568" cy="287867"/>
                  <a:chOff x="1883229" y="2481943"/>
                  <a:chExt cx="1135393" cy="1320214"/>
                </a:xfrm>
              </p:grpSpPr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1883229" y="2481943"/>
                    <a:ext cx="1135393" cy="1135393"/>
                    <a:chOff x="1883229" y="2481943"/>
                    <a:chExt cx="1135393" cy="1135393"/>
                  </a:xfrm>
                </p:grpSpPr>
                <p:sp>
                  <p:nvSpPr>
                    <p:cNvPr id="58" name="椭圆 57"/>
                    <p:cNvSpPr/>
                    <p:nvPr/>
                  </p:nvSpPr>
                  <p:spPr>
                    <a:xfrm>
                      <a:off x="1883229" y="2481943"/>
                      <a:ext cx="1135393" cy="1135393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/>
                    <p:nvPr/>
                  </p:nvSpPr>
                  <p:spPr>
                    <a:xfrm>
                      <a:off x="2042615" y="2641329"/>
                      <a:ext cx="816620" cy="816620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/>
                    <p:cNvSpPr/>
                    <p:nvPr/>
                  </p:nvSpPr>
                  <p:spPr>
                    <a:xfrm>
                      <a:off x="2218588" y="2817302"/>
                      <a:ext cx="464674" cy="464674"/>
                    </a:xfrm>
                    <a:prstGeom prst="ellipse">
                      <a:avLst/>
                    </a:prstGeom>
                    <a:solidFill>
                      <a:srgbClr val="90D1F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/>
                    <p:nvPr/>
                  </p:nvSpPr>
                  <p:spPr>
                    <a:xfrm>
                      <a:off x="2323796" y="2895442"/>
                      <a:ext cx="129782" cy="129782"/>
                    </a:xfrm>
                    <a:prstGeom prst="ellipse">
                      <a:avLst/>
                    </a:prstGeom>
                    <a:solidFill>
                      <a:srgbClr val="E2EDF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7" name="任意多边形 56"/>
                  <p:cNvSpPr/>
                  <p:nvPr/>
                </p:nvSpPr>
                <p:spPr>
                  <a:xfrm>
                    <a:off x="2054744" y="3617110"/>
                    <a:ext cx="843225" cy="185047"/>
                  </a:xfrm>
                  <a:custGeom>
                    <a:avLst/>
                    <a:gdLst>
                      <a:gd name="connsiteX0" fmla="*/ 421612 w 843225"/>
                      <a:gd name="connsiteY0" fmla="*/ 0 h 185047"/>
                      <a:gd name="connsiteX1" fmla="*/ 830177 w 843225"/>
                      <a:gd name="connsiteY1" fmla="*/ 169233 h 185047"/>
                      <a:gd name="connsiteX2" fmla="*/ 843225 w 843225"/>
                      <a:gd name="connsiteY2" fmla="*/ 185047 h 185047"/>
                      <a:gd name="connsiteX3" fmla="*/ 641654 w 843225"/>
                      <a:gd name="connsiteY3" fmla="*/ 185047 h 185047"/>
                      <a:gd name="connsiteX4" fmla="*/ 597623 w 843225"/>
                      <a:gd name="connsiteY4" fmla="*/ 161148 h 185047"/>
                      <a:gd name="connsiteX5" fmla="*/ 421612 w 843225"/>
                      <a:gd name="connsiteY5" fmla="*/ 125613 h 185047"/>
                      <a:gd name="connsiteX6" fmla="*/ 245601 w 843225"/>
                      <a:gd name="connsiteY6" fmla="*/ 161148 h 185047"/>
                      <a:gd name="connsiteX7" fmla="*/ 201571 w 843225"/>
                      <a:gd name="connsiteY7" fmla="*/ 185047 h 185047"/>
                      <a:gd name="connsiteX8" fmla="*/ 0 w 843225"/>
                      <a:gd name="connsiteY8" fmla="*/ 185047 h 185047"/>
                      <a:gd name="connsiteX9" fmla="*/ 13047 w 843225"/>
                      <a:gd name="connsiteY9" fmla="*/ 169233 h 185047"/>
                      <a:gd name="connsiteX10" fmla="*/ 421612 w 843225"/>
                      <a:gd name="connsiteY10" fmla="*/ 0 h 185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43225" h="185047">
                        <a:moveTo>
                          <a:pt x="421612" y="0"/>
                        </a:moveTo>
                        <a:cubicBezTo>
                          <a:pt x="581167" y="0"/>
                          <a:pt x="725616" y="64672"/>
                          <a:pt x="830177" y="169233"/>
                        </a:cubicBezTo>
                        <a:lnTo>
                          <a:pt x="843225" y="185047"/>
                        </a:lnTo>
                        <a:lnTo>
                          <a:pt x="641654" y="185047"/>
                        </a:lnTo>
                        <a:lnTo>
                          <a:pt x="597623" y="161148"/>
                        </a:lnTo>
                        <a:cubicBezTo>
                          <a:pt x="543524" y="138266"/>
                          <a:pt x="484046" y="125613"/>
                          <a:pt x="421612" y="125613"/>
                        </a:cubicBezTo>
                        <a:cubicBezTo>
                          <a:pt x="359178" y="125613"/>
                          <a:pt x="299700" y="138266"/>
                          <a:pt x="245601" y="161148"/>
                        </a:cubicBezTo>
                        <a:lnTo>
                          <a:pt x="201571" y="185047"/>
                        </a:lnTo>
                        <a:lnTo>
                          <a:pt x="0" y="185047"/>
                        </a:lnTo>
                        <a:lnTo>
                          <a:pt x="13047" y="169233"/>
                        </a:lnTo>
                        <a:cubicBezTo>
                          <a:pt x="117608" y="64672"/>
                          <a:pt x="262058" y="0"/>
                          <a:pt x="421612" y="0"/>
                        </a:cubicBezTo>
                        <a:close/>
                      </a:path>
                    </a:pathLst>
                  </a:custGeom>
                  <a:solidFill>
                    <a:srgbClr val="90D1F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" name="矩形 27"/>
              <p:cNvSpPr/>
              <p:nvPr/>
            </p:nvSpPr>
            <p:spPr>
              <a:xfrm>
                <a:off x="4434436" y="5495603"/>
                <a:ext cx="56893" cy="56893"/>
              </a:xfrm>
              <a:prstGeom prst="rect">
                <a:avLst/>
              </a:pr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516591" y="5495603"/>
                <a:ext cx="56893" cy="56893"/>
              </a:xfrm>
              <a:prstGeom prst="rect">
                <a:avLst/>
              </a:pr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606487" y="5495603"/>
                <a:ext cx="56893" cy="56893"/>
              </a:xfrm>
              <a:prstGeom prst="rect">
                <a:avLst/>
              </a:pr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416417" y="4369971"/>
                <a:ext cx="384744" cy="501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416417" y="4443554"/>
                <a:ext cx="527706" cy="3033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416417" y="4497809"/>
                <a:ext cx="46466" cy="464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08504" y="4497809"/>
                <a:ext cx="46466" cy="464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600591" y="4497809"/>
                <a:ext cx="46466" cy="464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92678" y="4497809"/>
                <a:ext cx="46466" cy="464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84764" y="4497809"/>
                <a:ext cx="46466" cy="464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876851" y="4497809"/>
                <a:ext cx="46466" cy="464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968938" y="4497809"/>
                <a:ext cx="46466" cy="464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61026" y="4497809"/>
                <a:ext cx="46466" cy="4646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790373" y="4843151"/>
                <a:ext cx="42302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858105" y="4843151"/>
                <a:ext cx="254966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790373" y="4907586"/>
                <a:ext cx="42302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858105" y="4907586"/>
                <a:ext cx="254966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790373" y="4971702"/>
                <a:ext cx="42302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858105" y="4971702"/>
                <a:ext cx="254966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790373" y="5044416"/>
                <a:ext cx="42302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858105" y="5044416"/>
                <a:ext cx="254966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790373" y="5116623"/>
                <a:ext cx="42302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858105" y="5116623"/>
                <a:ext cx="254966" cy="42302"/>
              </a:xfrm>
              <a:prstGeom prst="rect">
                <a:avLst/>
              </a:prstGeom>
              <a:solidFill>
                <a:srgbClr val="59B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5878526" y="4650086"/>
                <a:ext cx="149673" cy="78786"/>
                <a:chOff x="4807563" y="2466975"/>
                <a:chExt cx="587545" cy="309276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4807563" y="2466975"/>
                  <a:ext cx="401951" cy="309276"/>
                </a:xfrm>
                <a:prstGeom prst="rect">
                  <a:avLst/>
                </a:prstGeom>
                <a:solidFill>
                  <a:srgbClr val="E2ED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梯形 52"/>
                <p:cNvSpPr/>
                <p:nvPr/>
              </p:nvSpPr>
              <p:spPr>
                <a:xfrm rot="16200000">
                  <a:off x="5165504" y="2534105"/>
                  <a:ext cx="273614" cy="185594"/>
                </a:xfrm>
                <a:prstGeom prst="trapezoid">
                  <a:avLst/>
                </a:prstGeom>
                <a:solidFill>
                  <a:srgbClr val="E2EDF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31" name="组合 130"/>
          <p:cNvGrpSpPr/>
          <p:nvPr/>
        </p:nvGrpSpPr>
        <p:grpSpPr>
          <a:xfrm>
            <a:off x="589289" y="1805034"/>
            <a:ext cx="2517050" cy="3236218"/>
            <a:chOff x="3008202" y="3215477"/>
            <a:chExt cx="2517050" cy="3236218"/>
          </a:xfrm>
        </p:grpSpPr>
        <p:grpSp>
          <p:nvGrpSpPr>
            <p:cNvPr id="130" name="组合 129"/>
            <p:cNvGrpSpPr/>
            <p:nvPr/>
          </p:nvGrpSpPr>
          <p:grpSpPr>
            <a:xfrm>
              <a:off x="3474032" y="4211153"/>
              <a:ext cx="2051220" cy="2240542"/>
              <a:chOff x="3474032" y="4211153"/>
              <a:chExt cx="2051220" cy="2240542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3474032" y="6405976"/>
                <a:ext cx="2051220" cy="45719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71000"/>
                    </a:schemeClr>
                  </a:gs>
                  <a:gs pos="43000">
                    <a:srgbClr val="BBBBBC"/>
                  </a:gs>
                  <a:gs pos="28000">
                    <a:srgbClr val="CFD0D2"/>
                  </a:gs>
                  <a:gs pos="100000">
                    <a:schemeClr val="bg1">
                      <a:lumMod val="65000"/>
                      <a:alpha val="89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9" name="组合 128"/>
              <p:cNvGrpSpPr/>
              <p:nvPr/>
            </p:nvGrpSpPr>
            <p:grpSpPr>
              <a:xfrm>
                <a:off x="3900992" y="4211153"/>
                <a:ext cx="1178076" cy="2240542"/>
                <a:chOff x="3900992" y="4211153"/>
                <a:chExt cx="1178076" cy="2240542"/>
              </a:xfrm>
            </p:grpSpPr>
            <p:grpSp>
              <p:nvGrpSpPr>
                <p:cNvPr id="140" name="组合 139"/>
                <p:cNvGrpSpPr/>
                <p:nvPr/>
              </p:nvGrpSpPr>
              <p:grpSpPr>
                <a:xfrm>
                  <a:off x="3900992" y="4211153"/>
                  <a:ext cx="1178076" cy="2240542"/>
                  <a:chOff x="2887897" y="2761900"/>
                  <a:chExt cx="1178076" cy="2240542"/>
                </a:xfrm>
              </p:grpSpPr>
              <p:sp>
                <p:nvSpPr>
                  <p:cNvPr id="152" name="圆角矩形 151"/>
                  <p:cNvSpPr/>
                  <p:nvPr/>
                </p:nvSpPr>
                <p:spPr>
                  <a:xfrm>
                    <a:off x="2887897" y="2761900"/>
                    <a:ext cx="1178076" cy="2240542"/>
                  </a:xfrm>
                  <a:prstGeom prst="roundRect">
                    <a:avLst/>
                  </a:prstGeom>
                  <a:solidFill>
                    <a:srgbClr val="454C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矩形 152"/>
                  <p:cNvSpPr/>
                  <p:nvPr/>
                </p:nvSpPr>
                <p:spPr>
                  <a:xfrm>
                    <a:off x="2941446" y="3097762"/>
                    <a:ext cx="1070977" cy="1599697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1" name="组合 140"/>
                <p:cNvGrpSpPr/>
                <p:nvPr/>
              </p:nvGrpSpPr>
              <p:grpSpPr>
                <a:xfrm>
                  <a:off x="4336345" y="4314258"/>
                  <a:ext cx="300934" cy="127418"/>
                  <a:chOff x="8047325" y="4425906"/>
                  <a:chExt cx="216694" cy="91750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150" name="椭圆 149"/>
                  <p:cNvSpPr/>
                  <p:nvPr/>
                </p:nvSpPr>
                <p:spPr>
                  <a:xfrm>
                    <a:off x="8132813" y="44259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圆角矩形 150"/>
                  <p:cNvSpPr/>
                  <p:nvPr/>
                </p:nvSpPr>
                <p:spPr>
                  <a:xfrm>
                    <a:off x="8047325" y="4488856"/>
                    <a:ext cx="216694" cy="288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42" name="椭圆 141"/>
                <p:cNvSpPr/>
                <p:nvPr/>
              </p:nvSpPr>
              <p:spPr>
                <a:xfrm>
                  <a:off x="4384295" y="6210637"/>
                  <a:ext cx="205031" cy="205031"/>
                </a:xfrm>
                <a:prstGeom prst="ellipse">
                  <a:avLst/>
                </a:prstGeom>
                <a:noFill/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8" name="组合 127"/>
              <p:cNvGrpSpPr/>
              <p:nvPr/>
            </p:nvGrpSpPr>
            <p:grpSpPr>
              <a:xfrm>
                <a:off x="4086443" y="4922629"/>
                <a:ext cx="834808" cy="1142413"/>
                <a:chOff x="4086443" y="4922629"/>
                <a:chExt cx="834808" cy="1142413"/>
              </a:xfrm>
            </p:grpSpPr>
            <p:pic>
              <p:nvPicPr>
                <p:cNvPr id="143" name="图片 14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86443" y="4922629"/>
                  <a:ext cx="195632" cy="197028"/>
                </a:xfrm>
                <a:prstGeom prst="rect">
                  <a:avLst/>
                </a:prstGeom>
              </p:spPr>
            </p:pic>
            <p:pic>
              <p:nvPicPr>
                <p:cNvPr id="144" name="图片 14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05539" y="4922629"/>
                  <a:ext cx="195632" cy="197028"/>
                </a:xfrm>
                <a:prstGeom prst="rect">
                  <a:avLst/>
                </a:prstGeom>
              </p:spPr>
            </p:pic>
            <p:pic>
              <p:nvPicPr>
                <p:cNvPr id="145" name="图片 1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24636" y="4922629"/>
                  <a:ext cx="195632" cy="197028"/>
                </a:xfrm>
                <a:prstGeom prst="rect">
                  <a:avLst/>
                </a:prstGeom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p:spPr>
            </p:pic>
            <p:pic>
              <p:nvPicPr>
                <p:cNvPr id="154" name="图片 1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086443" y="5254785"/>
                  <a:ext cx="195632" cy="197028"/>
                </a:xfrm>
                <a:prstGeom prst="rect">
                  <a:avLst/>
                </a:prstGeom>
              </p:spPr>
            </p:pic>
            <p:pic>
              <p:nvPicPr>
                <p:cNvPr id="155" name="图片 15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05539" y="5254785"/>
                  <a:ext cx="195632" cy="197028"/>
                </a:xfrm>
                <a:prstGeom prst="rect">
                  <a:avLst/>
                </a:prstGeom>
              </p:spPr>
            </p:pic>
            <p:pic>
              <p:nvPicPr>
                <p:cNvPr id="156" name="图片 15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24636" y="5254785"/>
                  <a:ext cx="195632" cy="197028"/>
                </a:xfrm>
                <a:prstGeom prst="rect">
                  <a:avLst/>
                </a:prstGeom>
              </p:spPr>
            </p:pic>
            <p:grpSp>
              <p:nvGrpSpPr>
                <p:cNvPr id="121" name="组合 120"/>
                <p:cNvGrpSpPr/>
                <p:nvPr/>
              </p:nvGrpSpPr>
              <p:grpSpPr>
                <a:xfrm>
                  <a:off x="4307056" y="5926874"/>
                  <a:ext cx="359508" cy="138168"/>
                  <a:chOff x="8003497" y="5511567"/>
                  <a:chExt cx="280872" cy="107946"/>
                </a:xfrm>
              </p:grpSpPr>
              <p:sp>
                <p:nvSpPr>
                  <p:cNvPr id="122" name="圆角矩形 121"/>
                  <p:cNvSpPr/>
                  <p:nvPr/>
                </p:nvSpPr>
                <p:spPr>
                  <a:xfrm>
                    <a:off x="8003497" y="5512594"/>
                    <a:ext cx="280872" cy="1069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55A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23" name="组合 122"/>
                  <p:cNvGrpSpPr/>
                  <p:nvPr/>
                </p:nvGrpSpPr>
                <p:grpSpPr>
                  <a:xfrm rot="6743171">
                    <a:off x="8106286" y="5495976"/>
                    <a:ext cx="96830" cy="128012"/>
                    <a:chOff x="871538" y="5154613"/>
                    <a:chExt cx="561975" cy="742949"/>
                  </a:xfrm>
                  <a:solidFill>
                    <a:schemeClr val="bg1"/>
                  </a:solidFill>
                </p:grpSpPr>
                <p:sp>
                  <p:nvSpPr>
                    <p:cNvPr id="124" name="Freeform 5"/>
                    <p:cNvSpPr/>
                    <p:nvPr/>
                  </p:nvSpPr>
                  <p:spPr bwMode="auto">
                    <a:xfrm>
                      <a:off x="1079500" y="5154613"/>
                      <a:ext cx="150813" cy="231775"/>
                    </a:xfrm>
                    <a:custGeom>
                      <a:avLst/>
                      <a:gdLst>
                        <a:gd name="T0" fmla="*/ 37 w 39"/>
                        <a:gd name="T1" fmla="*/ 46 h 61"/>
                        <a:gd name="T2" fmla="*/ 31 w 39"/>
                        <a:gd name="T3" fmla="*/ 59 h 61"/>
                        <a:gd name="T4" fmla="*/ 31 w 39"/>
                        <a:gd name="T5" fmla="*/ 59 h 61"/>
                        <a:gd name="T6" fmla="*/ 18 w 39"/>
                        <a:gd name="T7" fmla="*/ 54 h 61"/>
                        <a:gd name="T8" fmla="*/ 2 w 39"/>
                        <a:gd name="T9" fmla="*/ 15 h 61"/>
                        <a:gd name="T10" fmla="*/ 8 w 39"/>
                        <a:gd name="T11" fmla="*/ 2 h 61"/>
                        <a:gd name="T12" fmla="*/ 8 w 39"/>
                        <a:gd name="T13" fmla="*/ 2 h 61"/>
                        <a:gd name="T14" fmla="*/ 21 w 39"/>
                        <a:gd name="T15" fmla="*/ 7 h 61"/>
                        <a:gd name="T16" fmla="*/ 37 w 39"/>
                        <a:gd name="T17" fmla="*/ 46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9" h="61">
                          <a:moveTo>
                            <a:pt x="37" y="46"/>
                          </a:moveTo>
                          <a:cubicBezTo>
                            <a:pt x="39" y="51"/>
                            <a:pt x="37" y="57"/>
                            <a:pt x="31" y="59"/>
                          </a:cubicBezTo>
                          <a:cubicBezTo>
                            <a:pt x="31" y="59"/>
                            <a:pt x="31" y="59"/>
                            <a:pt x="31" y="59"/>
                          </a:cubicBezTo>
                          <a:cubicBezTo>
                            <a:pt x="26" y="61"/>
                            <a:pt x="20" y="59"/>
                            <a:pt x="18" y="54"/>
                          </a:cubicBezTo>
                          <a:cubicBezTo>
                            <a:pt x="2" y="15"/>
                            <a:pt x="2" y="15"/>
                            <a:pt x="2" y="15"/>
                          </a:cubicBezTo>
                          <a:cubicBezTo>
                            <a:pt x="0" y="10"/>
                            <a:pt x="2" y="4"/>
                            <a:pt x="8" y="2"/>
                          </a:cubicBezTo>
                          <a:cubicBezTo>
                            <a:pt x="8" y="2"/>
                            <a:pt x="8" y="2"/>
                            <a:pt x="8" y="2"/>
                          </a:cubicBezTo>
                          <a:cubicBezTo>
                            <a:pt x="13" y="0"/>
                            <a:pt x="19" y="2"/>
                            <a:pt x="21" y="7"/>
                          </a:cubicBezTo>
                          <a:lnTo>
                            <a:pt x="37" y="46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5" name="Freeform 6"/>
                    <p:cNvSpPr/>
                    <p:nvPr/>
                  </p:nvSpPr>
                  <p:spPr bwMode="auto">
                    <a:xfrm>
                      <a:off x="1279525" y="5634038"/>
                      <a:ext cx="153988" cy="236537"/>
                    </a:xfrm>
                    <a:custGeom>
                      <a:avLst/>
                      <a:gdLst>
                        <a:gd name="T0" fmla="*/ 38 w 40"/>
                        <a:gd name="T1" fmla="*/ 46 h 62"/>
                        <a:gd name="T2" fmla="*/ 32 w 40"/>
                        <a:gd name="T3" fmla="*/ 59 h 62"/>
                        <a:gd name="T4" fmla="*/ 32 w 40"/>
                        <a:gd name="T5" fmla="*/ 59 h 62"/>
                        <a:gd name="T6" fmla="*/ 19 w 40"/>
                        <a:gd name="T7" fmla="*/ 54 h 62"/>
                        <a:gd name="T8" fmla="*/ 3 w 40"/>
                        <a:gd name="T9" fmla="*/ 16 h 62"/>
                        <a:gd name="T10" fmla="*/ 8 w 40"/>
                        <a:gd name="T11" fmla="*/ 2 h 62"/>
                        <a:gd name="T12" fmla="*/ 8 w 40"/>
                        <a:gd name="T13" fmla="*/ 2 h 62"/>
                        <a:gd name="T14" fmla="*/ 22 w 40"/>
                        <a:gd name="T15" fmla="*/ 8 h 62"/>
                        <a:gd name="T16" fmla="*/ 38 w 40"/>
                        <a:gd name="T17" fmla="*/ 46 h 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0" h="62">
                          <a:moveTo>
                            <a:pt x="38" y="46"/>
                          </a:moveTo>
                          <a:cubicBezTo>
                            <a:pt x="40" y="51"/>
                            <a:pt x="37" y="57"/>
                            <a:pt x="32" y="59"/>
                          </a:cubicBezTo>
                          <a:cubicBezTo>
                            <a:pt x="32" y="59"/>
                            <a:pt x="32" y="59"/>
                            <a:pt x="32" y="59"/>
                          </a:cubicBezTo>
                          <a:cubicBezTo>
                            <a:pt x="27" y="62"/>
                            <a:pt x="21" y="59"/>
                            <a:pt x="19" y="54"/>
                          </a:cubicBezTo>
                          <a:cubicBezTo>
                            <a:pt x="3" y="16"/>
                            <a:pt x="3" y="16"/>
                            <a:pt x="3" y="16"/>
                          </a:cubicBezTo>
                          <a:cubicBezTo>
                            <a:pt x="0" y="11"/>
                            <a:pt x="3" y="5"/>
                            <a:pt x="8" y="2"/>
                          </a:cubicBezTo>
                          <a:cubicBezTo>
                            <a:pt x="8" y="2"/>
                            <a:pt x="8" y="2"/>
                            <a:pt x="8" y="2"/>
                          </a:cubicBezTo>
                          <a:cubicBezTo>
                            <a:pt x="14" y="0"/>
                            <a:pt x="20" y="3"/>
                            <a:pt x="22" y="8"/>
                          </a:cubicBezTo>
                          <a:lnTo>
                            <a:pt x="38" y="46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6" name="Freeform 7"/>
                    <p:cNvSpPr/>
                    <p:nvPr/>
                  </p:nvSpPr>
                  <p:spPr bwMode="auto">
                    <a:xfrm>
                      <a:off x="871538" y="5203825"/>
                      <a:ext cx="465138" cy="693737"/>
                    </a:xfrm>
                    <a:custGeom>
                      <a:avLst/>
                      <a:gdLst>
                        <a:gd name="T0" fmla="*/ 121 w 121"/>
                        <a:gd name="T1" fmla="*/ 175 h 182"/>
                        <a:gd name="T2" fmla="*/ 47 w 121"/>
                        <a:gd name="T3" fmla="*/ 0 h 182"/>
                        <a:gd name="T4" fmla="*/ 68 w 121"/>
                        <a:gd name="T5" fmla="*/ 51 h 182"/>
                        <a:gd name="T6" fmla="*/ 100 w 121"/>
                        <a:gd name="T7" fmla="*/ 125 h 182"/>
                        <a:gd name="T8" fmla="*/ 121 w 121"/>
                        <a:gd name="T9" fmla="*/ 175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1" h="182">
                          <a:moveTo>
                            <a:pt x="121" y="175"/>
                          </a:moveTo>
                          <a:cubicBezTo>
                            <a:pt x="61" y="182"/>
                            <a:pt x="0" y="39"/>
                            <a:pt x="47" y="0"/>
                          </a:cubicBezTo>
                          <a:cubicBezTo>
                            <a:pt x="68" y="51"/>
                            <a:pt x="68" y="51"/>
                            <a:pt x="68" y="51"/>
                          </a:cubicBezTo>
                          <a:cubicBezTo>
                            <a:pt x="49" y="54"/>
                            <a:pt x="89" y="139"/>
                            <a:pt x="100" y="125"/>
                          </a:cubicBezTo>
                          <a:lnTo>
                            <a:pt x="121" y="175"/>
                          </a:ln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36" name="Freeform 20"/>
                <p:cNvSpPr>
                  <a:spLocks noEditPoints="1"/>
                </p:cNvSpPr>
                <p:nvPr/>
              </p:nvSpPr>
              <p:spPr bwMode="auto">
                <a:xfrm>
                  <a:off x="4406577" y="5636578"/>
                  <a:ext cx="194078" cy="160972"/>
                </a:xfrm>
                <a:custGeom>
                  <a:avLst/>
                  <a:gdLst>
                    <a:gd name="T0" fmla="*/ 196 w 196"/>
                    <a:gd name="T1" fmla="*/ 78 h 162"/>
                    <a:gd name="T2" fmla="*/ 127 w 196"/>
                    <a:gd name="T3" fmla="*/ 10 h 162"/>
                    <a:gd name="T4" fmla="*/ 86 w 196"/>
                    <a:gd name="T5" fmla="*/ 0 h 162"/>
                    <a:gd name="T6" fmla="*/ 0 w 196"/>
                    <a:gd name="T7" fmla="*/ 72 h 162"/>
                    <a:gd name="T8" fmla="*/ 17 w 196"/>
                    <a:gd name="T9" fmla="*/ 117 h 162"/>
                    <a:gd name="T10" fmla="*/ 58 w 196"/>
                    <a:gd name="T11" fmla="*/ 139 h 162"/>
                    <a:gd name="T12" fmla="*/ 52 w 196"/>
                    <a:gd name="T13" fmla="*/ 162 h 162"/>
                    <a:gd name="T14" fmla="*/ 93 w 196"/>
                    <a:gd name="T15" fmla="*/ 146 h 162"/>
                    <a:gd name="T16" fmla="*/ 113 w 196"/>
                    <a:gd name="T17" fmla="*/ 147 h 162"/>
                    <a:gd name="T18" fmla="*/ 145 w 196"/>
                    <a:gd name="T19" fmla="*/ 157 h 162"/>
                    <a:gd name="T20" fmla="*/ 149 w 196"/>
                    <a:gd name="T21" fmla="*/ 157 h 162"/>
                    <a:gd name="T22" fmla="*/ 147 w 196"/>
                    <a:gd name="T23" fmla="*/ 154 h 162"/>
                    <a:gd name="T24" fmla="*/ 142 w 196"/>
                    <a:gd name="T25" fmla="*/ 143 h 162"/>
                    <a:gd name="T26" fmla="*/ 196 w 196"/>
                    <a:gd name="T27" fmla="*/ 78 h 162"/>
                    <a:gd name="T28" fmla="*/ 19 w 196"/>
                    <a:gd name="T29" fmla="*/ 115 h 162"/>
                    <a:gd name="T30" fmla="*/ 4 w 196"/>
                    <a:gd name="T31" fmla="*/ 72 h 162"/>
                    <a:gd name="T32" fmla="*/ 86 w 196"/>
                    <a:gd name="T33" fmla="*/ 4 h 162"/>
                    <a:gd name="T34" fmla="*/ 116 w 196"/>
                    <a:gd name="T35" fmla="*/ 8 h 162"/>
                    <a:gd name="T36" fmla="*/ 112 w 196"/>
                    <a:gd name="T37" fmla="*/ 8 h 162"/>
                    <a:gd name="T38" fmla="*/ 28 w 196"/>
                    <a:gd name="T39" fmla="*/ 78 h 162"/>
                    <a:gd name="T40" fmla="*/ 50 w 196"/>
                    <a:gd name="T41" fmla="*/ 124 h 162"/>
                    <a:gd name="T42" fmla="*/ 57 w 196"/>
                    <a:gd name="T43" fmla="*/ 135 h 162"/>
                    <a:gd name="T44" fmla="*/ 19 w 196"/>
                    <a:gd name="T45" fmla="*/ 115 h 162"/>
                    <a:gd name="T46" fmla="*/ 142 w 196"/>
                    <a:gd name="T47" fmla="*/ 153 h 162"/>
                    <a:gd name="T48" fmla="*/ 119 w 196"/>
                    <a:gd name="T49" fmla="*/ 146 h 162"/>
                    <a:gd name="T50" fmla="*/ 139 w 196"/>
                    <a:gd name="T51" fmla="*/ 143 h 162"/>
                    <a:gd name="T52" fmla="*/ 142 w 196"/>
                    <a:gd name="T53" fmla="*/ 153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96" h="162">
                      <a:moveTo>
                        <a:pt x="196" y="78"/>
                      </a:moveTo>
                      <a:cubicBezTo>
                        <a:pt x="196" y="44"/>
                        <a:pt x="166" y="16"/>
                        <a:pt x="127" y="10"/>
                      </a:cubicBezTo>
                      <a:cubicBezTo>
                        <a:pt x="115" y="4"/>
                        <a:pt x="101" y="0"/>
                        <a:pt x="86" y="0"/>
                      </a:cubicBezTo>
                      <a:cubicBezTo>
                        <a:pt x="39" y="0"/>
                        <a:pt x="0" y="32"/>
                        <a:pt x="0" y="72"/>
                      </a:cubicBezTo>
                      <a:cubicBezTo>
                        <a:pt x="0" y="90"/>
                        <a:pt x="6" y="105"/>
                        <a:pt x="17" y="117"/>
                      </a:cubicBezTo>
                      <a:cubicBezTo>
                        <a:pt x="28" y="129"/>
                        <a:pt x="44" y="135"/>
                        <a:pt x="58" y="139"/>
                      </a:cubicBezTo>
                      <a:cubicBezTo>
                        <a:pt x="59" y="146"/>
                        <a:pt x="57" y="154"/>
                        <a:pt x="52" y="162"/>
                      </a:cubicBezTo>
                      <a:cubicBezTo>
                        <a:pt x="70" y="160"/>
                        <a:pt x="74" y="158"/>
                        <a:pt x="93" y="146"/>
                      </a:cubicBezTo>
                      <a:cubicBezTo>
                        <a:pt x="95" y="146"/>
                        <a:pt x="103" y="147"/>
                        <a:pt x="113" y="147"/>
                      </a:cubicBezTo>
                      <a:cubicBezTo>
                        <a:pt x="125" y="154"/>
                        <a:pt x="130" y="155"/>
                        <a:pt x="145" y="157"/>
                      </a:cubicBezTo>
                      <a:cubicBezTo>
                        <a:pt x="149" y="157"/>
                        <a:pt x="149" y="157"/>
                        <a:pt x="149" y="157"/>
                      </a:cubicBezTo>
                      <a:cubicBezTo>
                        <a:pt x="147" y="154"/>
                        <a:pt x="147" y="154"/>
                        <a:pt x="147" y="154"/>
                      </a:cubicBezTo>
                      <a:cubicBezTo>
                        <a:pt x="144" y="151"/>
                        <a:pt x="143" y="147"/>
                        <a:pt x="142" y="143"/>
                      </a:cubicBezTo>
                      <a:cubicBezTo>
                        <a:pt x="169" y="136"/>
                        <a:pt x="196" y="119"/>
                        <a:pt x="196" y="78"/>
                      </a:cubicBezTo>
                      <a:close/>
                      <a:moveTo>
                        <a:pt x="19" y="115"/>
                      </a:moveTo>
                      <a:cubicBezTo>
                        <a:pt x="8" y="104"/>
                        <a:pt x="3" y="89"/>
                        <a:pt x="4" y="72"/>
                      </a:cubicBezTo>
                      <a:cubicBezTo>
                        <a:pt x="4" y="34"/>
                        <a:pt x="40" y="4"/>
                        <a:pt x="86" y="4"/>
                      </a:cubicBezTo>
                      <a:cubicBezTo>
                        <a:pt x="96" y="4"/>
                        <a:pt x="106" y="5"/>
                        <a:pt x="116" y="8"/>
                      </a:cubicBezTo>
                      <a:cubicBezTo>
                        <a:pt x="114" y="8"/>
                        <a:pt x="113" y="8"/>
                        <a:pt x="112" y="8"/>
                      </a:cubicBezTo>
                      <a:cubicBezTo>
                        <a:pt x="66" y="8"/>
                        <a:pt x="28" y="39"/>
                        <a:pt x="28" y="78"/>
                      </a:cubicBezTo>
                      <a:cubicBezTo>
                        <a:pt x="28" y="96"/>
                        <a:pt x="36" y="112"/>
                        <a:pt x="50" y="124"/>
                      </a:cubicBezTo>
                      <a:cubicBezTo>
                        <a:pt x="54" y="127"/>
                        <a:pt x="56" y="131"/>
                        <a:pt x="57" y="135"/>
                      </a:cubicBezTo>
                      <a:cubicBezTo>
                        <a:pt x="44" y="132"/>
                        <a:pt x="29" y="126"/>
                        <a:pt x="19" y="115"/>
                      </a:cubicBezTo>
                      <a:close/>
                      <a:moveTo>
                        <a:pt x="142" y="153"/>
                      </a:moveTo>
                      <a:cubicBezTo>
                        <a:pt x="132" y="152"/>
                        <a:pt x="127" y="151"/>
                        <a:pt x="119" y="146"/>
                      </a:cubicBezTo>
                      <a:cubicBezTo>
                        <a:pt x="125" y="146"/>
                        <a:pt x="132" y="145"/>
                        <a:pt x="139" y="143"/>
                      </a:cubicBezTo>
                      <a:cubicBezTo>
                        <a:pt x="139" y="147"/>
                        <a:pt x="141" y="150"/>
                        <a:pt x="142" y="153"/>
                      </a:cubicBezTo>
                      <a:close/>
                    </a:path>
                  </a:pathLst>
                </a:custGeom>
                <a:solidFill>
                  <a:srgbClr val="F2F2F2">
                    <a:alpha val="74902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24"/>
                <p:cNvSpPr>
                  <a:spLocks noEditPoints="1"/>
                </p:cNvSpPr>
                <p:nvPr/>
              </p:nvSpPr>
              <p:spPr bwMode="auto">
                <a:xfrm>
                  <a:off x="4088288" y="5632626"/>
                  <a:ext cx="184418" cy="164924"/>
                </a:xfrm>
                <a:custGeom>
                  <a:avLst/>
                  <a:gdLst>
                    <a:gd name="T0" fmla="*/ 176 w 197"/>
                    <a:gd name="T1" fmla="*/ 93 h 176"/>
                    <a:gd name="T2" fmla="*/ 176 w 197"/>
                    <a:gd name="T3" fmla="*/ 92 h 176"/>
                    <a:gd name="T4" fmla="*/ 100 w 197"/>
                    <a:gd name="T5" fmla="*/ 15 h 176"/>
                    <a:gd name="T6" fmla="*/ 86 w 197"/>
                    <a:gd name="T7" fmla="*/ 17 h 176"/>
                    <a:gd name="T8" fmla="*/ 49 w 197"/>
                    <a:gd name="T9" fmla="*/ 0 h 176"/>
                    <a:gd name="T10" fmla="*/ 0 w 197"/>
                    <a:gd name="T11" fmla="*/ 46 h 176"/>
                    <a:gd name="T12" fmla="*/ 24 w 197"/>
                    <a:gd name="T13" fmla="*/ 85 h 176"/>
                    <a:gd name="T14" fmla="*/ 24 w 197"/>
                    <a:gd name="T15" fmla="*/ 92 h 176"/>
                    <a:gd name="T16" fmla="*/ 100 w 197"/>
                    <a:gd name="T17" fmla="*/ 168 h 176"/>
                    <a:gd name="T18" fmla="*/ 117 w 197"/>
                    <a:gd name="T19" fmla="*/ 166 h 176"/>
                    <a:gd name="T20" fmla="*/ 148 w 197"/>
                    <a:gd name="T21" fmla="*/ 176 h 176"/>
                    <a:gd name="T22" fmla="*/ 197 w 197"/>
                    <a:gd name="T23" fmla="*/ 131 h 176"/>
                    <a:gd name="T24" fmla="*/ 176 w 197"/>
                    <a:gd name="T25" fmla="*/ 93 h 176"/>
                    <a:gd name="T26" fmla="*/ 137 w 197"/>
                    <a:gd name="T27" fmla="*/ 123 h 176"/>
                    <a:gd name="T28" fmla="*/ 129 w 197"/>
                    <a:gd name="T29" fmla="*/ 134 h 176"/>
                    <a:gd name="T30" fmla="*/ 116 w 197"/>
                    <a:gd name="T31" fmla="*/ 141 h 176"/>
                    <a:gd name="T32" fmla="*/ 100 w 197"/>
                    <a:gd name="T33" fmla="*/ 144 h 176"/>
                    <a:gd name="T34" fmla="*/ 57 w 197"/>
                    <a:gd name="T35" fmla="*/ 108 h 176"/>
                    <a:gd name="T36" fmla="*/ 82 w 197"/>
                    <a:gd name="T37" fmla="*/ 108 h 176"/>
                    <a:gd name="T38" fmla="*/ 100 w 197"/>
                    <a:gd name="T39" fmla="*/ 122 h 176"/>
                    <a:gd name="T40" fmla="*/ 112 w 197"/>
                    <a:gd name="T41" fmla="*/ 118 h 176"/>
                    <a:gd name="T42" fmla="*/ 116 w 197"/>
                    <a:gd name="T43" fmla="*/ 110 h 176"/>
                    <a:gd name="T44" fmla="*/ 115 w 197"/>
                    <a:gd name="T45" fmla="*/ 107 h 176"/>
                    <a:gd name="T46" fmla="*/ 111 w 197"/>
                    <a:gd name="T47" fmla="*/ 104 h 176"/>
                    <a:gd name="T48" fmla="*/ 104 w 197"/>
                    <a:gd name="T49" fmla="*/ 101 h 176"/>
                    <a:gd name="T50" fmla="*/ 93 w 197"/>
                    <a:gd name="T51" fmla="*/ 98 h 176"/>
                    <a:gd name="T52" fmla="*/ 78 w 197"/>
                    <a:gd name="T53" fmla="*/ 93 h 176"/>
                    <a:gd name="T54" fmla="*/ 67 w 197"/>
                    <a:gd name="T55" fmla="*/ 87 h 176"/>
                    <a:gd name="T56" fmla="*/ 61 w 197"/>
                    <a:gd name="T57" fmla="*/ 78 h 176"/>
                    <a:gd name="T58" fmla="*/ 59 w 197"/>
                    <a:gd name="T59" fmla="*/ 65 h 176"/>
                    <a:gd name="T60" fmla="*/ 62 w 197"/>
                    <a:gd name="T61" fmla="*/ 52 h 176"/>
                    <a:gd name="T62" fmla="*/ 70 w 197"/>
                    <a:gd name="T63" fmla="*/ 42 h 176"/>
                    <a:gd name="T64" fmla="*/ 81 w 197"/>
                    <a:gd name="T65" fmla="*/ 35 h 176"/>
                    <a:gd name="T66" fmla="*/ 97 w 197"/>
                    <a:gd name="T67" fmla="*/ 32 h 176"/>
                    <a:gd name="T68" fmla="*/ 137 w 197"/>
                    <a:gd name="T69" fmla="*/ 65 h 176"/>
                    <a:gd name="T70" fmla="*/ 113 w 197"/>
                    <a:gd name="T71" fmla="*/ 65 h 176"/>
                    <a:gd name="T72" fmla="*/ 98 w 197"/>
                    <a:gd name="T73" fmla="*/ 55 h 176"/>
                    <a:gd name="T74" fmla="*/ 92 w 197"/>
                    <a:gd name="T75" fmla="*/ 55 h 176"/>
                    <a:gd name="T76" fmla="*/ 88 w 197"/>
                    <a:gd name="T77" fmla="*/ 57 h 176"/>
                    <a:gd name="T78" fmla="*/ 84 w 197"/>
                    <a:gd name="T79" fmla="*/ 60 h 176"/>
                    <a:gd name="T80" fmla="*/ 83 w 197"/>
                    <a:gd name="T81" fmla="*/ 63 h 176"/>
                    <a:gd name="T82" fmla="*/ 84 w 197"/>
                    <a:gd name="T83" fmla="*/ 66 h 176"/>
                    <a:gd name="T84" fmla="*/ 87 w 197"/>
                    <a:gd name="T85" fmla="*/ 69 h 176"/>
                    <a:gd name="T86" fmla="*/ 93 w 197"/>
                    <a:gd name="T87" fmla="*/ 71 h 176"/>
                    <a:gd name="T88" fmla="*/ 105 w 197"/>
                    <a:gd name="T89" fmla="*/ 74 h 176"/>
                    <a:gd name="T90" fmla="*/ 120 w 197"/>
                    <a:gd name="T91" fmla="*/ 79 h 176"/>
                    <a:gd name="T92" fmla="*/ 131 w 197"/>
                    <a:gd name="T93" fmla="*/ 86 h 176"/>
                    <a:gd name="T94" fmla="*/ 138 w 197"/>
                    <a:gd name="T95" fmla="*/ 95 h 176"/>
                    <a:gd name="T96" fmla="*/ 140 w 197"/>
                    <a:gd name="T97" fmla="*/ 109 h 176"/>
                    <a:gd name="T98" fmla="*/ 137 w 197"/>
                    <a:gd name="T99" fmla="*/ 123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7" h="176">
                      <a:moveTo>
                        <a:pt x="176" y="93"/>
                      </a:moveTo>
                      <a:cubicBezTo>
                        <a:pt x="176" y="93"/>
                        <a:pt x="176" y="92"/>
                        <a:pt x="176" y="92"/>
                      </a:cubicBezTo>
                      <a:cubicBezTo>
                        <a:pt x="176" y="50"/>
                        <a:pt x="142" y="15"/>
                        <a:pt x="100" y="15"/>
                      </a:cubicBezTo>
                      <a:cubicBezTo>
                        <a:pt x="95" y="15"/>
                        <a:pt x="91" y="16"/>
                        <a:pt x="86" y="17"/>
                      </a:cubicBezTo>
                      <a:cubicBezTo>
                        <a:pt x="77" y="7"/>
                        <a:pt x="64" y="0"/>
                        <a:pt x="49" y="0"/>
                      </a:cubicBezTo>
                      <a:cubicBezTo>
                        <a:pt x="22" y="0"/>
                        <a:pt x="0" y="21"/>
                        <a:pt x="0" y="46"/>
                      </a:cubicBezTo>
                      <a:cubicBezTo>
                        <a:pt x="0" y="63"/>
                        <a:pt x="10" y="77"/>
                        <a:pt x="24" y="85"/>
                      </a:cubicBezTo>
                      <a:cubicBezTo>
                        <a:pt x="24" y="87"/>
                        <a:pt x="24" y="90"/>
                        <a:pt x="24" y="92"/>
                      </a:cubicBezTo>
                      <a:cubicBezTo>
                        <a:pt x="24" y="134"/>
                        <a:pt x="58" y="168"/>
                        <a:pt x="100" y="168"/>
                      </a:cubicBezTo>
                      <a:cubicBezTo>
                        <a:pt x="106" y="168"/>
                        <a:pt x="112" y="167"/>
                        <a:pt x="117" y="166"/>
                      </a:cubicBezTo>
                      <a:cubicBezTo>
                        <a:pt x="126" y="172"/>
                        <a:pt x="137" y="176"/>
                        <a:pt x="148" y="176"/>
                      </a:cubicBezTo>
                      <a:cubicBezTo>
                        <a:pt x="175" y="176"/>
                        <a:pt x="197" y="156"/>
                        <a:pt x="197" y="131"/>
                      </a:cubicBezTo>
                      <a:cubicBezTo>
                        <a:pt x="197" y="115"/>
                        <a:pt x="188" y="101"/>
                        <a:pt x="176" y="93"/>
                      </a:cubicBezTo>
                      <a:close/>
                      <a:moveTo>
                        <a:pt x="137" y="123"/>
                      </a:moveTo>
                      <a:cubicBezTo>
                        <a:pt x="135" y="127"/>
                        <a:pt x="132" y="131"/>
                        <a:pt x="129" y="134"/>
                      </a:cubicBezTo>
                      <a:cubicBezTo>
                        <a:pt x="125" y="137"/>
                        <a:pt x="121" y="140"/>
                        <a:pt x="116" y="141"/>
                      </a:cubicBezTo>
                      <a:cubicBezTo>
                        <a:pt x="111" y="143"/>
                        <a:pt x="106" y="144"/>
                        <a:pt x="100" y="144"/>
                      </a:cubicBezTo>
                      <a:cubicBezTo>
                        <a:pt x="74" y="144"/>
                        <a:pt x="60" y="132"/>
                        <a:pt x="57" y="108"/>
                      </a:cubicBezTo>
                      <a:cubicBezTo>
                        <a:pt x="82" y="108"/>
                        <a:pt x="82" y="108"/>
                        <a:pt x="82" y="108"/>
                      </a:cubicBezTo>
                      <a:cubicBezTo>
                        <a:pt x="83" y="117"/>
                        <a:pt x="89" y="122"/>
                        <a:pt x="100" y="122"/>
                      </a:cubicBezTo>
                      <a:cubicBezTo>
                        <a:pt x="105" y="122"/>
                        <a:pt x="109" y="121"/>
                        <a:pt x="112" y="118"/>
                      </a:cubicBezTo>
                      <a:cubicBezTo>
                        <a:pt x="114" y="116"/>
                        <a:pt x="116" y="114"/>
                        <a:pt x="116" y="110"/>
                      </a:cubicBezTo>
                      <a:cubicBezTo>
                        <a:pt x="116" y="109"/>
                        <a:pt x="115" y="108"/>
                        <a:pt x="115" y="107"/>
                      </a:cubicBezTo>
                      <a:cubicBezTo>
                        <a:pt x="114" y="106"/>
                        <a:pt x="113" y="105"/>
                        <a:pt x="111" y="104"/>
                      </a:cubicBezTo>
                      <a:cubicBezTo>
                        <a:pt x="110" y="103"/>
                        <a:pt x="107" y="102"/>
                        <a:pt x="104" y="101"/>
                      </a:cubicBezTo>
                      <a:cubicBezTo>
                        <a:pt x="101" y="100"/>
                        <a:pt x="98" y="99"/>
                        <a:pt x="93" y="98"/>
                      </a:cubicBezTo>
                      <a:cubicBezTo>
                        <a:pt x="87" y="96"/>
                        <a:pt x="82" y="95"/>
                        <a:pt x="78" y="93"/>
                      </a:cubicBezTo>
                      <a:cubicBezTo>
                        <a:pt x="74" y="91"/>
                        <a:pt x="70" y="89"/>
                        <a:pt x="67" y="87"/>
                      </a:cubicBezTo>
                      <a:cubicBezTo>
                        <a:pt x="65" y="85"/>
                        <a:pt x="63" y="82"/>
                        <a:pt x="61" y="78"/>
                      </a:cubicBezTo>
                      <a:cubicBezTo>
                        <a:pt x="60" y="75"/>
                        <a:pt x="59" y="70"/>
                        <a:pt x="59" y="65"/>
                      </a:cubicBezTo>
                      <a:cubicBezTo>
                        <a:pt x="59" y="60"/>
                        <a:pt x="60" y="56"/>
                        <a:pt x="62" y="52"/>
                      </a:cubicBezTo>
                      <a:cubicBezTo>
                        <a:pt x="64" y="48"/>
                        <a:pt x="66" y="45"/>
                        <a:pt x="70" y="42"/>
                      </a:cubicBezTo>
                      <a:cubicBezTo>
                        <a:pt x="73" y="39"/>
                        <a:pt x="77" y="36"/>
                        <a:pt x="81" y="35"/>
                      </a:cubicBezTo>
                      <a:cubicBezTo>
                        <a:pt x="86" y="33"/>
                        <a:pt x="91" y="32"/>
                        <a:pt x="97" y="32"/>
                      </a:cubicBezTo>
                      <a:cubicBezTo>
                        <a:pt x="122" y="32"/>
                        <a:pt x="135" y="43"/>
                        <a:pt x="137" y="65"/>
                      </a:cubicBezTo>
                      <a:cubicBezTo>
                        <a:pt x="113" y="65"/>
                        <a:pt x="113" y="65"/>
                        <a:pt x="113" y="65"/>
                      </a:cubicBezTo>
                      <a:cubicBezTo>
                        <a:pt x="111" y="58"/>
                        <a:pt x="106" y="55"/>
                        <a:pt x="98" y="55"/>
                      </a:cubicBezTo>
                      <a:cubicBezTo>
                        <a:pt x="96" y="55"/>
                        <a:pt x="94" y="55"/>
                        <a:pt x="92" y="55"/>
                      </a:cubicBezTo>
                      <a:cubicBezTo>
                        <a:pt x="90" y="56"/>
                        <a:pt x="89" y="56"/>
                        <a:pt x="88" y="57"/>
                      </a:cubicBezTo>
                      <a:cubicBezTo>
                        <a:pt x="86" y="58"/>
                        <a:pt x="85" y="59"/>
                        <a:pt x="84" y="60"/>
                      </a:cubicBezTo>
                      <a:cubicBezTo>
                        <a:pt x="84" y="61"/>
                        <a:pt x="83" y="62"/>
                        <a:pt x="83" y="63"/>
                      </a:cubicBezTo>
                      <a:cubicBezTo>
                        <a:pt x="83" y="65"/>
                        <a:pt x="84" y="66"/>
                        <a:pt x="84" y="66"/>
                      </a:cubicBezTo>
                      <a:cubicBezTo>
                        <a:pt x="84" y="67"/>
                        <a:pt x="85" y="68"/>
                        <a:pt x="87" y="69"/>
                      </a:cubicBezTo>
                      <a:cubicBezTo>
                        <a:pt x="88" y="69"/>
                        <a:pt x="90" y="70"/>
                        <a:pt x="93" y="71"/>
                      </a:cubicBezTo>
                      <a:cubicBezTo>
                        <a:pt x="96" y="72"/>
                        <a:pt x="100" y="73"/>
                        <a:pt x="105" y="74"/>
                      </a:cubicBezTo>
                      <a:cubicBezTo>
                        <a:pt x="111" y="76"/>
                        <a:pt x="116" y="77"/>
                        <a:pt x="120" y="79"/>
                      </a:cubicBezTo>
                      <a:cubicBezTo>
                        <a:pt x="125" y="81"/>
                        <a:pt x="128" y="83"/>
                        <a:pt x="131" y="86"/>
                      </a:cubicBezTo>
                      <a:cubicBezTo>
                        <a:pt x="134" y="88"/>
                        <a:pt x="136" y="91"/>
                        <a:pt x="138" y="95"/>
                      </a:cubicBezTo>
                      <a:cubicBezTo>
                        <a:pt x="139" y="99"/>
                        <a:pt x="140" y="103"/>
                        <a:pt x="140" y="109"/>
                      </a:cubicBezTo>
                      <a:cubicBezTo>
                        <a:pt x="140" y="114"/>
                        <a:pt x="139" y="118"/>
                        <a:pt x="137" y="12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  <a:alpha val="74902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pic>
              <p:nvPicPr>
                <p:cNvPr id="157" name="图片 1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8665" y="5615515"/>
                  <a:ext cx="182586" cy="1822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3" name="组合 112"/>
            <p:cNvGrpSpPr/>
            <p:nvPr/>
          </p:nvGrpSpPr>
          <p:grpSpPr>
            <a:xfrm>
              <a:off x="3008202" y="3215477"/>
              <a:ext cx="2156481" cy="1152041"/>
              <a:chOff x="389687" y="3723527"/>
              <a:chExt cx="2156481" cy="1152041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444500" y="3723527"/>
                <a:ext cx="2101668" cy="1117618"/>
                <a:chOff x="444500" y="3723527"/>
                <a:chExt cx="2101668" cy="1117618"/>
              </a:xfrm>
            </p:grpSpPr>
            <p:sp>
              <p:nvSpPr>
                <p:cNvPr id="108" name="任意多边形 107"/>
                <p:cNvSpPr/>
                <p:nvPr/>
              </p:nvSpPr>
              <p:spPr>
                <a:xfrm>
                  <a:off x="666568" y="3723527"/>
                  <a:ext cx="1879600" cy="1117618"/>
                </a:xfrm>
                <a:custGeom>
                  <a:avLst/>
                  <a:gdLst>
                    <a:gd name="connsiteX0" fmla="*/ 1384300 w 1879600"/>
                    <a:gd name="connsiteY0" fmla="*/ 1003300 h 1117618"/>
                    <a:gd name="connsiteX1" fmla="*/ 1358900 w 1879600"/>
                    <a:gd name="connsiteY1" fmla="*/ 889000 h 1117618"/>
                    <a:gd name="connsiteX2" fmla="*/ 1333500 w 1879600"/>
                    <a:gd name="connsiteY2" fmla="*/ 812800 h 1117618"/>
                    <a:gd name="connsiteX3" fmla="*/ 1320800 w 1879600"/>
                    <a:gd name="connsiteY3" fmla="*/ 774700 h 1117618"/>
                    <a:gd name="connsiteX4" fmla="*/ 1333500 w 1879600"/>
                    <a:gd name="connsiteY4" fmla="*/ 698500 h 1117618"/>
                    <a:gd name="connsiteX5" fmla="*/ 1447800 w 1879600"/>
                    <a:gd name="connsiteY5" fmla="*/ 635000 h 1117618"/>
                    <a:gd name="connsiteX6" fmla="*/ 1562100 w 1879600"/>
                    <a:gd name="connsiteY6" fmla="*/ 596900 h 1117618"/>
                    <a:gd name="connsiteX7" fmla="*/ 1600200 w 1879600"/>
                    <a:gd name="connsiteY7" fmla="*/ 584200 h 1117618"/>
                    <a:gd name="connsiteX8" fmla="*/ 1714500 w 1879600"/>
                    <a:gd name="connsiteY8" fmla="*/ 571500 h 1117618"/>
                    <a:gd name="connsiteX9" fmla="*/ 1790700 w 1879600"/>
                    <a:gd name="connsiteY9" fmla="*/ 546100 h 1117618"/>
                    <a:gd name="connsiteX10" fmla="*/ 1828800 w 1879600"/>
                    <a:gd name="connsiteY10" fmla="*/ 533400 h 1117618"/>
                    <a:gd name="connsiteX11" fmla="*/ 1854200 w 1879600"/>
                    <a:gd name="connsiteY11" fmla="*/ 495300 h 1117618"/>
                    <a:gd name="connsiteX12" fmla="*/ 1866900 w 1879600"/>
                    <a:gd name="connsiteY12" fmla="*/ 444500 h 1117618"/>
                    <a:gd name="connsiteX13" fmla="*/ 1879600 w 1879600"/>
                    <a:gd name="connsiteY13" fmla="*/ 406400 h 1117618"/>
                    <a:gd name="connsiteX14" fmla="*/ 1866900 w 1879600"/>
                    <a:gd name="connsiteY14" fmla="*/ 165100 h 1117618"/>
                    <a:gd name="connsiteX15" fmla="*/ 1828800 w 1879600"/>
                    <a:gd name="connsiteY15" fmla="*/ 127000 h 1117618"/>
                    <a:gd name="connsiteX16" fmla="*/ 1803400 w 1879600"/>
                    <a:gd name="connsiteY16" fmla="*/ 88900 h 1117618"/>
                    <a:gd name="connsiteX17" fmla="*/ 1714500 w 1879600"/>
                    <a:gd name="connsiteY17" fmla="*/ 50800 h 1117618"/>
                    <a:gd name="connsiteX18" fmla="*/ 1676400 w 1879600"/>
                    <a:gd name="connsiteY18" fmla="*/ 38100 h 1117618"/>
                    <a:gd name="connsiteX19" fmla="*/ 1625600 w 1879600"/>
                    <a:gd name="connsiteY19" fmla="*/ 12700 h 1117618"/>
                    <a:gd name="connsiteX20" fmla="*/ 1511300 w 1879600"/>
                    <a:gd name="connsiteY20" fmla="*/ 0 h 1117618"/>
                    <a:gd name="connsiteX21" fmla="*/ 1397000 w 1879600"/>
                    <a:gd name="connsiteY21" fmla="*/ 12700 h 1117618"/>
                    <a:gd name="connsiteX22" fmla="*/ 1346200 w 1879600"/>
                    <a:gd name="connsiteY22" fmla="*/ 88900 h 1117618"/>
                    <a:gd name="connsiteX23" fmla="*/ 1333500 w 1879600"/>
                    <a:gd name="connsiteY23" fmla="*/ 139700 h 1117618"/>
                    <a:gd name="connsiteX24" fmla="*/ 1346200 w 1879600"/>
                    <a:gd name="connsiteY24" fmla="*/ 279400 h 1117618"/>
                    <a:gd name="connsiteX25" fmla="*/ 1409700 w 1879600"/>
                    <a:gd name="connsiteY25" fmla="*/ 330200 h 1117618"/>
                    <a:gd name="connsiteX26" fmla="*/ 1511300 w 1879600"/>
                    <a:gd name="connsiteY26" fmla="*/ 342900 h 1117618"/>
                    <a:gd name="connsiteX27" fmla="*/ 1587500 w 1879600"/>
                    <a:gd name="connsiteY27" fmla="*/ 406400 h 1117618"/>
                    <a:gd name="connsiteX28" fmla="*/ 1600200 w 1879600"/>
                    <a:gd name="connsiteY28" fmla="*/ 457200 h 1117618"/>
                    <a:gd name="connsiteX29" fmla="*/ 1612900 w 1879600"/>
                    <a:gd name="connsiteY29" fmla="*/ 495300 h 1117618"/>
                    <a:gd name="connsiteX30" fmla="*/ 1638300 w 1879600"/>
                    <a:gd name="connsiteY30" fmla="*/ 609600 h 1117618"/>
                    <a:gd name="connsiteX31" fmla="*/ 1625600 w 1879600"/>
                    <a:gd name="connsiteY31" fmla="*/ 673100 h 1117618"/>
                    <a:gd name="connsiteX32" fmla="*/ 1587500 w 1879600"/>
                    <a:gd name="connsiteY32" fmla="*/ 711200 h 1117618"/>
                    <a:gd name="connsiteX33" fmla="*/ 1447800 w 1879600"/>
                    <a:gd name="connsiteY33" fmla="*/ 749300 h 1117618"/>
                    <a:gd name="connsiteX34" fmla="*/ 1155700 w 1879600"/>
                    <a:gd name="connsiteY34" fmla="*/ 736600 h 1117618"/>
                    <a:gd name="connsiteX35" fmla="*/ 1104900 w 1879600"/>
                    <a:gd name="connsiteY35" fmla="*/ 723900 h 1117618"/>
                    <a:gd name="connsiteX36" fmla="*/ 1028700 w 1879600"/>
                    <a:gd name="connsiteY36" fmla="*/ 673100 h 1117618"/>
                    <a:gd name="connsiteX37" fmla="*/ 1003300 w 1879600"/>
                    <a:gd name="connsiteY37" fmla="*/ 635000 h 1117618"/>
                    <a:gd name="connsiteX38" fmla="*/ 927100 w 1879600"/>
                    <a:gd name="connsiteY38" fmla="*/ 609600 h 1117618"/>
                    <a:gd name="connsiteX39" fmla="*/ 889000 w 1879600"/>
                    <a:gd name="connsiteY39" fmla="*/ 596900 h 1117618"/>
                    <a:gd name="connsiteX40" fmla="*/ 812800 w 1879600"/>
                    <a:gd name="connsiteY40" fmla="*/ 546100 h 1117618"/>
                    <a:gd name="connsiteX41" fmla="*/ 774700 w 1879600"/>
                    <a:gd name="connsiteY41" fmla="*/ 520700 h 1117618"/>
                    <a:gd name="connsiteX42" fmla="*/ 736600 w 1879600"/>
                    <a:gd name="connsiteY42" fmla="*/ 495300 h 1117618"/>
                    <a:gd name="connsiteX43" fmla="*/ 635000 w 1879600"/>
                    <a:gd name="connsiteY43" fmla="*/ 469900 h 1117618"/>
                    <a:gd name="connsiteX44" fmla="*/ 558800 w 1879600"/>
                    <a:gd name="connsiteY44" fmla="*/ 444500 h 1117618"/>
                    <a:gd name="connsiteX45" fmla="*/ 406400 w 1879600"/>
                    <a:gd name="connsiteY45" fmla="*/ 457200 h 1117618"/>
                    <a:gd name="connsiteX46" fmla="*/ 393700 w 1879600"/>
                    <a:gd name="connsiteY46" fmla="*/ 609600 h 1117618"/>
                    <a:gd name="connsiteX47" fmla="*/ 368300 w 1879600"/>
                    <a:gd name="connsiteY47" fmla="*/ 711200 h 1117618"/>
                    <a:gd name="connsiteX48" fmla="*/ 355600 w 1879600"/>
                    <a:gd name="connsiteY48" fmla="*/ 889000 h 1117618"/>
                    <a:gd name="connsiteX49" fmla="*/ 342900 w 1879600"/>
                    <a:gd name="connsiteY49" fmla="*/ 927100 h 1117618"/>
                    <a:gd name="connsiteX50" fmla="*/ 330200 w 1879600"/>
                    <a:gd name="connsiteY50" fmla="*/ 990600 h 1117618"/>
                    <a:gd name="connsiteX51" fmla="*/ 266700 w 1879600"/>
                    <a:gd name="connsiteY51" fmla="*/ 1066800 h 1117618"/>
                    <a:gd name="connsiteX52" fmla="*/ 228600 w 1879600"/>
                    <a:gd name="connsiteY52" fmla="*/ 1079500 h 1117618"/>
                    <a:gd name="connsiteX53" fmla="*/ 190500 w 1879600"/>
                    <a:gd name="connsiteY53" fmla="*/ 1104900 h 1117618"/>
                    <a:gd name="connsiteX54" fmla="*/ 0 w 1879600"/>
                    <a:gd name="connsiteY54" fmla="*/ 1117600 h 11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1879600" h="1117618">
                      <a:moveTo>
                        <a:pt x="1384300" y="1003300"/>
                      </a:moveTo>
                      <a:cubicBezTo>
                        <a:pt x="1377049" y="967046"/>
                        <a:pt x="1369661" y="924871"/>
                        <a:pt x="1358900" y="889000"/>
                      </a:cubicBezTo>
                      <a:cubicBezTo>
                        <a:pt x="1351207" y="863355"/>
                        <a:pt x="1341967" y="838200"/>
                        <a:pt x="1333500" y="812800"/>
                      </a:cubicBezTo>
                      <a:lnTo>
                        <a:pt x="1320800" y="774700"/>
                      </a:lnTo>
                      <a:cubicBezTo>
                        <a:pt x="1325033" y="749300"/>
                        <a:pt x="1323042" y="722031"/>
                        <a:pt x="1333500" y="698500"/>
                      </a:cubicBezTo>
                      <a:cubicBezTo>
                        <a:pt x="1353337" y="653866"/>
                        <a:pt x="1410008" y="647597"/>
                        <a:pt x="1447800" y="635000"/>
                      </a:cubicBezTo>
                      <a:lnTo>
                        <a:pt x="1562100" y="596900"/>
                      </a:lnTo>
                      <a:cubicBezTo>
                        <a:pt x="1574800" y="592667"/>
                        <a:pt x="1586895" y="585678"/>
                        <a:pt x="1600200" y="584200"/>
                      </a:cubicBezTo>
                      <a:lnTo>
                        <a:pt x="1714500" y="571500"/>
                      </a:lnTo>
                      <a:lnTo>
                        <a:pt x="1790700" y="546100"/>
                      </a:lnTo>
                      <a:lnTo>
                        <a:pt x="1828800" y="533400"/>
                      </a:lnTo>
                      <a:cubicBezTo>
                        <a:pt x="1837267" y="520700"/>
                        <a:pt x="1848187" y="509329"/>
                        <a:pt x="1854200" y="495300"/>
                      </a:cubicBezTo>
                      <a:cubicBezTo>
                        <a:pt x="1861076" y="479257"/>
                        <a:pt x="1862105" y="461283"/>
                        <a:pt x="1866900" y="444500"/>
                      </a:cubicBezTo>
                      <a:cubicBezTo>
                        <a:pt x="1870578" y="431628"/>
                        <a:pt x="1875367" y="419100"/>
                        <a:pt x="1879600" y="406400"/>
                      </a:cubicBezTo>
                      <a:cubicBezTo>
                        <a:pt x="1875367" y="325967"/>
                        <a:pt x="1881308" y="244345"/>
                        <a:pt x="1866900" y="165100"/>
                      </a:cubicBezTo>
                      <a:cubicBezTo>
                        <a:pt x="1863687" y="147429"/>
                        <a:pt x="1840298" y="140798"/>
                        <a:pt x="1828800" y="127000"/>
                      </a:cubicBezTo>
                      <a:cubicBezTo>
                        <a:pt x="1819029" y="115274"/>
                        <a:pt x="1814193" y="99693"/>
                        <a:pt x="1803400" y="88900"/>
                      </a:cubicBezTo>
                      <a:cubicBezTo>
                        <a:pt x="1772466" y="57966"/>
                        <a:pt x="1755306" y="62459"/>
                        <a:pt x="1714500" y="50800"/>
                      </a:cubicBezTo>
                      <a:cubicBezTo>
                        <a:pt x="1701628" y="47122"/>
                        <a:pt x="1688705" y="43373"/>
                        <a:pt x="1676400" y="38100"/>
                      </a:cubicBezTo>
                      <a:cubicBezTo>
                        <a:pt x="1658999" y="30642"/>
                        <a:pt x="1644047" y="16957"/>
                        <a:pt x="1625600" y="12700"/>
                      </a:cubicBezTo>
                      <a:cubicBezTo>
                        <a:pt x="1588247" y="4080"/>
                        <a:pt x="1549400" y="4233"/>
                        <a:pt x="1511300" y="0"/>
                      </a:cubicBezTo>
                      <a:cubicBezTo>
                        <a:pt x="1473200" y="4233"/>
                        <a:pt x="1430752" y="-5474"/>
                        <a:pt x="1397000" y="12700"/>
                      </a:cubicBezTo>
                      <a:cubicBezTo>
                        <a:pt x="1370122" y="27173"/>
                        <a:pt x="1346200" y="88900"/>
                        <a:pt x="1346200" y="88900"/>
                      </a:cubicBezTo>
                      <a:cubicBezTo>
                        <a:pt x="1341967" y="105833"/>
                        <a:pt x="1333500" y="122246"/>
                        <a:pt x="1333500" y="139700"/>
                      </a:cubicBezTo>
                      <a:cubicBezTo>
                        <a:pt x="1333500" y="186459"/>
                        <a:pt x="1336403" y="233679"/>
                        <a:pt x="1346200" y="279400"/>
                      </a:cubicBezTo>
                      <a:cubicBezTo>
                        <a:pt x="1353823" y="314973"/>
                        <a:pt x="1379224" y="324659"/>
                        <a:pt x="1409700" y="330200"/>
                      </a:cubicBezTo>
                      <a:cubicBezTo>
                        <a:pt x="1443280" y="336305"/>
                        <a:pt x="1477433" y="338667"/>
                        <a:pt x="1511300" y="342900"/>
                      </a:cubicBezTo>
                      <a:cubicBezTo>
                        <a:pt x="1535578" y="359085"/>
                        <a:pt x="1572456" y="380073"/>
                        <a:pt x="1587500" y="406400"/>
                      </a:cubicBezTo>
                      <a:cubicBezTo>
                        <a:pt x="1596160" y="421555"/>
                        <a:pt x="1595405" y="440417"/>
                        <a:pt x="1600200" y="457200"/>
                      </a:cubicBezTo>
                      <a:cubicBezTo>
                        <a:pt x="1603878" y="470072"/>
                        <a:pt x="1609653" y="482313"/>
                        <a:pt x="1612900" y="495300"/>
                      </a:cubicBezTo>
                      <a:cubicBezTo>
                        <a:pt x="1622366" y="533164"/>
                        <a:pt x="1629833" y="571500"/>
                        <a:pt x="1638300" y="609600"/>
                      </a:cubicBezTo>
                      <a:cubicBezTo>
                        <a:pt x="1634067" y="630767"/>
                        <a:pt x="1635253" y="653793"/>
                        <a:pt x="1625600" y="673100"/>
                      </a:cubicBezTo>
                      <a:cubicBezTo>
                        <a:pt x="1617568" y="689164"/>
                        <a:pt x="1603200" y="702478"/>
                        <a:pt x="1587500" y="711200"/>
                      </a:cubicBezTo>
                      <a:cubicBezTo>
                        <a:pt x="1551246" y="731341"/>
                        <a:pt x="1488839" y="741092"/>
                        <a:pt x="1447800" y="749300"/>
                      </a:cubicBezTo>
                      <a:cubicBezTo>
                        <a:pt x="1350433" y="745067"/>
                        <a:pt x="1252892" y="743799"/>
                        <a:pt x="1155700" y="736600"/>
                      </a:cubicBezTo>
                      <a:cubicBezTo>
                        <a:pt x="1138293" y="735311"/>
                        <a:pt x="1120512" y="731706"/>
                        <a:pt x="1104900" y="723900"/>
                      </a:cubicBezTo>
                      <a:cubicBezTo>
                        <a:pt x="1077596" y="710248"/>
                        <a:pt x="1028700" y="673100"/>
                        <a:pt x="1028700" y="673100"/>
                      </a:cubicBezTo>
                      <a:cubicBezTo>
                        <a:pt x="1020233" y="660400"/>
                        <a:pt x="1016243" y="643090"/>
                        <a:pt x="1003300" y="635000"/>
                      </a:cubicBezTo>
                      <a:cubicBezTo>
                        <a:pt x="980596" y="620810"/>
                        <a:pt x="952500" y="618067"/>
                        <a:pt x="927100" y="609600"/>
                      </a:cubicBezTo>
                      <a:cubicBezTo>
                        <a:pt x="914400" y="605367"/>
                        <a:pt x="900139" y="604326"/>
                        <a:pt x="889000" y="596900"/>
                      </a:cubicBezTo>
                      <a:lnTo>
                        <a:pt x="812800" y="546100"/>
                      </a:lnTo>
                      <a:lnTo>
                        <a:pt x="774700" y="520700"/>
                      </a:lnTo>
                      <a:cubicBezTo>
                        <a:pt x="762000" y="512233"/>
                        <a:pt x="751408" y="499002"/>
                        <a:pt x="736600" y="495300"/>
                      </a:cubicBezTo>
                      <a:cubicBezTo>
                        <a:pt x="702733" y="486833"/>
                        <a:pt x="668118" y="480939"/>
                        <a:pt x="635000" y="469900"/>
                      </a:cubicBezTo>
                      <a:lnTo>
                        <a:pt x="558800" y="444500"/>
                      </a:lnTo>
                      <a:cubicBezTo>
                        <a:pt x="508000" y="448733"/>
                        <a:pt x="442446" y="421154"/>
                        <a:pt x="406400" y="457200"/>
                      </a:cubicBezTo>
                      <a:cubicBezTo>
                        <a:pt x="370354" y="493246"/>
                        <a:pt x="401262" y="559188"/>
                        <a:pt x="393700" y="609600"/>
                      </a:cubicBezTo>
                      <a:cubicBezTo>
                        <a:pt x="388522" y="644123"/>
                        <a:pt x="368300" y="711200"/>
                        <a:pt x="368300" y="711200"/>
                      </a:cubicBezTo>
                      <a:cubicBezTo>
                        <a:pt x="364067" y="770467"/>
                        <a:pt x="362542" y="829989"/>
                        <a:pt x="355600" y="889000"/>
                      </a:cubicBezTo>
                      <a:cubicBezTo>
                        <a:pt x="354036" y="902295"/>
                        <a:pt x="346147" y="914113"/>
                        <a:pt x="342900" y="927100"/>
                      </a:cubicBezTo>
                      <a:cubicBezTo>
                        <a:pt x="337665" y="948041"/>
                        <a:pt x="337779" y="970389"/>
                        <a:pt x="330200" y="990600"/>
                      </a:cubicBezTo>
                      <a:cubicBezTo>
                        <a:pt x="322391" y="1011425"/>
                        <a:pt x="283171" y="1055819"/>
                        <a:pt x="266700" y="1066800"/>
                      </a:cubicBezTo>
                      <a:cubicBezTo>
                        <a:pt x="255561" y="1074226"/>
                        <a:pt x="240574" y="1073513"/>
                        <a:pt x="228600" y="1079500"/>
                      </a:cubicBezTo>
                      <a:cubicBezTo>
                        <a:pt x="214948" y="1086326"/>
                        <a:pt x="205467" y="1101907"/>
                        <a:pt x="190500" y="1104900"/>
                      </a:cubicBezTo>
                      <a:cubicBezTo>
                        <a:pt x="121727" y="1118655"/>
                        <a:pt x="65089" y="1117600"/>
                        <a:pt x="0" y="1117600"/>
                      </a:cubicBezTo>
                    </a:path>
                  </a:pathLst>
                </a:custGeom>
                <a:noFill/>
                <a:ln w="19050">
                  <a:solidFill>
                    <a:srgbClr val="454C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任意多边形 110"/>
                <p:cNvSpPr/>
                <p:nvPr/>
              </p:nvSpPr>
              <p:spPr>
                <a:xfrm>
                  <a:off x="444500" y="4216400"/>
                  <a:ext cx="1003300" cy="317500"/>
                </a:xfrm>
                <a:custGeom>
                  <a:avLst/>
                  <a:gdLst>
                    <a:gd name="connsiteX0" fmla="*/ 1003300 w 1003300"/>
                    <a:gd name="connsiteY0" fmla="*/ 25400 h 317500"/>
                    <a:gd name="connsiteX1" fmla="*/ 927100 w 1003300"/>
                    <a:gd name="connsiteY1" fmla="*/ 12700 h 317500"/>
                    <a:gd name="connsiteX2" fmla="*/ 889000 w 1003300"/>
                    <a:gd name="connsiteY2" fmla="*/ 0 h 317500"/>
                    <a:gd name="connsiteX3" fmla="*/ 825500 w 1003300"/>
                    <a:gd name="connsiteY3" fmla="*/ 12700 h 317500"/>
                    <a:gd name="connsiteX4" fmla="*/ 787400 w 1003300"/>
                    <a:gd name="connsiteY4" fmla="*/ 38100 h 317500"/>
                    <a:gd name="connsiteX5" fmla="*/ 762000 w 1003300"/>
                    <a:gd name="connsiteY5" fmla="*/ 88900 h 317500"/>
                    <a:gd name="connsiteX6" fmla="*/ 723900 w 1003300"/>
                    <a:gd name="connsiteY6" fmla="*/ 127000 h 317500"/>
                    <a:gd name="connsiteX7" fmla="*/ 711200 w 1003300"/>
                    <a:gd name="connsiteY7" fmla="*/ 165100 h 317500"/>
                    <a:gd name="connsiteX8" fmla="*/ 609600 w 1003300"/>
                    <a:gd name="connsiteY8" fmla="*/ 279400 h 317500"/>
                    <a:gd name="connsiteX9" fmla="*/ 457200 w 1003300"/>
                    <a:gd name="connsiteY9" fmla="*/ 317500 h 317500"/>
                    <a:gd name="connsiteX10" fmla="*/ 165100 w 1003300"/>
                    <a:gd name="connsiteY10" fmla="*/ 304800 h 317500"/>
                    <a:gd name="connsiteX11" fmla="*/ 88900 w 1003300"/>
                    <a:gd name="connsiteY11" fmla="*/ 279400 h 317500"/>
                    <a:gd name="connsiteX12" fmla="*/ 0 w 1003300"/>
                    <a:gd name="connsiteY12" fmla="*/ 279400 h 31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3300" h="317500">
                      <a:moveTo>
                        <a:pt x="1003300" y="25400"/>
                      </a:moveTo>
                      <a:cubicBezTo>
                        <a:pt x="977900" y="21167"/>
                        <a:pt x="952237" y="18286"/>
                        <a:pt x="927100" y="12700"/>
                      </a:cubicBezTo>
                      <a:cubicBezTo>
                        <a:pt x="914032" y="9796"/>
                        <a:pt x="902387" y="0"/>
                        <a:pt x="889000" y="0"/>
                      </a:cubicBezTo>
                      <a:cubicBezTo>
                        <a:pt x="867414" y="0"/>
                        <a:pt x="846667" y="8467"/>
                        <a:pt x="825500" y="12700"/>
                      </a:cubicBezTo>
                      <a:cubicBezTo>
                        <a:pt x="812800" y="21167"/>
                        <a:pt x="797171" y="26374"/>
                        <a:pt x="787400" y="38100"/>
                      </a:cubicBezTo>
                      <a:cubicBezTo>
                        <a:pt x="775280" y="52644"/>
                        <a:pt x="773004" y="73494"/>
                        <a:pt x="762000" y="88900"/>
                      </a:cubicBezTo>
                      <a:cubicBezTo>
                        <a:pt x="751561" y="103515"/>
                        <a:pt x="736600" y="114300"/>
                        <a:pt x="723900" y="127000"/>
                      </a:cubicBezTo>
                      <a:cubicBezTo>
                        <a:pt x="719667" y="139700"/>
                        <a:pt x="717187" y="153126"/>
                        <a:pt x="711200" y="165100"/>
                      </a:cubicBezTo>
                      <a:cubicBezTo>
                        <a:pt x="695038" y="197423"/>
                        <a:pt x="627959" y="276340"/>
                        <a:pt x="609600" y="279400"/>
                      </a:cubicBezTo>
                      <a:cubicBezTo>
                        <a:pt x="506990" y="296502"/>
                        <a:pt x="557829" y="283957"/>
                        <a:pt x="457200" y="317500"/>
                      </a:cubicBezTo>
                      <a:cubicBezTo>
                        <a:pt x="359833" y="313267"/>
                        <a:pt x="262041" y="314828"/>
                        <a:pt x="165100" y="304800"/>
                      </a:cubicBezTo>
                      <a:cubicBezTo>
                        <a:pt x="138468" y="302045"/>
                        <a:pt x="115674" y="279400"/>
                        <a:pt x="8890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 w="19050">
                  <a:solidFill>
                    <a:srgbClr val="454C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6" name="椭圆 145"/>
              <p:cNvSpPr/>
              <p:nvPr/>
            </p:nvSpPr>
            <p:spPr>
              <a:xfrm rot="20742128">
                <a:off x="606065" y="4822855"/>
                <a:ext cx="94769" cy="52713"/>
              </a:xfrm>
              <a:prstGeom prst="ellipse">
                <a:avLst/>
              </a:prstGeom>
              <a:solidFill>
                <a:srgbClr val="454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 rot="20675680">
                <a:off x="389687" y="4482514"/>
                <a:ext cx="94769" cy="52713"/>
              </a:xfrm>
              <a:prstGeom prst="ellipse">
                <a:avLst/>
              </a:prstGeom>
              <a:solidFill>
                <a:srgbClr val="454C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2" name="组合 131"/>
          <p:cNvGrpSpPr/>
          <p:nvPr/>
        </p:nvGrpSpPr>
        <p:grpSpPr>
          <a:xfrm>
            <a:off x="10927924" y="2203177"/>
            <a:ext cx="567388" cy="659749"/>
            <a:chOff x="5464049" y="3352011"/>
            <a:chExt cx="928652" cy="1079820"/>
          </a:xfrm>
        </p:grpSpPr>
        <p:sp>
          <p:nvSpPr>
            <p:cNvPr id="161" name="椭圆 160"/>
            <p:cNvSpPr/>
            <p:nvPr/>
          </p:nvSpPr>
          <p:spPr>
            <a:xfrm>
              <a:off x="5464049" y="3352011"/>
              <a:ext cx="928652" cy="928653"/>
            </a:xfrm>
            <a:prstGeom prst="ellipse">
              <a:avLst/>
            </a:prstGeom>
            <a:solidFill>
              <a:srgbClr val="3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5594413" y="3482375"/>
              <a:ext cx="667924" cy="667924"/>
            </a:xfrm>
            <a:prstGeom prst="ellipse">
              <a:avLst/>
            </a:prstGeom>
            <a:solidFill>
              <a:srgbClr val="9D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5738343" y="3626306"/>
              <a:ext cx="380063" cy="380063"/>
            </a:xfrm>
            <a:prstGeom prst="ellipse">
              <a:avLst/>
            </a:prstGeom>
            <a:solidFill>
              <a:srgbClr val="3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824394" y="3690217"/>
              <a:ext cx="106150" cy="106150"/>
            </a:xfrm>
            <a:prstGeom prst="ellipse">
              <a:avLst/>
            </a:prstGeom>
            <a:solidFill>
              <a:srgbClr val="9DDA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任意多边形 159"/>
            <p:cNvSpPr/>
            <p:nvPr/>
          </p:nvSpPr>
          <p:spPr>
            <a:xfrm>
              <a:off x="5604333" y="4280479"/>
              <a:ext cx="689684" cy="151352"/>
            </a:xfrm>
            <a:custGeom>
              <a:avLst/>
              <a:gdLst>
                <a:gd name="connsiteX0" fmla="*/ 421612 w 843225"/>
                <a:gd name="connsiteY0" fmla="*/ 0 h 185047"/>
                <a:gd name="connsiteX1" fmla="*/ 830177 w 843225"/>
                <a:gd name="connsiteY1" fmla="*/ 169233 h 185047"/>
                <a:gd name="connsiteX2" fmla="*/ 843225 w 843225"/>
                <a:gd name="connsiteY2" fmla="*/ 185047 h 185047"/>
                <a:gd name="connsiteX3" fmla="*/ 641654 w 843225"/>
                <a:gd name="connsiteY3" fmla="*/ 185047 h 185047"/>
                <a:gd name="connsiteX4" fmla="*/ 597623 w 843225"/>
                <a:gd name="connsiteY4" fmla="*/ 161148 h 185047"/>
                <a:gd name="connsiteX5" fmla="*/ 421612 w 843225"/>
                <a:gd name="connsiteY5" fmla="*/ 125613 h 185047"/>
                <a:gd name="connsiteX6" fmla="*/ 245601 w 843225"/>
                <a:gd name="connsiteY6" fmla="*/ 161148 h 185047"/>
                <a:gd name="connsiteX7" fmla="*/ 201571 w 843225"/>
                <a:gd name="connsiteY7" fmla="*/ 185047 h 185047"/>
                <a:gd name="connsiteX8" fmla="*/ 0 w 843225"/>
                <a:gd name="connsiteY8" fmla="*/ 185047 h 185047"/>
                <a:gd name="connsiteX9" fmla="*/ 13047 w 843225"/>
                <a:gd name="connsiteY9" fmla="*/ 169233 h 185047"/>
                <a:gd name="connsiteX10" fmla="*/ 421612 w 843225"/>
                <a:gd name="connsiteY10" fmla="*/ 0 h 1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3225" h="185047">
                  <a:moveTo>
                    <a:pt x="421612" y="0"/>
                  </a:moveTo>
                  <a:cubicBezTo>
                    <a:pt x="581167" y="0"/>
                    <a:pt x="725616" y="64672"/>
                    <a:pt x="830177" y="169233"/>
                  </a:cubicBezTo>
                  <a:lnTo>
                    <a:pt x="843225" y="185047"/>
                  </a:lnTo>
                  <a:lnTo>
                    <a:pt x="641654" y="185047"/>
                  </a:lnTo>
                  <a:lnTo>
                    <a:pt x="597623" y="161148"/>
                  </a:lnTo>
                  <a:cubicBezTo>
                    <a:pt x="543524" y="138266"/>
                    <a:pt x="484046" y="125613"/>
                    <a:pt x="421612" y="125613"/>
                  </a:cubicBezTo>
                  <a:cubicBezTo>
                    <a:pt x="359178" y="125613"/>
                    <a:pt x="299700" y="138266"/>
                    <a:pt x="245601" y="161148"/>
                  </a:cubicBezTo>
                  <a:lnTo>
                    <a:pt x="201571" y="185047"/>
                  </a:lnTo>
                  <a:lnTo>
                    <a:pt x="0" y="185047"/>
                  </a:lnTo>
                  <a:lnTo>
                    <a:pt x="13047" y="169233"/>
                  </a:lnTo>
                  <a:cubicBezTo>
                    <a:pt x="117608" y="64672"/>
                    <a:pt x="262058" y="0"/>
                    <a:pt x="421612" y="0"/>
                  </a:cubicBezTo>
                  <a:close/>
                </a:path>
              </a:pathLst>
            </a:custGeom>
            <a:solidFill>
              <a:srgbClr val="35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9212940" y="2318663"/>
            <a:ext cx="172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多人视频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8327198" y="2854907"/>
            <a:ext cx="3257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随时开视频会议</a:t>
            </a:r>
            <a:endParaRPr lang="en-US" altLang="zh-CN" sz="2000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和面对面交流一样高效</a:t>
            </a:r>
            <a:endParaRPr lang="zh-CN" altLang="en-US" sz="2000" dirty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6581897" y="3824680"/>
            <a:ext cx="5002623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视频会议不再受限于距离，可支持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路视频画面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手机电脑均可接入，畅享面对面沟通的快感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233" y="7055735"/>
            <a:ext cx="11144250" cy="5010150"/>
          </a:xfrm>
          <a:prstGeom prst="rect">
            <a:avLst/>
          </a:prstGeom>
        </p:spPr>
      </p:pic>
      <p:grpSp>
        <p:nvGrpSpPr>
          <p:cNvPr id="156" name="组合 155"/>
          <p:cNvGrpSpPr/>
          <p:nvPr/>
        </p:nvGrpSpPr>
        <p:grpSpPr>
          <a:xfrm>
            <a:off x="-2457156" y="4743484"/>
            <a:ext cx="2240542" cy="1066470"/>
            <a:chOff x="325520" y="5562600"/>
            <a:chExt cx="2240542" cy="1066470"/>
          </a:xfrm>
        </p:grpSpPr>
        <p:grpSp>
          <p:nvGrpSpPr>
            <p:cNvPr id="130" name="组合 129"/>
            <p:cNvGrpSpPr/>
            <p:nvPr/>
          </p:nvGrpSpPr>
          <p:grpSpPr>
            <a:xfrm rot="16200000">
              <a:off x="912556" y="4975564"/>
              <a:ext cx="1066470" cy="2240542"/>
              <a:chOff x="3900992" y="4211153"/>
              <a:chExt cx="1178076" cy="2240542"/>
            </a:xfrm>
          </p:grpSpPr>
          <p:grpSp>
            <p:nvGrpSpPr>
              <p:cNvPr id="147" name="组合 146"/>
              <p:cNvGrpSpPr/>
              <p:nvPr/>
            </p:nvGrpSpPr>
            <p:grpSpPr>
              <a:xfrm>
                <a:off x="3900992" y="4211153"/>
                <a:ext cx="1178076" cy="2240542"/>
                <a:chOff x="2887897" y="2761900"/>
                <a:chExt cx="1178076" cy="2240542"/>
              </a:xfrm>
            </p:grpSpPr>
            <p:sp>
              <p:nvSpPr>
                <p:cNvPr id="152" name="圆角矩形 151"/>
                <p:cNvSpPr/>
                <p:nvPr/>
              </p:nvSpPr>
              <p:spPr>
                <a:xfrm>
                  <a:off x="2887897" y="2761900"/>
                  <a:ext cx="1178076" cy="2240542"/>
                </a:xfrm>
                <a:prstGeom prst="roundRect">
                  <a:avLst/>
                </a:prstGeom>
                <a:solidFill>
                  <a:srgbClr val="2F8B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/>
                <p:cNvSpPr/>
                <p:nvPr/>
              </p:nvSpPr>
              <p:spPr>
                <a:xfrm>
                  <a:off x="2941446" y="3097762"/>
                  <a:ext cx="1070977" cy="159969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/>
              <p:cNvGrpSpPr/>
              <p:nvPr/>
            </p:nvGrpSpPr>
            <p:grpSpPr>
              <a:xfrm>
                <a:off x="4336345" y="4314258"/>
                <a:ext cx="300934" cy="127418"/>
                <a:chOff x="8047325" y="4425906"/>
                <a:chExt cx="216694" cy="91750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50" name="椭圆 149"/>
                <p:cNvSpPr/>
                <p:nvPr/>
              </p:nvSpPr>
              <p:spPr>
                <a:xfrm>
                  <a:off x="8132813" y="4425906"/>
                  <a:ext cx="45719" cy="4571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圆角矩形 150"/>
                <p:cNvSpPr/>
                <p:nvPr/>
              </p:nvSpPr>
              <p:spPr>
                <a:xfrm>
                  <a:off x="8047325" y="4488856"/>
                  <a:ext cx="216694" cy="288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9" name="椭圆 148"/>
              <p:cNvSpPr/>
              <p:nvPr/>
            </p:nvSpPr>
            <p:spPr>
              <a:xfrm>
                <a:off x="4384295" y="6210637"/>
                <a:ext cx="205031" cy="205031"/>
              </a:xfrm>
              <a:prstGeom prst="ellipse">
                <a:avLst/>
              </a:prstGeom>
              <a:solidFill>
                <a:srgbClr val="E7AA5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4" name="文本框 153"/>
            <p:cNvSpPr txBox="1"/>
            <p:nvPr/>
          </p:nvSpPr>
          <p:spPr>
            <a:xfrm>
              <a:off x="902087" y="5879209"/>
              <a:ext cx="1117600" cy="276999"/>
            </a:xfrm>
            <a:prstGeom prst="rect">
              <a:avLst/>
            </a:prstGeom>
            <a:solidFill>
              <a:srgbClr val="17A0DD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高效异地沟通</a:t>
              </a:r>
              <a:endParaRPr lang="zh-CN" altLang="en-US" sz="1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886980" y="6128291"/>
              <a:ext cx="11545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讨论建设方案</a:t>
              </a:r>
              <a:endParaRPr lang="zh-CN" altLang="en-US" sz="11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1" name="文本框 220"/>
          <p:cNvSpPr txBox="1"/>
          <p:nvPr/>
        </p:nvSpPr>
        <p:spPr>
          <a:xfrm>
            <a:off x="1677035" y="833755"/>
            <a:ext cx="3628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个人Blog系统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406653" y="2706899"/>
            <a:ext cx="41936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Java搭建自己个人blog</a:t>
            </a:r>
            <a:r>
              <a:rPr lang="zh-CN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r>
              <a:rPr lang="zh-CN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MyEClipse、sqlyog</a:t>
            </a:r>
            <a:r>
              <a:rPr lang="zh-CN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0" name="组合 239"/>
          <p:cNvGrpSpPr/>
          <p:nvPr/>
        </p:nvGrpSpPr>
        <p:grpSpPr>
          <a:xfrm>
            <a:off x="5820302" y="1524550"/>
            <a:ext cx="5098849" cy="3854227"/>
            <a:chOff x="5839352" y="1315000"/>
            <a:chExt cx="5098849" cy="3854227"/>
          </a:xfrm>
        </p:grpSpPr>
        <p:grpSp>
          <p:nvGrpSpPr>
            <p:cNvPr id="120" name="组合 119"/>
            <p:cNvGrpSpPr/>
            <p:nvPr/>
          </p:nvGrpSpPr>
          <p:grpSpPr>
            <a:xfrm>
              <a:off x="5839352" y="2572253"/>
              <a:ext cx="3617495" cy="2596974"/>
              <a:chOff x="748427" y="3745814"/>
              <a:chExt cx="3617495" cy="2596974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748427" y="3745814"/>
                <a:ext cx="3617495" cy="2596974"/>
                <a:chOff x="748427" y="3745814"/>
                <a:chExt cx="3617495" cy="2596974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748427" y="3745814"/>
                  <a:ext cx="3617495" cy="2596974"/>
                  <a:chOff x="6700781" y="1676400"/>
                  <a:chExt cx="3969657" cy="2849789"/>
                </a:xfrm>
              </p:grpSpPr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6700781" y="1676400"/>
                    <a:ext cx="3969657" cy="2849789"/>
                    <a:chOff x="6700781" y="1676400"/>
                    <a:chExt cx="3969657" cy="2849789"/>
                  </a:xfrm>
                </p:grpSpPr>
                <p:grpSp>
                  <p:nvGrpSpPr>
                    <p:cNvPr id="86" name="组合 85"/>
                    <p:cNvGrpSpPr/>
                    <p:nvPr/>
                  </p:nvGrpSpPr>
                  <p:grpSpPr>
                    <a:xfrm>
                      <a:off x="6700781" y="1676400"/>
                      <a:ext cx="3969657" cy="2849789"/>
                      <a:chOff x="6700781" y="1676400"/>
                      <a:chExt cx="3969657" cy="2849789"/>
                    </a:xfrm>
                  </p:grpSpPr>
                  <p:sp>
                    <p:nvSpPr>
                      <p:cNvPr id="91" name="椭圆 90"/>
                      <p:cNvSpPr/>
                      <p:nvPr/>
                    </p:nvSpPr>
                    <p:spPr>
                      <a:xfrm>
                        <a:off x="7139837" y="4478961"/>
                        <a:ext cx="3091543" cy="47228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  <a:alpha val="71000"/>
                            </a:schemeClr>
                          </a:gs>
                          <a:gs pos="28000">
                            <a:srgbClr val="CFD0D2"/>
                          </a:gs>
                          <a:gs pos="100000">
                            <a:schemeClr val="bg1">
                              <a:lumMod val="65000"/>
                              <a:alpha val="89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" name="梯形 91"/>
                      <p:cNvSpPr/>
                      <p:nvPr/>
                    </p:nvSpPr>
                    <p:spPr>
                      <a:xfrm>
                        <a:off x="8286750" y="3911600"/>
                        <a:ext cx="800100" cy="508000"/>
                      </a:xfrm>
                      <a:prstGeom prst="trapezoid">
                        <a:avLst>
                          <a:gd name="adj" fmla="val 37500"/>
                        </a:avLst>
                      </a:prstGeom>
                      <a:solidFill>
                        <a:srgbClr val="454E5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" name="矩形 92"/>
                      <p:cNvSpPr/>
                      <p:nvPr/>
                    </p:nvSpPr>
                    <p:spPr>
                      <a:xfrm>
                        <a:off x="8401844" y="4062095"/>
                        <a:ext cx="564356" cy="45719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lumMod val="5000"/>
                              <a:lumOff val="95000"/>
                              <a:alpha val="71000"/>
                            </a:schemeClr>
                          </a:gs>
                          <a:gs pos="100000">
                            <a:schemeClr val="bg1">
                              <a:lumMod val="65000"/>
                              <a:alpha val="89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ln>
                        <a:noFill/>
                      </a:ln>
                      <a:effectLst>
                        <a:outerShdw blurRad="241300" dist="38100" dir="5400000" algn="t" rotWithShape="0">
                          <a:prstClr val="black"/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94" name="组合 93"/>
                      <p:cNvGrpSpPr/>
                      <p:nvPr/>
                    </p:nvGrpSpPr>
                    <p:grpSpPr>
                      <a:xfrm>
                        <a:off x="6700781" y="1676400"/>
                        <a:ext cx="3969657" cy="2425700"/>
                        <a:chOff x="6858000" y="1676400"/>
                        <a:chExt cx="3467100" cy="2425700"/>
                      </a:xfrm>
                    </p:grpSpPr>
                    <p:sp>
                      <p:nvSpPr>
                        <p:cNvPr id="96" name="圆角矩形 95"/>
                        <p:cNvSpPr/>
                        <p:nvPr/>
                      </p:nvSpPr>
                      <p:spPr>
                        <a:xfrm>
                          <a:off x="6858000" y="1676400"/>
                          <a:ext cx="3467100" cy="2425700"/>
                        </a:xfrm>
                        <a:prstGeom prst="roundRect">
                          <a:avLst>
                            <a:gd name="adj" fmla="val 1993"/>
                          </a:avLst>
                        </a:prstGeom>
                        <a:solidFill>
                          <a:srgbClr val="454E5A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7" name="矩形 96"/>
                        <p:cNvSpPr/>
                        <p:nvPr/>
                      </p:nvSpPr>
                      <p:spPr>
                        <a:xfrm>
                          <a:off x="6952481" y="1758950"/>
                          <a:ext cx="3289300" cy="2070100"/>
                        </a:xfrm>
                        <a:prstGeom prst="rect">
                          <a:avLst/>
                        </a:prstGeom>
                        <a:solidFill>
                          <a:srgbClr val="ACE1F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95" name="圆角矩形 94"/>
                      <p:cNvSpPr/>
                      <p:nvPr/>
                    </p:nvSpPr>
                    <p:spPr>
                      <a:xfrm>
                        <a:off x="7921625" y="4417219"/>
                        <a:ext cx="1530350" cy="94456"/>
                      </a:xfrm>
                      <a:prstGeom prst="roundRect">
                        <a:avLst/>
                      </a:prstGeom>
                      <a:solidFill>
                        <a:srgbClr val="454E5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87" name="椭圆 86"/>
                    <p:cNvSpPr/>
                    <p:nvPr/>
                  </p:nvSpPr>
                  <p:spPr>
                    <a:xfrm>
                      <a:off x="8594077" y="3905175"/>
                      <a:ext cx="130214" cy="13021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/>
                    <p:nvPr/>
                  </p:nvSpPr>
                  <p:spPr>
                    <a:xfrm>
                      <a:off x="10438530" y="3934922"/>
                      <a:ext cx="70720" cy="70720"/>
                    </a:xfrm>
                    <a:prstGeom prst="ellipse">
                      <a:avLst/>
                    </a:prstGeom>
                    <a:solidFill>
                      <a:srgbClr val="76C1E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/>
                    <p:nvPr/>
                  </p:nvSpPr>
                  <p:spPr>
                    <a:xfrm>
                      <a:off x="10343080" y="3947422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/>
                    <p:nvPr/>
                  </p:nvSpPr>
                  <p:spPr>
                    <a:xfrm>
                      <a:off x="10270992" y="3947422"/>
                      <a:ext cx="45720" cy="45720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7483686" y="1944787"/>
                    <a:ext cx="2374818" cy="1737982"/>
                    <a:chOff x="1706871" y="2387600"/>
                    <a:chExt cx="4021461" cy="2943059"/>
                  </a:xfrm>
                </p:grpSpPr>
                <p:sp>
                  <p:nvSpPr>
                    <p:cNvPr id="6" name="矩形 5"/>
                    <p:cNvSpPr/>
                    <p:nvPr/>
                  </p:nvSpPr>
                  <p:spPr>
                    <a:xfrm>
                      <a:off x="1706871" y="2387600"/>
                      <a:ext cx="4021461" cy="2943059"/>
                    </a:xfrm>
                    <a:prstGeom prst="rect">
                      <a:avLst/>
                    </a:prstGeom>
                    <a:solidFill>
                      <a:srgbClr val="5FB0E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1706871" y="2995186"/>
                      <a:ext cx="3192607" cy="2335473"/>
                    </a:xfrm>
                    <a:prstGeom prst="rect">
                      <a:avLst/>
                    </a:prstGeom>
                    <a:solidFill>
                      <a:srgbClr val="59B8D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4397214" y="2992622"/>
                      <a:ext cx="1254690" cy="2261301"/>
                    </a:xfrm>
                    <a:prstGeom prst="rect">
                      <a:avLst/>
                    </a:prstGeom>
                    <a:solidFill>
                      <a:srgbClr val="D3F0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4834093" y="3041568"/>
                      <a:ext cx="754311" cy="585330"/>
                    </a:xfrm>
                    <a:prstGeom prst="rect">
                      <a:avLst/>
                    </a:prstGeom>
                    <a:solidFill>
                      <a:srgbClr val="59B8D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" name="组合 9"/>
                    <p:cNvGrpSpPr/>
                    <p:nvPr/>
                  </p:nvGrpSpPr>
                  <p:grpSpPr>
                    <a:xfrm>
                      <a:off x="1774842" y="2808760"/>
                      <a:ext cx="1438258" cy="104068"/>
                      <a:chOff x="1736742" y="2834159"/>
                      <a:chExt cx="1501102" cy="108615"/>
                    </a:xfrm>
                  </p:grpSpPr>
                  <p:sp>
                    <p:nvSpPr>
                      <p:cNvPr id="78" name="矩形 77"/>
                      <p:cNvSpPr/>
                      <p:nvPr/>
                    </p:nvSpPr>
                    <p:spPr>
                      <a:xfrm>
                        <a:off x="1736742" y="2834159"/>
                        <a:ext cx="108615" cy="108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" name="矩形 78"/>
                      <p:cNvSpPr/>
                      <p:nvPr/>
                    </p:nvSpPr>
                    <p:spPr>
                      <a:xfrm>
                        <a:off x="1935669" y="2834159"/>
                        <a:ext cx="108615" cy="108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" name="矩形 79"/>
                      <p:cNvSpPr/>
                      <p:nvPr/>
                    </p:nvSpPr>
                    <p:spPr>
                      <a:xfrm>
                        <a:off x="2134596" y="2834159"/>
                        <a:ext cx="108615" cy="108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1" name="矩形 80"/>
                      <p:cNvSpPr/>
                      <p:nvPr/>
                    </p:nvSpPr>
                    <p:spPr>
                      <a:xfrm>
                        <a:off x="2333523" y="2834159"/>
                        <a:ext cx="108615" cy="108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2" name="矩形 81"/>
                      <p:cNvSpPr/>
                      <p:nvPr/>
                    </p:nvSpPr>
                    <p:spPr>
                      <a:xfrm>
                        <a:off x="2532450" y="2834159"/>
                        <a:ext cx="108615" cy="108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2731377" y="2834159"/>
                        <a:ext cx="108615" cy="108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" name="矩形 83"/>
                      <p:cNvSpPr/>
                      <p:nvPr/>
                    </p:nvSpPr>
                    <p:spPr>
                      <a:xfrm>
                        <a:off x="2930304" y="2834159"/>
                        <a:ext cx="108615" cy="108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" name="矩形 84"/>
                      <p:cNvSpPr/>
                      <p:nvPr/>
                    </p:nvSpPr>
                    <p:spPr>
                      <a:xfrm>
                        <a:off x="3129229" y="2834159"/>
                        <a:ext cx="108615" cy="10861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1" name="组合 10"/>
                    <p:cNvGrpSpPr/>
                    <p:nvPr/>
                  </p:nvGrpSpPr>
                  <p:grpSpPr>
                    <a:xfrm>
                      <a:off x="4834093" y="3755703"/>
                      <a:ext cx="754312" cy="738129"/>
                      <a:chOff x="4948393" y="3641403"/>
                      <a:chExt cx="754312" cy="738129"/>
                    </a:xfrm>
                  </p:grpSpPr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4948393" y="3641403"/>
                        <a:ext cx="98882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" name="矩形 68"/>
                      <p:cNvSpPr/>
                      <p:nvPr/>
                    </p:nvSpPr>
                    <p:spPr>
                      <a:xfrm>
                        <a:off x="5106717" y="3641403"/>
                        <a:ext cx="595988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" name="矩形 69"/>
                      <p:cNvSpPr/>
                      <p:nvPr/>
                    </p:nvSpPr>
                    <p:spPr>
                      <a:xfrm>
                        <a:off x="4948393" y="3792021"/>
                        <a:ext cx="98882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" name="矩形 70"/>
                      <p:cNvSpPr/>
                      <p:nvPr/>
                    </p:nvSpPr>
                    <p:spPr>
                      <a:xfrm>
                        <a:off x="5106717" y="3792021"/>
                        <a:ext cx="595988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" name="矩形 71"/>
                      <p:cNvSpPr/>
                      <p:nvPr/>
                    </p:nvSpPr>
                    <p:spPr>
                      <a:xfrm>
                        <a:off x="4948393" y="3941894"/>
                        <a:ext cx="98882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5106717" y="3941894"/>
                        <a:ext cx="595988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" name="矩形 73"/>
                      <p:cNvSpPr/>
                      <p:nvPr/>
                    </p:nvSpPr>
                    <p:spPr>
                      <a:xfrm>
                        <a:off x="4948393" y="4111864"/>
                        <a:ext cx="98882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" name="矩形 74"/>
                      <p:cNvSpPr/>
                      <p:nvPr/>
                    </p:nvSpPr>
                    <p:spPr>
                      <a:xfrm>
                        <a:off x="5106717" y="4111864"/>
                        <a:ext cx="595988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" name="矩形 75"/>
                      <p:cNvSpPr/>
                      <p:nvPr/>
                    </p:nvSpPr>
                    <p:spPr>
                      <a:xfrm>
                        <a:off x="4948393" y="4280650"/>
                        <a:ext cx="98882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" name="矩形 76"/>
                      <p:cNvSpPr/>
                      <p:nvPr/>
                    </p:nvSpPr>
                    <p:spPr>
                      <a:xfrm>
                        <a:off x="5106717" y="4280650"/>
                        <a:ext cx="595988" cy="98882"/>
                      </a:xfrm>
                      <a:prstGeom prst="rect">
                        <a:avLst/>
                      </a:prstGeom>
                      <a:solidFill>
                        <a:srgbClr val="ABE3F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1778862" y="2992623"/>
                      <a:ext cx="2986969" cy="226130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5" name="组合 14"/>
                    <p:cNvGrpSpPr/>
                    <p:nvPr/>
                  </p:nvGrpSpPr>
                  <p:grpSpPr>
                    <a:xfrm>
                      <a:off x="1794887" y="2463800"/>
                      <a:ext cx="246194" cy="246194"/>
                      <a:chOff x="457200" y="3854585"/>
                      <a:chExt cx="838200" cy="838200"/>
                    </a:xfrm>
                  </p:grpSpPr>
                  <p:sp>
                    <p:nvSpPr>
                      <p:cNvPr id="55" name="矩形 54"/>
                      <p:cNvSpPr/>
                      <p:nvPr/>
                    </p:nvSpPr>
                    <p:spPr>
                      <a:xfrm>
                        <a:off x="457200" y="3854585"/>
                        <a:ext cx="838200" cy="838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>
                        <a:solidFill>
                          <a:srgbClr val="D3F0FF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56" name="直接连接符 55"/>
                      <p:cNvCxnSpPr>
                        <a:stCxn id="55" idx="1"/>
                        <a:endCxn id="55" idx="3"/>
                      </p:cNvCxnSpPr>
                      <p:nvPr/>
                    </p:nvCxnSpPr>
                    <p:spPr>
                      <a:xfrm>
                        <a:off x="457200" y="4273685"/>
                        <a:ext cx="838200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D3F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连接符 56"/>
                      <p:cNvCxnSpPr>
                        <a:stCxn id="55" idx="0"/>
                        <a:endCxn id="55" idx="2"/>
                      </p:cNvCxnSpPr>
                      <p:nvPr/>
                    </p:nvCxnSpPr>
                    <p:spPr>
                      <a:xfrm>
                        <a:off x="876300" y="3854585"/>
                        <a:ext cx="0" cy="838200"/>
                      </a:xfrm>
                      <a:prstGeom prst="line">
                        <a:avLst/>
                      </a:prstGeom>
                      <a:ln w="19050">
                        <a:solidFill>
                          <a:srgbClr val="D3F0FF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组合 43"/>
                    <p:cNvGrpSpPr/>
                    <p:nvPr/>
                  </p:nvGrpSpPr>
                  <p:grpSpPr>
                    <a:xfrm>
                      <a:off x="3434724" y="3969987"/>
                      <a:ext cx="309536" cy="295778"/>
                      <a:chOff x="3641460" y="5472390"/>
                      <a:chExt cx="828330" cy="791516"/>
                    </a:xfrm>
                  </p:grpSpPr>
                  <p:grpSp>
                    <p:nvGrpSpPr>
                      <p:cNvPr id="45" name="组合 44"/>
                      <p:cNvGrpSpPr/>
                      <p:nvPr/>
                    </p:nvGrpSpPr>
                    <p:grpSpPr>
                      <a:xfrm rot="20581391">
                        <a:off x="4161814" y="5472390"/>
                        <a:ext cx="307976" cy="560388"/>
                        <a:chOff x="6153150" y="3152776"/>
                        <a:chExt cx="307976" cy="560388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50" name="Freeform 15"/>
                        <p:cNvSpPr/>
                        <p:nvPr/>
                      </p:nvSpPr>
                      <p:spPr bwMode="auto">
                        <a:xfrm>
                          <a:off x="6180138" y="3152776"/>
                          <a:ext cx="280988" cy="560388"/>
                        </a:xfrm>
                        <a:custGeom>
                          <a:avLst/>
                          <a:gdLst>
                            <a:gd name="T0" fmla="*/ 6 w 74"/>
                            <a:gd name="T1" fmla="*/ 0 h 147"/>
                            <a:gd name="T2" fmla="*/ 0 w 74"/>
                            <a:gd name="T3" fmla="*/ 1 h 147"/>
                            <a:gd name="T4" fmla="*/ 63 w 74"/>
                            <a:gd name="T5" fmla="*/ 74 h 147"/>
                            <a:gd name="T6" fmla="*/ 0 w 74"/>
                            <a:gd name="T7" fmla="*/ 147 h 147"/>
                            <a:gd name="T8" fmla="*/ 6 w 74"/>
                            <a:gd name="T9" fmla="*/ 147 h 147"/>
                            <a:gd name="T10" fmla="*/ 74 w 74"/>
                            <a:gd name="T11" fmla="*/ 74 h 147"/>
                            <a:gd name="T12" fmla="*/ 6 w 74"/>
                            <a:gd name="T13" fmla="*/ 0 h 14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4" h="147">
                              <a:moveTo>
                                <a:pt x="6" y="0"/>
                              </a:moveTo>
                              <a:cubicBezTo>
                                <a:pt x="4" y="0"/>
                                <a:pt x="2" y="1"/>
                                <a:pt x="0" y="1"/>
                              </a:cubicBezTo>
                              <a:cubicBezTo>
                                <a:pt x="35" y="4"/>
                                <a:pt x="63" y="35"/>
                                <a:pt x="63" y="74"/>
                              </a:cubicBezTo>
                              <a:cubicBezTo>
                                <a:pt x="63" y="112"/>
                                <a:pt x="35" y="144"/>
                                <a:pt x="0" y="147"/>
                              </a:cubicBezTo>
                              <a:cubicBezTo>
                                <a:pt x="2" y="147"/>
                                <a:pt x="4" y="147"/>
                                <a:pt x="6" y="147"/>
                              </a:cubicBezTo>
                              <a:cubicBezTo>
                                <a:pt x="44" y="147"/>
                                <a:pt x="74" y="114"/>
                                <a:pt x="74" y="74"/>
                              </a:cubicBezTo>
                              <a:cubicBezTo>
                                <a:pt x="74" y="33"/>
                                <a:pt x="44" y="0"/>
                                <a:pt x="6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1" name="Freeform 16"/>
                        <p:cNvSpPr/>
                        <p:nvPr/>
                      </p:nvSpPr>
                      <p:spPr bwMode="auto">
                        <a:xfrm>
                          <a:off x="6153150" y="3228976"/>
                          <a:ext cx="204788" cy="407988"/>
                        </a:xfrm>
                        <a:custGeom>
                          <a:avLst/>
                          <a:gdLst>
                            <a:gd name="T0" fmla="*/ 4 w 54"/>
                            <a:gd name="T1" fmla="*/ 0 h 107"/>
                            <a:gd name="T2" fmla="*/ 0 w 54"/>
                            <a:gd name="T3" fmla="*/ 1 h 107"/>
                            <a:gd name="T4" fmla="*/ 45 w 54"/>
                            <a:gd name="T5" fmla="*/ 54 h 107"/>
                            <a:gd name="T6" fmla="*/ 0 w 54"/>
                            <a:gd name="T7" fmla="*/ 107 h 107"/>
                            <a:gd name="T8" fmla="*/ 4 w 54"/>
                            <a:gd name="T9" fmla="*/ 107 h 107"/>
                            <a:gd name="T10" fmla="*/ 54 w 54"/>
                            <a:gd name="T11" fmla="*/ 54 h 107"/>
                            <a:gd name="T12" fmla="*/ 4 w 54"/>
                            <a:gd name="T13" fmla="*/ 0 h 10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54" h="107">
                              <a:moveTo>
                                <a:pt x="4" y="0"/>
                              </a:moveTo>
                              <a:cubicBezTo>
                                <a:pt x="2" y="0"/>
                                <a:pt x="1" y="0"/>
                                <a:pt x="0" y="1"/>
                              </a:cubicBezTo>
                              <a:cubicBezTo>
                                <a:pt x="25" y="3"/>
                                <a:pt x="45" y="26"/>
                                <a:pt x="45" y="54"/>
                              </a:cubicBezTo>
                              <a:cubicBezTo>
                                <a:pt x="45" y="82"/>
                                <a:pt x="25" y="105"/>
                                <a:pt x="0" y="107"/>
                              </a:cubicBezTo>
                              <a:cubicBezTo>
                                <a:pt x="1" y="107"/>
                                <a:pt x="2" y="107"/>
                                <a:pt x="4" y="107"/>
                              </a:cubicBezTo>
                              <a:cubicBezTo>
                                <a:pt x="31" y="107"/>
                                <a:pt x="54" y="83"/>
                                <a:pt x="54" y="54"/>
                              </a:cubicBezTo>
                              <a:cubicBezTo>
                                <a:pt x="54" y="24"/>
                                <a:pt x="31" y="0"/>
                                <a:pt x="4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2" name="Freeform 17"/>
                        <p:cNvSpPr/>
                        <p:nvPr/>
                      </p:nvSpPr>
                      <p:spPr bwMode="auto">
                        <a:xfrm>
                          <a:off x="6153150" y="3319463"/>
                          <a:ext cx="114300" cy="230188"/>
                        </a:xfrm>
                        <a:custGeom>
                          <a:avLst/>
                          <a:gdLst>
                            <a:gd name="T0" fmla="*/ 2 w 30"/>
                            <a:gd name="T1" fmla="*/ 0 h 60"/>
                            <a:gd name="T2" fmla="*/ 0 w 30"/>
                            <a:gd name="T3" fmla="*/ 0 h 60"/>
                            <a:gd name="T4" fmla="*/ 25 w 30"/>
                            <a:gd name="T5" fmla="*/ 30 h 60"/>
                            <a:gd name="T6" fmla="*/ 0 w 30"/>
                            <a:gd name="T7" fmla="*/ 60 h 60"/>
                            <a:gd name="T8" fmla="*/ 2 w 30"/>
                            <a:gd name="T9" fmla="*/ 60 h 60"/>
                            <a:gd name="T10" fmla="*/ 30 w 30"/>
                            <a:gd name="T11" fmla="*/ 30 h 60"/>
                            <a:gd name="T12" fmla="*/ 2 w 30"/>
                            <a:gd name="T13" fmla="*/ 0 h 6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30" h="60">
                              <a:moveTo>
                                <a:pt x="2" y="0"/>
                              </a:moveTo>
                              <a:cubicBezTo>
                                <a:pt x="1" y="0"/>
                                <a:pt x="0" y="0"/>
                                <a:pt x="0" y="0"/>
                              </a:cubicBezTo>
                              <a:cubicBezTo>
                                <a:pt x="14" y="1"/>
                                <a:pt x="25" y="14"/>
                                <a:pt x="25" y="30"/>
                              </a:cubicBezTo>
                              <a:cubicBezTo>
                                <a:pt x="25" y="46"/>
                                <a:pt x="14" y="59"/>
                                <a:pt x="0" y="60"/>
                              </a:cubicBezTo>
                              <a:cubicBezTo>
                                <a:pt x="0" y="60"/>
                                <a:pt x="1" y="60"/>
                                <a:pt x="2" y="60"/>
                              </a:cubicBezTo>
                              <a:cubicBezTo>
                                <a:pt x="18" y="60"/>
                                <a:pt x="30" y="47"/>
                                <a:pt x="30" y="30"/>
                              </a:cubicBezTo>
                              <a:cubicBezTo>
                                <a:pt x="30" y="13"/>
                                <a:pt x="18" y="0"/>
                                <a:pt x="2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6" name="组合 45"/>
                      <p:cNvGrpSpPr/>
                      <p:nvPr/>
                    </p:nvGrpSpPr>
                    <p:grpSpPr>
                      <a:xfrm>
                        <a:off x="3641460" y="5522543"/>
                        <a:ext cx="561975" cy="741363"/>
                        <a:chOff x="5761038" y="3071813"/>
                        <a:chExt cx="561975" cy="741363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47" name="Freeform 25"/>
                        <p:cNvSpPr/>
                        <p:nvPr/>
                      </p:nvSpPr>
                      <p:spPr bwMode="auto">
                        <a:xfrm>
                          <a:off x="5969000" y="3071813"/>
                          <a:ext cx="150813" cy="231775"/>
                        </a:xfrm>
                        <a:custGeom>
                          <a:avLst/>
                          <a:gdLst>
                            <a:gd name="T0" fmla="*/ 37 w 39"/>
                            <a:gd name="T1" fmla="*/ 46 h 61"/>
                            <a:gd name="T2" fmla="*/ 31 w 39"/>
                            <a:gd name="T3" fmla="*/ 59 h 61"/>
                            <a:gd name="T4" fmla="*/ 31 w 39"/>
                            <a:gd name="T5" fmla="*/ 59 h 61"/>
                            <a:gd name="T6" fmla="*/ 18 w 39"/>
                            <a:gd name="T7" fmla="*/ 54 h 61"/>
                            <a:gd name="T8" fmla="*/ 2 w 39"/>
                            <a:gd name="T9" fmla="*/ 15 h 61"/>
                            <a:gd name="T10" fmla="*/ 8 w 39"/>
                            <a:gd name="T11" fmla="*/ 2 h 61"/>
                            <a:gd name="T12" fmla="*/ 8 w 39"/>
                            <a:gd name="T13" fmla="*/ 2 h 61"/>
                            <a:gd name="T14" fmla="*/ 21 w 39"/>
                            <a:gd name="T15" fmla="*/ 7 h 61"/>
                            <a:gd name="T16" fmla="*/ 37 w 39"/>
                            <a:gd name="T17" fmla="*/ 46 h 6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9" h="61">
                              <a:moveTo>
                                <a:pt x="37" y="46"/>
                              </a:moveTo>
                              <a:cubicBezTo>
                                <a:pt x="39" y="51"/>
                                <a:pt x="37" y="57"/>
                                <a:pt x="31" y="59"/>
                              </a:cubicBezTo>
                              <a:cubicBezTo>
                                <a:pt x="31" y="59"/>
                                <a:pt x="31" y="59"/>
                                <a:pt x="31" y="59"/>
                              </a:cubicBezTo>
                              <a:cubicBezTo>
                                <a:pt x="26" y="61"/>
                                <a:pt x="20" y="59"/>
                                <a:pt x="18" y="54"/>
                              </a:cubicBezTo>
                              <a:cubicBezTo>
                                <a:pt x="2" y="15"/>
                                <a:pt x="2" y="15"/>
                                <a:pt x="2" y="15"/>
                              </a:cubicBezTo>
                              <a:cubicBezTo>
                                <a:pt x="0" y="10"/>
                                <a:pt x="2" y="4"/>
                                <a:pt x="8" y="2"/>
                              </a:cubicBezTo>
                              <a:cubicBezTo>
                                <a:pt x="8" y="2"/>
                                <a:pt x="8" y="2"/>
                                <a:pt x="8" y="2"/>
                              </a:cubicBezTo>
                              <a:cubicBezTo>
                                <a:pt x="13" y="0"/>
                                <a:pt x="19" y="2"/>
                                <a:pt x="21" y="7"/>
                              </a:cubicBezTo>
                              <a:lnTo>
                                <a:pt x="37" y="46"/>
                              </a:ln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8" name="Freeform 26"/>
                        <p:cNvSpPr/>
                        <p:nvPr/>
                      </p:nvSpPr>
                      <p:spPr bwMode="auto">
                        <a:xfrm>
                          <a:off x="6169025" y="3551238"/>
                          <a:ext cx="153988" cy="234950"/>
                        </a:xfrm>
                        <a:custGeom>
                          <a:avLst/>
                          <a:gdLst>
                            <a:gd name="T0" fmla="*/ 38 w 40"/>
                            <a:gd name="T1" fmla="*/ 46 h 62"/>
                            <a:gd name="T2" fmla="*/ 32 w 40"/>
                            <a:gd name="T3" fmla="*/ 59 h 62"/>
                            <a:gd name="T4" fmla="*/ 32 w 40"/>
                            <a:gd name="T5" fmla="*/ 59 h 62"/>
                            <a:gd name="T6" fmla="*/ 19 w 40"/>
                            <a:gd name="T7" fmla="*/ 54 h 62"/>
                            <a:gd name="T8" fmla="*/ 3 w 40"/>
                            <a:gd name="T9" fmla="*/ 16 h 62"/>
                            <a:gd name="T10" fmla="*/ 8 w 40"/>
                            <a:gd name="T11" fmla="*/ 2 h 62"/>
                            <a:gd name="T12" fmla="*/ 8 w 40"/>
                            <a:gd name="T13" fmla="*/ 2 h 62"/>
                            <a:gd name="T14" fmla="*/ 22 w 40"/>
                            <a:gd name="T15" fmla="*/ 8 h 62"/>
                            <a:gd name="T16" fmla="*/ 38 w 40"/>
                            <a:gd name="T17" fmla="*/ 46 h 6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0" h="62">
                              <a:moveTo>
                                <a:pt x="38" y="46"/>
                              </a:moveTo>
                              <a:cubicBezTo>
                                <a:pt x="40" y="51"/>
                                <a:pt x="37" y="57"/>
                                <a:pt x="32" y="59"/>
                              </a:cubicBezTo>
                              <a:cubicBezTo>
                                <a:pt x="32" y="59"/>
                                <a:pt x="32" y="59"/>
                                <a:pt x="32" y="59"/>
                              </a:cubicBezTo>
                              <a:cubicBezTo>
                                <a:pt x="27" y="62"/>
                                <a:pt x="21" y="59"/>
                                <a:pt x="19" y="54"/>
                              </a:cubicBezTo>
                              <a:cubicBezTo>
                                <a:pt x="3" y="16"/>
                                <a:pt x="3" y="16"/>
                                <a:pt x="3" y="16"/>
                              </a:cubicBezTo>
                              <a:cubicBezTo>
                                <a:pt x="0" y="11"/>
                                <a:pt x="3" y="5"/>
                                <a:pt x="8" y="2"/>
                              </a:cubicBezTo>
                              <a:cubicBezTo>
                                <a:pt x="8" y="2"/>
                                <a:pt x="8" y="2"/>
                                <a:pt x="8" y="2"/>
                              </a:cubicBezTo>
                              <a:cubicBezTo>
                                <a:pt x="14" y="0"/>
                                <a:pt x="20" y="3"/>
                                <a:pt x="22" y="8"/>
                              </a:cubicBezTo>
                              <a:lnTo>
                                <a:pt x="38" y="46"/>
                              </a:ln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9" name="Freeform 27"/>
                        <p:cNvSpPr/>
                        <p:nvPr/>
                      </p:nvSpPr>
                      <p:spPr bwMode="auto">
                        <a:xfrm>
                          <a:off x="5761038" y="3121026"/>
                          <a:ext cx="465138" cy="692150"/>
                        </a:xfrm>
                        <a:custGeom>
                          <a:avLst/>
                          <a:gdLst>
                            <a:gd name="T0" fmla="*/ 121 w 121"/>
                            <a:gd name="T1" fmla="*/ 175 h 182"/>
                            <a:gd name="T2" fmla="*/ 47 w 121"/>
                            <a:gd name="T3" fmla="*/ 0 h 182"/>
                            <a:gd name="T4" fmla="*/ 68 w 121"/>
                            <a:gd name="T5" fmla="*/ 51 h 182"/>
                            <a:gd name="T6" fmla="*/ 100 w 121"/>
                            <a:gd name="T7" fmla="*/ 125 h 182"/>
                            <a:gd name="T8" fmla="*/ 121 w 121"/>
                            <a:gd name="T9" fmla="*/ 175 h 18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1" h="182">
                              <a:moveTo>
                                <a:pt x="121" y="175"/>
                              </a:moveTo>
                              <a:cubicBezTo>
                                <a:pt x="61" y="182"/>
                                <a:pt x="0" y="39"/>
                                <a:pt x="47" y="0"/>
                              </a:cubicBezTo>
                              <a:cubicBezTo>
                                <a:pt x="68" y="51"/>
                                <a:pt x="68" y="51"/>
                                <a:pt x="68" y="51"/>
                              </a:cubicBezTo>
                              <a:cubicBezTo>
                                <a:pt x="49" y="54"/>
                                <a:pt x="89" y="139"/>
                                <a:pt x="100" y="125"/>
                              </a:cubicBezTo>
                              <a:lnTo>
                                <a:pt x="121" y="175"/>
                              </a:ln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2" name="组合 31"/>
                    <p:cNvGrpSpPr/>
                    <p:nvPr/>
                  </p:nvGrpSpPr>
                  <p:grpSpPr>
                    <a:xfrm>
                      <a:off x="2665160" y="4113122"/>
                      <a:ext cx="467983" cy="447184"/>
                      <a:chOff x="3641460" y="5472390"/>
                      <a:chExt cx="828330" cy="791516"/>
                    </a:xfrm>
                  </p:grpSpPr>
                  <p:grpSp>
                    <p:nvGrpSpPr>
                      <p:cNvPr id="33" name="组合 32"/>
                      <p:cNvGrpSpPr/>
                      <p:nvPr/>
                    </p:nvGrpSpPr>
                    <p:grpSpPr>
                      <a:xfrm rot="20581391">
                        <a:off x="4161814" y="5472390"/>
                        <a:ext cx="307976" cy="560388"/>
                        <a:chOff x="6153150" y="3152776"/>
                        <a:chExt cx="307976" cy="560388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8" name="Freeform 15"/>
                        <p:cNvSpPr/>
                        <p:nvPr/>
                      </p:nvSpPr>
                      <p:spPr bwMode="auto">
                        <a:xfrm>
                          <a:off x="6180138" y="3152776"/>
                          <a:ext cx="280988" cy="560388"/>
                        </a:xfrm>
                        <a:custGeom>
                          <a:avLst/>
                          <a:gdLst>
                            <a:gd name="T0" fmla="*/ 6 w 74"/>
                            <a:gd name="T1" fmla="*/ 0 h 147"/>
                            <a:gd name="T2" fmla="*/ 0 w 74"/>
                            <a:gd name="T3" fmla="*/ 1 h 147"/>
                            <a:gd name="T4" fmla="*/ 63 w 74"/>
                            <a:gd name="T5" fmla="*/ 74 h 147"/>
                            <a:gd name="T6" fmla="*/ 0 w 74"/>
                            <a:gd name="T7" fmla="*/ 147 h 147"/>
                            <a:gd name="T8" fmla="*/ 6 w 74"/>
                            <a:gd name="T9" fmla="*/ 147 h 147"/>
                            <a:gd name="T10" fmla="*/ 74 w 74"/>
                            <a:gd name="T11" fmla="*/ 74 h 147"/>
                            <a:gd name="T12" fmla="*/ 6 w 74"/>
                            <a:gd name="T13" fmla="*/ 0 h 14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4" h="147">
                              <a:moveTo>
                                <a:pt x="6" y="0"/>
                              </a:moveTo>
                              <a:cubicBezTo>
                                <a:pt x="4" y="0"/>
                                <a:pt x="2" y="1"/>
                                <a:pt x="0" y="1"/>
                              </a:cubicBezTo>
                              <a:cubicBezTo>
                                <a:pt x="35" y="4"/>
                                <a:pt x="63" y="35"/>
                                <a:pt x="63" y="74"/>
                              </a:cubicBezTo>
                              <a:cubicBezTo>
                                <a:pt x="63" y="112"/>
                                <a:pt x="35" y="144"/>
                                <a:pt x="0" y="147"/>
                              </a:cubicBezTo>
                              <a:cubicBezTo>
                                <a:pt x="2" y="147"/>
                                <a:pt x="4" y="147"/>
                                <a:pt x="6" y="147"/>
                              </a:cubicBezTo>
                              <a:cubicBezTo>
                                <a:pt x="44" y="147"/>
                                <a:pt x="74" y="114"/>
                                <a:pt x="74" y="74"/>
                              </a:cubicBezTo>
                              <a:cubicBezTo>
                                <a:pt x="74" y="33"/>
                                <a:pt x="44" y="0"/>
                                <a:pt x="6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9" name="Freeform 16"/>
                        <p:cNvSpPr/>
                        <p:nvPr/>
                      </p:nvSpPr>
                      <p:spPr bwMode="auto">
                        <a:xfrm>
                          <a:off x="6153150" y="3228976"/>
                          <a:ext cx="204788" cy="407988"/>
                        </a:xfrm>
                        <a:custGeom>
                          <a:avLst/>
                          <a:gdLst>
                            <a:gd name="T0" fmla="*/ 4 w 54"/>
                            <a:gd name="T1" fmla="*/ 0 h 107"/>
                            <a:gd name="T2" fmla="*/ 0 w 54"/>
                            <a:gd name="T3" fmla="*/ 1 h 107"/>
                            <a:gd name="T4" fmla="*/ 45 w 54"/>
                            <a:gd name="T5" fmla="*/ 54 h 107"/>
                            <a:gd name="T6" fmla="*/ 0 w 54"/>
                            <a:gd name="T7" fmla="*/ 107 h 107"/>
                            <a:gd name="T8" fmla="*/ 4 w 54"/>
                            <a:gd name="T9" fmla="*/ 107 h 107"/>
                            <a:gd name="T10" fmla="*/ 54 w 54"/>
                            <a:gd name="T11" fmla="*/ 54 h 107"/>
                            <a:gd name="T12" fmla="*/ 4 w 54"/>
                            <a:gd name="T13" fmla="*/ 0 h 10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54" h="107">
                              <a:moveTo>
                                <a:pt x="4" y="0"/>
                              </a:moveTo>
                              <a:cubicBezTo>
                                <a:pt x="2" y="0"/>
                                <a:pt x="1" y="0"/>
                                <a:pt x="0" y="1"/>
                              </a:cubicBezTo>
                              <a:cubicBezTo>
                                <a:pt x="25" y="3"/>
                                <a:pt x="45" y="26"/>
                                <a:pt x="45" y="54"/>
                              </a:cubicBezTo>
                              <a:cubicBezTo>
                                <a:pt x="45" y="82"/>
                                <a:pt x="25" y="105"/>
                                <a:pt x="0" y="107"/>
                              </a:cubicBezTo>
                              <a:cubicBezTo>
                                <a:pt x="1" y="107"/>
                                <a:pt x="2" y="107"/>
                                <a:pt x="4" y="107"/>
                              </a:cubicBezTo>
                              <a:cubicBezTo>
                                <a:pt x="31" y="107"/>
                                <a:pt x="54" y="83"/>
                                <a:pt x="54" y="54"/>
                              </a:cubicBezTo>
                              <a:cubicBezTo>
                                <a:pt x="54" y="24"/>
                                <a:pt x="31" y="0"/>
                                <a:pt x="4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0" name="Freeform 17"/>
                        <p:cNvSpPr/>
                        <p:nvPr/>
                      </p:nvSpPr>
                      <p:spPr bwMode="auto">
                        <a:xfrm>
                          <a:off x="6153150" y="3319463"/>
                          <a:ext cx="114300" cy="230188"/>
                        </a:xfrm>
                        <a:custGeom>
                          <a:avLst/>
                          <a:gdLst>
                            <a:gd name="T0" fmla="*/ 2 w 30"/>
                            <a:gd name="T1" fmla="*/ 0 h 60"/>
                            <a:gd name="T2" fmla="*/ 0 w 30"/>
                            <a:gd name="T3" fmla="*/ 0 h 60"/>
                            <a:gd name="T4" fmla="*/ 25 w 30"/>
                            <a:gd name="T5" fmla="*/ 30 h 60"/>
                            <a:gd name="T6" fmla="*/ 0 w 30"/>
                            <a:gd name="T7" fmla="*/ 60 h 60"/>
                            <a:gd name="T8" fmla="*/ 2 w 30"/>
                            <a:gd name="T9" fmla="*/ 60 h 60"/>
                            <a:gd name="T10" fmla="*/ 30 w 30"/>
                            <a:gd name="T11" fmla="*/ 30 h 60"/>
                            <a:gd name="T12" fmla="*/ 2 w 30"/>
                            <a:gd name="T13" fmla="*/ 0 h 6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30" h="60">
                              <a:moveTo>
                                <a:pt x="2" y="0"/>
                              </a:moveTo>
                              <a:cubicBezTo>
                                <a:pt x="1" y="0"/>
                                <a:pt x="0" y="0"/>
                                <a:pt x="0" y="0"/>
                              </a:cubicBezTo>
                              <a:cubicBezTo>
                                <a:pt x="14" y="1"/>
                                <a:pt x="25" y="14"/>
                                <a:pt x="25" y="30"/>
                              </a:cubicBezTo>
                              <a:cubicBezTo>
                                <a:pt x="25" y="46"/>
                                <a:pt x="14" y="59"/>
                                <a:pt x="0" y="60"/>
                              </a:cubicBezTo>
                              <a:cubicBezTo>
                                <a:pt x="0" y="60"/>
                                <a:pt x="1" y="60"/>
                                <a:pt x="2" y="60"/>
                              </a:cubicBezTo>
                              <a:cubicBezTo>
                                <a:pt x="18" y="60"/>
                                <a:pt x="30" y="47"/>
                                <a:pt x="30" y="30"/>
                              </a:cubicBezTo>
                              <a:cubicBezTo>
                                <a:pt x="30" y="13"/>
                                <a:pt x="18" y="0"/>
                                <a:pt x="2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4" name="组合 33"/>
                      <p:cNvGrpSpPr/>
                      <p:nvPr/>
                    </p:nvGrpSpPr>
                    <p:grpSpPr>
                      <a:xfrm>
                        <a:off x="3641460" y="5522543"/>
                        <a:ext cx="561975" cy="741363"/>
                        <a:chOff x="5761038" y="3071813"/>
                        <a:chExt cx="561975" cy="741363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35" name="Freeform 25"/>
                        <p:cNvSpPr/>
                        <p:nvPr/>
                      </p:nvSpPr>
                      <p:spPr bwMode="auto">
                        <a:xfrm>
                          <a:off x="5969000" y="3071813"/>
                          <a:ext cx="150813" cy="231775"/>
                        </a:xfrm>
                        <a:custGeom>
                          <a:avLst/>
                          <a:gdLst>
                            <a:gd name="T0" fmla="*/ 37 w 39"/>
                            <a:gd name="T1" fmla="*/ 46 h 61"/>
                            <a:gd name="T2" fmla="*/ 31 w 39"/>
                            <a:gd name="T3" fmla="*/ 59 h 61"/>
                            <a:gd name="T4" fmla="*/ 31 w 39"/>
                            <a:gd name="T5" fmla="*/ 59 h 61"/>
                            <a:gd name="T6" fmla="*/ 18 w 39"/>
                            <a:gd name="T7" fmla="*/ 54 h 61"/>
                            <a:gd name="T8" fmla="*/ 2 w 39"/>
                            <a:gd name="T9" fmla="*/ 15 h 61"/>
                            <a:gd name="T10" fmla="*/ 8 w 39"/>
                            <a:gd name="T11" fmla="*/ 2 h 61"/>
                            <a:gd name="T12" fmla="*/ 8 w 39"/>
                            <a:gd name="T13" fmla="*/ 2 h 61"/>
                            <a:gd name="T14" fmla="*/ 21 w 39"/>
                            <a:gd name="T15" fmla="*/ 7 h 61"/>
                            <a:gd name="T16" fmla="*/ 37 w 39"/>
                            <a:gd name="T17" fmla="*/ 46 h 6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9" h="61">
                              <a:moveTo>
                                <a:pt x="37" y="46"/>
                              </a:moveTo>
                              <a:cubicBezTo>
                                <a:pt x="39" y="51"/>
                                <a:pt x="37" y="57"/>
                                <a:pt x="31" y="59"/>
                              </a:cubicBezTo>
                              <a:cubicBezTo>
                                <a:pt x="31" y="59"/>
                                <a:pt x="31" y="59"/>
                                <a:pt x="31" y="59"/>
                              </a:cubicBezTo>
                              <a:cubicBezTo>
                                <a:pt x="26" y="61"/>
                                <a:pt x="20" y="59"/>
                                <a:pt x="18" y="54"/>
                              </a:cubicBezTo>
                              <a:cubicBezTo>
                                <a:pt x="2" y="15"/>
                                <a:pt x="2" y="15"/>
                                <a:pt x="2" y="15"/>
                              </a:cubicBezTo>
                              <a:cubicBezTo>
                                <a:pt x="0" y="10"/>
                                <a:pt x="2" y="4"/>
                                <a:pt x="8" y="2"/>
                              </a:cubicBezTo>
                              <a:cubicBezTo>
                                <a:pt x="8" y="2"/>
                                <a:pt x="8" y="2"/>
                                <a:pt x="8" y="2"/>
                              </a:cubicBezTo>
                              <a:cubicBezTo>
                                <a:pt x="13" y="0"/>
                                <a:pt x="19" y="2"/>
                                <a:pt x="21" y="7"/>
                              </a:cubicBezTo>
                              <a:lnTo>
                                <a:pt x="37" y="46"/>
                              </a:ln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6" name="Freeform 26"/>
                        <p:cNvSpPr/>
                        <p:nvPr/>
                      </p:nvSpPr>
                      <p:spPr bwMode="auto">
                        <a:xfrm>
                          <a:off x="6169025" y="3551238"/>
                          <a:ext cx="153988" cy="234950"/>
                        </a:xfrm>
                        <a:custGeom>
                          <a:avLst/>
                          <a:gdLst>
                            <a:gd name="T0" fmla="*/ 38 w 40"/>
                            <a:gd name="T1" fmla="*/ 46 h 62"/>
                            <a:gd name="T2" fmla="*/ 32 w 40"/>
                            <a:gd name="T3" fmla="*/ 59 h 62"/>
                            <a:gd name="T4" fmla="*/ 32 w 40"/>
                            <a:gd name="T5" fmla="*/ 59 h 62"/>
                            <a:gd name="T6" fmla="*/ 19 w 40"/>
                            <a:gd name="T7" fmla="*/ 54 h 62"/>
                            <a:gd name="T8" fmla="*/ 3 w 40"/>
                            <a:gd name="T9" fmla="*/ 16 h 62"/>
                            <a:gd name="T10" fmla="*/ 8 w 40"/>
                            <a:gd name="T11" fmla="*/ 2 h 62"/>
                            <a:gd name="T12" fmla="*/ 8 w 40"/>
                            <a:gd name="T13" fmla="*/ 2 h 62"/>
                            <a:gd name="T14" fmla="*/ 22 w 40"/>
                            <a:gd name="T15" fmla="*/ 8 h 62"/>
                            <a:gd name="T16" fmla="*/ 38 w 40"/>
                            <a:gd name="T17" fmla="*/ 46 h 6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0" h="62">
                              <a:moveTo>
                                <a:pt x="38" y="46"/>
                              </a:moveTo>
                              <a:cubicBezTo>
                                <a:pt x="40" y="51"/>
                                <a:pt x="37" y="57"/>
                                <a:pt x="32" y="59"/>
                              </a:cubicBezTo>
                              <a:cubicBezTo>
                                <a:pt x="32" y="59"/>
                                <a:pt x="32" y="59"/>
                                <a:pt x="32" y="59"/>
                              </a:cubicBezTo>
                              <a:cubicBezTo>
                                <a:pt x="27" y="62"/>
                                <a:pt x="21" y="59"/>
                                <a:pt x="19" y="54"/>
                              </a:cubicBezTo>
                              <a:cubicBezTo>
                                <a:pt x="3" y="16"/>
                                <a:pt x="3" y="16"/>
                                <a:pt x="3" y="16"/>
                              </a:cubicBezTo>
                              <a:cubicBezTo>
                                <a:pt x="0" y="11"/>
                                <a:pt x="3" y="5"/>
                                <a:pt x="8" y="2"/>
                              </a:cubicBezTo>
                              <a:cubicBezTo>
                                <a:pt x="8" y="2"/>
                                <a:pt x="8" y="2"/>
                                <a:pt x="8" y="2"/>
                              </a:cubicBezTo>
                              <a:cubicBezTo>
                                <a:pt x="14" y="0"/>
                                <a:pt x="20" y="3"/>
                                <a:pt x="22" y="8"/>
                              </a:cubicBezTo>
                              <a:lnTo>
                                <a:pt x="38" y="46"/>
                              </a:ln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" name="Freeform 27"/>
                        <p:cNvSpPr/>
                        <p:nvPr/>
                      </p:nvSpPr>
                      <p:spPr bwMode="auto">
                        <a:xfrm>
                          <a:off x="5761038" y="3121026"/>
                          <a:ext cx="465138" cy="692150"/>
                        </a:xfrm>
                        <a:custGeom>
                          <a:avLst/>
                          <a:gdLst>
                            <a:gd name="T0" fmla="*/ 121 w 121"/>
                            <a:gd name="T1" fmla="*/ 175 h 182"/>
                            <a:gd name="T2" fmla="*/ 47 w 121"/>
                            <a:gd name="T3" fmla="*/ 0 h 182"/>
                            <a:gd name="T4" fmla="*/ 68 w 121"/>
                            <a:gd name="T5" fmla="*/ 51 h 182"/>
                            <a:gd name="T6" fmla="*/ 100 w 121"/>
                            <a:gd name="T7" fmla="*/ 125 h 182"/>
                            <a:gd name="T8" fmla="*/ 121 w 121"/>
                            <a:gd name="T9" fmla="*/ 175 h 18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1" h="182">
                              <a:moveTo>
                                <a:pt x="121" y="175"/>
                              </a:moveTo>
                              <a:cubicBezTo>
                                <a:pt x="61" y="182"/>
                                <a:pt x="0" y="39"/>
                                <a:pt x="47" y="0"/>
                              </a:cubicBezTo>
                              <a:cubicBezTo>
                                <a:pt x="68" y="51"/>
                                <a:pt x="68" y="51"/>
                                <a:pt x="68" y="51"/>
                              </a:cubicBezTo>
                              <a:cubicBezTo>
                                <a:pt x="49" y="54"/>
                                <a:pt x="89" y="139"/>
                                <a:pt x="100" y="125"/>
                              </a:cubicBezTo>
                              <a:lnTo>
                                <a:pt x="121" y="175"/>
                              </a:ln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20" name="组合 19"/>
                    <p:cNvGrpSpPr/>
                    <p:nvPr/>
                  </p:nvGrpSpPr>
                  <p:grpSpPr>
                    <a:xfrm>
                      <a:off x="2867417" y="3564657"/>
                      <a:ext cx="264513" cy="252756"/>
                      <a:chOff x="3641460" y="5472390"/>
                      <a:chExt cx="828330" cy="791516"/>
                    </a:xfrm>
                  </p:grpSpPr>
                  <p:grpSp>
                    <p:nvGrpSpPr>
                      <p:cNvPr id="21" name="组合 20"/>
                      <p:cNvGrpSpPr/>
                      <p:nvPr/>
                    </p:nvGrpSpPr>
                    <p:grpSpPr>
                      <a:xfrm rot="20581391">
                        <a:off x="4161814" y="5472390"/>
                        <a:ext cx="307976" cy="560388"/>
                        <a:chOff x="6153150" y="3152776"/>
                        <a:chExt cx="307976" cy="560388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26" name="Freeform 15"/>
                        <p:cNvSpPr/>
                        <p:nvPr/>
                      </p:nvSpPr>
                      <p:spPr bwMode="auto">
                        <a:xfrm>
                          <a:off x="6180138" y="3152776"/>
                          <a:ext cx="280988" cy="560388"/>
                        </a:xfrm>
                        <a:custGeom>
                          <a:avLst/>
                          <a:gdLst>
                            <a:gd name="T0" fmla="*/ 6 w 74"/>
                            <a:gd name="T1" fmla="*/ 0 h 147"/>
                            <a:gd name="T2" fmla="*/ 0 w 74"/>
                            <a:gd name="T3" fmla="*/ 1 h 147"/>
                            <a:gd name="T4" fmla="*/ 63 w 74"/>
                            <a:gd name="T5" fmla="*/ 74 h 147"/>
                            <a:gd name="T6" fmla="*/ 0 w 74"/>
                            <a:gd name="T7" fmla="*/ 147 h 147"/>
                            <a:gd name="T8" fmla="*/ 6 w 74"/>
                            <a:gd name="T9" fmla="*/ 147 h 147"/>
                            <a:gd name="T10" fmla="*/ 74 w 74"/>
                            <a:gd name="T11" fmla="*/ 74 h 147"/>
                            <a:gd name="T12" fmla="*/ 6 w 74"/>
                            <a:gd name="T13" fmla="*/ 0 h 14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4" h="147">
                              <a:moveTo>
                                <a:pt x="6" y="0"/>
                              </a:moveTo>
                              <a:cubicBezTo>
                                <a:pt x="4" y="0"/>
                                <a:pt x="2" y="1"/>
                                <a:pt x="0" y="1"/>
                              </a:cubicBezTo>
                              <a:cubicBezTo>
                                <a:pt x="35" y="4"/>
                                <a:pt x="63" y="35"/>
                                <a:pt x="63" y="74"/>
                              </a:cubicBezTo>
                              <a:cubicBezTo>
                                <a:pt x="63" y="112"/>
                                <a:pt x="35" y="144"/>
                                <a:pt x="0" y="147"/>
                              </a:cubicBezTo>
                              <a:cubicBezTo>
                                <a:pt x="2" y="147"/>
                                <a:pt x="4" y="147"/>
                                <a:pt x="6" y="147"/>
                              </a:cubicBezTo>
                              <a:cubicBezTo>
                                <a:pt x="44" y="147"/>
                                <a:pt x="74" y="114"/>
                                <a:pt x="74" y="74"/>
                              </a:cubicBezTo>
                              <a:cubicBezTo>
                                <a:pt x="74" y="33"/>
                                <a:pt x="44" y="0"/>
                                <a:pt x="6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7" name="Freeform 16"/>
                        <p:cNvSpPr/>
                        <p:nvPr/>
                      </p:nvSpPr>
                      <p:spPr bwMode="auto">
                        <a:xfrm>
                          <a:off x="6153150" y="3228976"/>
                          <a:ext cx="204788" cy="407988"/>
                        </a:xfrm>
                        <a:custGeom>
                          <a:avLst/>
                          <a:gdLst>
                            <a:gd name="T0" fmla="*/ 4 w 54"/>
                            <a:gd name="T1" fmla="*/ 0 h 107"/>
                            <a:gd name="T2" fmla="*/ 0 w 54"/>
                            <a:gd name="T3" fmla="*/ 1 h 107"/>
                            <a:gd name="T4" fmla="*/ 45 w 54"/>
                            <a:gd name="T5" fmla="*/ 54 h 107"/>
                            <a:gd name="T6" fmla="*/ 0 w 54"/>
                            <a:gd name="T7" fmla="*/ 107 h 107"/>
                            <a:gd name="T8" fmla="*/ 4 w 54"/>
                            <a:gd name="T9" fmla="*/ 107 h 107"/>
                            <a:gd name="T10" fmla="*/ 54 w 54"/>
                            <a:gd name="T11" fmla="*/ 54 h 107"/>
                            <a:gd name="T12" fmla="*/ 4 w 54"/>
                            <a:gd name="T13" fmla="*/ 0 h 10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54" h="107">
                              <a:moveTo>
                                <a:pt x="4" y="0"/>
                              </a:moveTo>
                              <a:cubicBezTo>
                                <a:pt x="2" y="0"/>
                                <a:pt x="1" y="0"/>
                                <a:pt x="0" y="1"/>
                              </a:cubicBezTo>
                              <a:cubicBezTo>
                                <a:pt x="25" y="3"/>
                                <a:pt x="45" y="26"/>
                                <a:pt x="45" y="54"/>
                              </a:cubicBezTo>
                              <a:cubicBezTo>
                                <a:pt x="45" y="82"/>
                                <a:pt x="25" y="105"/>
                                <a:pt x="0" y="107"/>
                              </a:cubicBezTo>
                              <a:cubicBezTo>
                                <a:pt x="1" y="107"/>
                                <a:pt x="2" y="107"/>
                                <a:pt x="4" y="107"/>
                              </a:cubicBezTo>
                              <a:cubicBezTo>
                                <a:pt x="31" y="107"/>
                                <a:pt x="54" y="83"/>
                                <a:pt x="54" y="54"/>
                              </a:cubicBezTo>
                              <a:cubicBezTo>
                                <a:pt x="54" y="24"/>
                                <a:pt x="31" y="0"/>
                                <a:pt x="4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8" name="Freeform 17"/>
                        <p:cNvSpPr/>
                        <p:nvPr/>
                      </p:nvSpPr>
                      <p:spPr bwMode="auto">
                        <a:xfrm>
                          <a:off x="6153150" y="3319463"/>
                          <a:ext cx="114300" cy="230188"/>
                        </a:xfrm>
                        <a:custGeom>
                          <a:avLst/>
                          <a:gdLst>
                            <a:gd name="T0" fmla="*/ 2 w 30"/>
                            <a:gd name="T1" fmla="*/ 0 h 60"/>
                            <a:gd name="T2" fmla="*/ 0 w 30"/>
                            <a:gd name="T3" fmla="*/ 0 h 60"/>
                            <a:gd name="T4" fmla="*/ 25 w 30"/>
                            <a:gd name="T5" fmla="*/ 30 h 60"/>
                            <a:gd name="T6" fmla="*/ 0 w 30"/>
                            <a:gd name="T7" fmla="*/ 60 h 60"/>
                            <a:gd name="T8" fmla="*/ 2 w 30"/>
                            <a:gd name="T9" fmla="*/ 60 h 60"/>
                            <a:gd name="T10" fmla="*/ 30 w 30"/>
                            <a:gd name="T11" fmla="*/ 30 h 60"/>
                            <a:gd name="T12" fmla="*/ 2 w 30"/>
                            <a:gd name="T13" fmla="*/ 0 h 6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30" h="60">
                              <a:moveTo>
                                <a:pt x="2" y="0"/>
                              </a:moveTo>
                              <a:cubicBezTo>
                                <a:pt x="1" y="0"/>
                                <a:pt x="0" y="0"/>
                                <a:pt x="0" y="0"/>
                              </a:cubicBezTo>
                              <a:cubicBezTo>
                                <a:pt x="14" y="1"/>
                                <a:pt x="25" y="14"/>
                                <a:pt x="25" y="30"/>
                              </a:cubicBezTo>
                              <a:cubicBezTo>
                                <a:pt x="25" y="46"/>
                                <a:pt x="14" y="59"/>
                                <a:pt x="0" y="60"/>
                              </a:cubicBezTo>
                              <a:cubicBezTo>
                                <a:pt x="0" y="60"/>
                                <a:pt x="1" y="60"/>
                                <a:pt x="2" y="60"/>
                              </a:cubicBezTo>
                              <a:cubicBezTo>
                                <a:pt x="18" y="60"/>
                                <a:pt x="30" y="47"/>
                                <a:pt x="30" y="30"/>
                              </a:cubicBezTo>
                              <a:cubicBezTo>
                                <a:pt x="30" y="13"/>
                                <a:pt x="18" y="0"/>
                                <a:pt x="2" y="0"/>
                              </a:cubicBez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22" name="组合 21"/>
                      <p:cNvGrpSpPr/>
                      <p:nvPr/>
                    </p:nvGrpSpPr>
                    <p:grpSpPr>
                      <a:xfrm>
                        <a:off x="3641460" y="5522543"/>
                        <a:ext cx="561975" cy="741363"/>
                        <a:chOff x="5761038" y="3071813"/>
                        <a:chExt cx="561975" cy="741363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23" name="Freeform 25"/>
                        <p:cNvSpPr/>
                        <p:nvPr/>
                      </p:nvSpPr>
                      <p:spPr bwMode="auto">
                        <a:xfrm>
                          <a:off x="5969000" y="3071813"/>
                          <a:ext cx="150813" cy="231775"/>
                        </a:xfrm>
                        <a:custGeom>
                          <a:avLst/>
                          <a:gdLst>
                            <a:gd name="T0" fmla="*/ 37 w 39"/>
                            <a:gd name="T1" fmla="*/ 46 h 61"/>
                            <a:gd name="T2" fmla="*/ 31 w 39"/>
                            <a:gd name="T3" fmla="*/ 59 h 61"/>
                            <a:gd name="T4" fmla="*/ 31 w 39"/>
                            <a:gd name="T5" fmla="*/ 59 h 61"/>
                            <a:gd name="T6" fmla="*/ 18 w 39"/>
                            <a:gd name="T7" fmla="*/ 54 h 61"/>
                            <a:gd name="T8" fmla="*/ 2 w 39"/>
                            <a:gd name="T9" fmla="*/ 15 h 61"/>
                            <a:gd name="T10" fmla="*/ 8 w 39"/>
                            <a:gd name="T11" fmla="*/ 2 h 61"/>
                            <a:gd name="T12" fmla="*/ 8 w 39"/>
                            <a:gd name="T13" fmla="*/ 2 h 61"/>
                            <a:gd name="T14" fmla="*/ 21 w 39"/>
                            <a:gd name="T15" fmla="*/ 7 h 61"/>
                            <a:gd name="T16" fmla="*/ 37 w 39"/>
                            <a:gd name="T17" fmla="*/ 46 h 6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9" h="61">
                              <a:moveTo>
                                <a:pt x="37" y="46"/>
                              </a:moveTo>
                              <a:cubicBezTo>
                                <a:pt x="39" y="51"/>
                                <a:pt x="37" y="57"/>
                                <a:pt x="31" y="59"/>
                              </a:cubicBezTo>
                              <a:cubicBezTo>
                                <a:pt x="31" y="59"/>
                                <a:pt x="31" y="59"/>
                                <a:pt x="31" y="59"/>
                              </a:cubicBezTo>
                              <a:cubicBezTo>
                                <a:pt x="26" y="61"/>
                                <a:pt x="20" y="59"/>
                                <a:pt x="18" y="54"/>
                              </a:cubicBezTo>
                              <a:cubicBezTo>
                                <a:pt x="2" y="15"/>
                                <a:pt x="2" y="15"/>
                                <a:pt x="2" y="15"/>
                              </a:cubicBezTo>
                              <a:cubicBezTo>
                                <a:pt x="0" y="10"/>
                                <a:pt x="2" y="4"/>
                                <a:pt x="8" y="2"/>
                              </a:cubicBezTo>
                              <a:cubicBezTo>
                                <a:pt x="8" y="2"/>
                                <a:pt x="8" y="2"/>
                                <a:pt x="8" y="2"/>
                              </a:cubicBezTo>
                              <a:cubicBezTo>
                                <a:pt x="13" y="0"/>
                                <a:pt x="19" y="2"/>
                                <a:pt x="21" y="7"/>
                              </a:cubicBezTo>
                              <a:lnTo>
                                <a:pt x="37" y="46"/>
                              </a:ln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4" name="Freeform 26"/>
                        <p:cNvSpPr/>
                        <p:nvPr/>
                      </p:nvSpPr>
                      <p:spPr bwMode="auto">
                        <a:xfrm>
                          <a:off x="6169025" y="3551238"/>
                          <a:ext cx="153988" cy="234950"/>
                        </a:xfrm>
                        <a:custGeom>
                          <a:avLst/>
                          <a:gdLst>
                            <a:gd name="T0" fmla="*/ 38 w 40"/>
                            <a:gd name="T1" fmla="*/ 46 h 62"/>
                            <a:gd name="T2" fmla="*/ 32 w 40"/>
                            <a:gd name="T3" fmla="*/ 59 h 62"/>
                            <a:gd name="T4" fmla="*/ 32 w 40"/>
                            <a:gd name="T5" fmla="*/ 59 h 62"/>
                            <a:gd name="T6" fmla="*/ 19 w 40"/>
                            <a:gd name="T7" fmla="*/ 54 h 62"/>
                            <a:gd name="T8" fmla="*/ 3 w 40"/>
                            <a:gd name="T9" fmla="*/ 16 h 62"/>
                            <a:gd name="T10" fmla="*/ 8 w 40"/>
                            <a:gd name="T11" fmla="*/ 2 h 62"/>
                            <a:gd name="T12" fmla="*/ 8 w 40"/>
                            <a:gd name="T13" fmla="*/ 2 h 62"/>
                            <a:gd name="T14" fmla="*/ 22 w 40"/>
                            <a:gd name="T15" fmla="*/ 8 h 62"/>
                            <a:gd name="T16" fmla="*/ 38 w 40"/>
                            <a:gd name="T17" fmla="*/ 46 h 6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0" h="62">
                              <a:moveTo>
                                <a:pt x="38" y="46"/>
                              </a:moveTo>
                              <a:cubicBezTo>
                                <a:pt x="40" y="51"/>
                                <a:pt x="37" y="57"/>
                                <a:pt x="32" y="59"/>
                              </a:cubicBezTo>
                              <a:cubicBezTo>
                                <a:pt x="32" y="59"/>
                                <a:pt x="32" y="59"/>
                                <a:pt x="32" y="59"/>
                              </a:cubicBezTo>
                              <a:cubicBezTo>
                                <a:pt x="27" y="62"/>
                                <a:pt x="21" y="59"/>
                                <a:pt x="19" y="54"/>
                              </a:cubicBezTo>
                              <a:cubicBezTo>
                                <a:pt x="3" y="16"/>
                                <a:pt x="3" y="16"/>
                                <a:pt x="3" y="16"/>
                              </a:cubicBezTo>
                              <a:cubicBezTo>
                                <a:pt x="0" y="11"/>
                                <a:pt x="3" y="5"/>
                                <a:pt x="8" y="2"/>
                              </a:cubicBezTo>
                              <a:cubicBezTo>
                                <a:pt x="8" y="2"/>
                                <a:pt x="8" y="2"/>
                                <a:pt x="8" y="2"/>
                              </a:cubicBezTo>
                              <a:cubicBezTo>
                                <a:pt x="14" y="0"/>
                                <a:pt x="20" y="3"/>
                                <a:pt x="22" y="8"/>
                              </a:cubicBezTo>
                              <a:lnTo>
                                <a:pt x="38" y="46"/>
                              </a:ln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" name="Freeform 27"/>
                        <p:cNvSpPr/>
                        <p:nvPr/>
                      </p:nvSpPr>
                      <p:spPr bwMode="auto">
                        <a:xfrm>
                          <a:off x="5761038" y="3121026"/>
                          <a:ext cx="465138" cy="692150"/>
                        </a:xfrm>
                        <a:custGeom>
                          <a:avLst/>
                          <a:gdLst>
                            <a:gd name="T0" fmla="*/ 121 w 121"/>
                            <a:gd name="T1" fmla="*/ 175 h 182"/>
                            <a:gd name="T2" fmla="*/ 47 w 121"/>
                            <a:gd name="T3" fmla="*/ 0 h 182"/>
                            <a:gd name="T4" fmla="*/ 68 w 121"/>
                            <a:gd name="T5" fmla="*/ 51 h 182"/>
                            <a:gd name="T6" fmla="*/ 100 w 121"/>
                            <a:gd name="T7" fmla="*/ 125 h 182"/>
                            <a:gd name="T8" fmla="*/ 121 w 121"/>
                            <a:gd name="T9" fmla="*/ 175 h 182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21" h="182">
                              <a:moveTo>
                                <a:pt x="121" y="175"/>
                              </a:moveTo>
                              <a:cubicBezTo>
                                <a:pt x="61" y="182"/>
                                <a:pt x="0" y="39"/>
                                <a:pt x="47" y="0"/>
                              </a:cubicBezTo>
                              <a:cubicBezTo>
                                <a:pt x="68" y="51"/>
                                <a:pt x="68" y="51"/>
                                <a:pt x="68" y="51"/>
                              </a:cubicBezTo>
                              <a:cubicBezTo>
                                <a:pt x="49" y="54"/>
                                <a:pt x="89" y="139"/>
                                <a:pt x="100" y="125"/>
                              </a:cubicBezTo>
                              <a:lnTo>
                                <a:pt x="121" y="175"/>
                              </a:lnTo>
                              <a:close/>
                            </a:path>
                          </a:pathLst>
                        </a:custGeom>
                        <a:grpFill/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110" name="文本框 109"/>
                <p:cNvSpPr txBox="1"/>
                <p:nvPr/>
              </p:nvSpPr>
              <p:spPr>
                <a:xfrm>
                  <a:off x="1752600" y="4665346"/>
                  <a:ext cx="1117600" cy="275590"/>
                </a:xfrm>
                <a:prstGeom prst="rect">
                  <a:avLst/>
                </a:prstGeom>
                <a:solidFill>
                  <a:srgbClr val="17A0DD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C++study</a:t>
                  </a:r>
                  <a:endParaRPr lang="zh-CN" altLang="en-US" sz="1200" b="1" dirty="0" smtClean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文本框 110"/>
                <p:cNvSpPr txBox="1"/>
                <p:nvPr/>
              </p:nvSpPr>
              <p:spPr>
                <a:xfrm>
                  <a:off x="1737493" y="4914428"/>
                  <a:ext cx="1154501" cy="26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Ubuntu</a:t>
                  </a:r>
                  <a:endParaRPr lang="en-US" altLang="zh-CN" sz="11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3243764" y="4416208"/>
                <a:ext cx="197936" cy="167224"/>
                <a:chOff x="4537815" y="4495402"/>
                <a:chExt cx="276070" cy="233234"/>
              </a:xfrm>
            </p:grpSpPr>
            <p:sp>
              <p:nvSpPr>
                <p:cNvPr id="114" name="任意多边形 113"/>
                <p:cNvSpPr/>
                <p:nvPr/>
              </p:nvSpPr>
              <p:spPr>
                <a:xfrm>
                  <a:off x="4596857" y="4603542"/>
                  <a:ext cx="157986" cy="125094"/>
                </a:xfrm>
                <a:custGeom>
                  <a:avLst/>
                  <a:gdLst>
                    <a:gd name="connsiteX0" fmla="*/ 116142 w 348855"/>
                    <a:gd name="connsiteY0" fmla="*/ 0 h 276225"/>
                    <a:gd name="connsiteX1" fmla="*/ 239612 w 348855"/>
                    <a:gd name="connsiteY1" fmla="*/ 0 h 276225"/>
                    <a:gd name="connsiteX2" fmla="*/ 231107 w 348855"/>
                    <a:gd name="connsiteY2" fmla="*/ 13220 h 276225"/>
                    <a:gd name="connsiteX3" fmla="*/ 218709 w 348855"/>
                    <a:gd name="connsiteY3" fmla="*/ 77569 h 276225"/>
                    <a:gd name="connsiteX4" fmla="*/ 315061 w 348855"/>
                    <a:gd name="connsiteY4" fmla="*/ 229896 h 276225"/>
                    <a:gd name="connsiteX5" fmla="*/ 348855 w 348855"/>
                    <a:gd name="connsiteY5" fmla="*/ 237045 h 276225"/>
                    <a:gd name="connsiteX6" fmla="*/ 348855 w 348855"/>
                    <a:gd name="connsiteY6" fmla="*/ 276225 h 276225"/>
                    <a:gd name="connsiteX7" fmla="*/ 0 w 348855"/>
                    <a:gd name="connsiteY7" fmla="*/ 276225 h 276225"/>
                    <a:gd name="connsiteX8" fmla="*/ 0 w 348855"/>
                    <a:gd name="connsiteY8" fmla="*/ 238505 h 276225"/>
                    <a:gd name="connsiteX9" fmla="*/ 40693 w 348855"/>
                    <a:gd name="connsiteY9" fmla="*/ 229896 h 276225"/>
                    <a:gd name="connsiteX10" fmla="*/ 137045 w 348855"/>
                    <a:gd name="connsiteY10" fmla="*/ 77569 h 276225"/>
                    <a:gd name="connsiteX11" fmla="*/ 124648 w 348855"/>
                    <a:gd name="connsiteY11" fmla="*/ 13220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8855" h="276225">
                      <a:moveTo>
                        <a:pt x="116142" y="0"/>
                      </a:moveTo>
                      <a:lnTo>
                        <a:pt x="239612" y="0"/>
                      </a:lnTo>
                      <a:lnTo>
                        <a:pt x="231107" y="13220"/>
                      </a:lnTo>
                      <a:cubicBezTo>
                        <a:pt x="223123" y="32998"/>
                        <a:pt x="218709" y="54743"/>
                        <a:pt x="218709" y="77569"/>
                      </a:cubicBezTo>
                      <a:cubicBezTo>
                        <a:pt x="218709" y="146046"/>
                        <a:pt x="258439" y="204799"/>
                        <a:pt x="315061" y="229896"/>
                      </a:cubicBezTo>
                      <a:lnTo>
                        <a:pt x="348855" y="237045"/>
                      </a:lnTo>
                      <a:lnTo>
                        <a:pt x="348855" y="276225"/>
                      </a:lnTo>
                      <a:lnTo>
                        <a:pt x="0" y="276225"/>
                      </a:lnTo>
                      <a:lnTo>
                        <a:pt x="0" y="238505"/>
                      </a:lnTo>
                      <a:lnTo>
                        <a:pt x="40693" y="229896"/>
                      </a:lnTo>
                      <a:cubicBezTo>
                        <a:pt x="97315" y="204799"/>
                        <a:pt x="137045" y="146046"/>
                        <a:pt x="137045" y="77569"/>
                      </a:cubicBezTo>
                      <a:cubicBezTo>
                        <a:pt x="137045" y="54743"/>
                        <a:pt x="132631" y="32998"/>
                        <a:pt x="124648" y="1322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圆角矩形 116"/>
                <p:cNvSpPr/>
                <p:nvPr/>
              </p:nvSpPr>
              <p:spPr>
                <a:xfrm>
                  <a:off x="4537815" y="4495402"/>
                  <a:ext cx="276070" cy="19411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圆角矩形 117"/>
                <p:cNvSpPr/>
                <p:nvPr/>
              </p:nvSpPr>
              <p:spPr>
                <a:xfrm>
                  <a:off x="4557765" y="4510566"/>
                  <a:ext cx="236170" cy="163782"/>
                </a:xfrm>
                <a:prstGeom prst="roundRect">
                  <a:avLst>
                    <a:gd name="adj" fmla="val 8766"/>
                  </a:avLst>
                </a:prstGeom>
                <a:solidFill>
                  <a:srgbClr val="59B8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右箭头 107"/>
                <p:cNvSpPr/>
                <p:nvPr/>
              </p:nvSpPr>
              <p:spPr>
                <a:xfrm>
                  <a:off x="4581699" y="4543825"/>
                  <a:ext cx="163169" cy="115314"/>
                </a:xfrm>
                <a:custGeom>
                  <a:avLst/>
                  <a:gdLst>
                    <a:gd name="connsiteX0" fmla="*/ 0 w 516723"/>
                    <a:gd name="connsiteY0" fmla="*/ 80756 h 265873"/>
                    <a:gd name="connsiteX1" fmla="*/ 365564 w 516723"/>
                    <a:gd name="connsiteY1" fmla="*/ 80756 h 265873"/>
                    <a:gd name="connsiteX2" fmla="*/ 365564 w 516723"/>
                    <a:gd name="connsiteY2" fmla="*/ 0 h 265873"/>
                    <a:gd name="connsiteX3" fmla="*/ 516723 w 516723"/>
                    <a:gd name="connsiteY3" fmla="*/ 132937 h 265873"/>
                    <a:gd name="connsiteX4" fmla="*/ 365564 w 516723"/>
                    <a:gd name="connsiteY4" fmla="*/ 265873 h 265873"/>
                    <a:gd name="connsiteX5" fmla="*/ 365564 w 516723"/>
                    <a:gd name="connsiteY5" fmla="*/ 185117 h 265873"/>
                    <a:gd name="connsiteX6" fmla="*/ 0 w 516723"/>
                    <a:gd name="connsiteY6" fmla="*/ 185117 h 265873"/>
                    <a:gd name="connsiteX7" fmla="*/ 0 w 516723"/>
                    <a:gd name="connsiteY7" fmla="*/ 80756 h 265873"/>
                    <a:gd name="connsiteX0-1" fmla="*/ 0 w 516723"/>
                    <a:gd name="connsiteY0-2" fmla="*/ 185117 h 265873"/>
                    <a:gd name="connsiteX1-3" fmla="*/ 365564 w 516723"/>
                    <a:gd name="connsiteY1-4" fmla="*/ 80756 h 265873"/>
                    <a:gd name="connsiteX2-5" fmla="*/ 365564 w 516723"/>
                    <a:gd name="connsiteY2-6" fmla="*/ 0 h 265873"/>
                    <a:gd name="connsiteX3-7" fmla="*/ 516723 w 516723"/>
                    <a:gd name="connsiteY3-8" fmla="*/ 132937 h 265873"/>
                    <a:gd name="connsiteX4-9" fmla="*/ 365564 w 516723"/>
                    <a:gd name="connsiteY4-10" fmla="*/ 265873 h 265873"/>
                    <a:gd name="connsiteX5-11" fmla="*/ 365564 w 516723"/>
                    <a:gd name="connsiteY5-12" fmla="*/ 185117 h 265873"/>
                    <a:gd name="connsiteX6-13" fmla="*/ 0 w 516723"/>
                    <a:gd name="connsiteY6-14" fmla="*/ 185117 h 265873"/>
                    <a:gd name="connsiteX0-15" fmla="*/ 0 w 500054"/>
                    <a:gd name="connsiteY0-16" fmla="*/ 225599 h 265873"/>
                    <a:gd name="connsiteX1-17" fmla="*/ 348895 w 500054"/>
                    <a:gd name="connsiteY1-18" fmla="*/ 80756 h 265873"/>
                    <a:gd name="connsiteX2-19" fmla="*/ 348895 w 500054"/>
                    <a:gd name="connsiteY2-20" fmla="*/ 0 h 265873"/>
                    <a:gd name="connsiteX3-21" fmla="*/ 500054 w 500054"/>
                    <a:gd name="connsiteY3-22" fmla="*/ 132937 h 265873"/>
                    <a:gd name="connsiteX4-23" fmla="*/ 348895 w 500054"/>
                    <a:gd name="connsiteY4-24" fmla="*/ 265873 h 265873"/>
                    <a:gd name="connsiteX5-25" fmla="*/ 348895 w 500054"/>
                    <a:gd name="connsiteY5-26" fmla="*/ 185117 h 265873"/>
                    <a:gd name="connsiteX6-27" fmla="*/ 0 w 500054"/>
                    <a:gd name="connsiteY6-28" fmla="*/ 225599 h 265873"/>
                    <a:gd name="connsiteX0-29" fmla="*/ 0 w 500054"/>
                    <a:gd name="connsiteY0-30" fmla="*/ 225599 h 265873"/>
                    <a:gd name="connsiteX1-31" fmla="*/ 348895 w 500054"/>
                    <a:gd name="connsiteY1-32" fmla="*/ 80756 h 265873"/>
                    <a:gd name="connsiteX2-33" fmla="*/ 348895 w 500054"/>
                    <a:gd name="connsiteY2-34" fmla="*/ 0 h 265873"/>
                    <a:gd name="connsiteX3-35" fmla="*/ 500054 w 500054"/>
                    <a:gd name="connsiteY3-36" fmla="*/ 132937 h 265873"/>
                    <a:gd name="connsiteX4-37" fmla="*/ 348895 w 500054"/>
                    <a:gd name="connsiteY4-38" fmla="*/ 265873 h 265873"/>
                    <a:gd name="connsiteX5-39" fmla="*/ 348895 w 500054"/>
                    <a:gd name="connsiteY5-40" fmla="*/ 185117 h 265873"/>
                    <a:gd name="connsiteX6-41" fmla="*/ 0 w 500054"/>
                    <a:gd name="connsiteY6-42" fmla="*/ 225599 h 265873"/>
                    <a:gd name="connsiteX0-43" fmla="*/ 0 w 500054"/>
                    <a:gd name="connsiteY0-44" fmla="*/ 225599 h 265873"/>
                    <a:gd name="connsiteX1-45" fmla="*/ 348895 w 500054"/>
                    <a:gd name="connsiteY1-46" fmla="*/ 80756 h 265873"/>
                    <a:gd name="connsiteX2-47" fmla="*/ 348895 w 500054"/>
                    <a:gd name="connsiteY2-48" fmla="*/ 0 h 265873"/>
                    <a:gd name="connsiteX3-49" fmla="*/ 500054 w 500054"/>
                    <a:gd name="connsiteY3-50" fmla="*/ 132937 h 265873"/>
                    <a:gd name="connsiteX4-51" fmla="*/ 348895 w 500054"/>
                    <a:gd name="connsiteY4-52" fmla="*/ 265873 h 265873"/>
                    <a:gd name="connsiteX5-53" fmla="*/ 348895 w 500054"/>
                    <a:gd name="connsiteY5-54" fmla="*/ 185117 h 265873"/>
                    <a:gd name="connsiteX6-55" fmla="*/ 0 w 500054"/>
                    <a:gd name="connsiteY6-56" fmla="*/ 225599 h 265873"/>
                    <a:gd name="connsiteX0-57" fmla="*/ 0 w 473860"/>
                    <a:gd name="connsiteY0-58" fmla="*/ 304181 h 304181"/>
                    <a:gd name="connsiteX1-59" fmla="*/ 322701 w 473860"/>
                    <a:gd name="connsiteY1-60" fmla="*/ 80756 h 304181"/>
                    <a:gd name="connsiteX2-61" fmla="*/ 322701 w 473860"/>
                    <a:gd name="connsiteY2-62" fmla="*/ 0 h 304181"/>
                    <a:gd name="connsiteX3-63" fmla="*/ 473860 w 473860"/>
                    <a:gd name="connsiteY3-64" fmla="*/ 132937 h 304181"/>
                    <a:gd name="connsiteX4-65" fmla="*/ 322701 w 473860"/>
                    <a:gd name="connsiteY4-66" fmla="*/ 265873 h 304181"/>
                    <a:gd name="connsiteX5-67" fmla="*/ 322701 w 473860"/>
                    <a:gd name="connsiteY5-68" fmla="*/ 185117 h 304181"/>
                    <a:gd name="connsiteX6-69" fmla="*/ 0 w 473860"/>
                    <a:gd name="connsiteY6-70" fmla="*/ 304181 h 304181"/>
                    <a:gd name="connsiteX0-71" fmla="*/ 0 w 440522"/>
                    <a:gd name="connsiteY0-72" fmla="*/ 311324 h 311324"/>
                    <a:gd name="connsiteX1-73" fmla="*/ 289363 w 440522"/>
                    <a:gd name="connsiteY1-74" fmla="*/ 80756 h 311324"/>
                    <a:gd name="connsiteX2-75" fmla="*/ 289363 w 440522"/>
                    <a:gd name="connsiteY2-76" fmla="*/ 0 h 311324"/>
                    <a:gd name="connsiteX3-77" fmla="*/ 440522 w 440522"/>
                    <a:gd name="connsiteY3-78" fmla="*/ 132937 h 311324"/>
                    <a:gd name="connsiteX4-79" fmla="*/ 289363 w 440522"/>
                    <a:gd name="connsiteY4-80" fmla="*/ 265873 h 311324"/>
                    <a:gd name="connsiteX5-81" fmla="*/ 289363 w 440522"/>
                    <a:gd name="connsiteY5-82" fmla="*/ 185117 h 311324"/>
                    <a:gd name="connsiteX6-83" fmla="*/ 0 w 440522"/>
                    <a:gd name="connsiteY6-84" fmla="*/ 311324 h 31132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440522" h="311324">
                      <a:moveTo>
                        <a:pt x="0" y="311324"/>
                      </a:moveTo>
                      <a:cubicBezTo>
                        <a:pt x="97248" y="189224"/>
                        <a:pt x="173065" y="129037"/>
                        <a:pt x="289363" y="80756"/>
                      </a:cubicBezTo>
                      <a:lnTo>
                        <a:pt x="289363" y="0"/>
                      </a:lnTo>
                      <a:lnTo>
                        <a:pt x="440522" y="132937"/>
                      </a:lnTo>
                      <a:lnTo>
                        <a:pt x="289363" y="265873"/>
                      </a:lnTo>
                      <a:lnTo>
                        <a:pt x="289363" y="185117"/>
                      </a:lnTo>
                      <a:cubicBezTo>
                        <a:pt x="173065" y="198611"/>
                        <a:pt x="111535" y="202580"/>
                        <a:pt x="0" y="31132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5" name="椭圆 174"/>
            <p:cNvSpPr/>
            <p:nvPr/>
          </p:nvSpPr>
          <p:spPr>
            <a:xfrm>
              <a:off x="6571460" y="1315000"/>
              <a:ext cx="856404" cy="85640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0081797" y="1715849"/>
              <a:ext cx="856404" cy="85640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9950743" y="3766775"/>
              <a:ext cx="856404" cy="85640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1" name="组合 230"/>
            <p:cNvGrpSpPr/>
            <p:nvPr/>
          </p:nvGrpSpPr>
          <p:grpSpPr>
            <a:xfrm>
              <a:off x="6447400" y="2189266"/>
              <a:ext cx="552262" cy="359508"/>
              <a:chOff x="6666413" y="2279229"/>
              <a:chExt cx="435820" cy="283707"/>
            </a:xfrm>
          </p:grpSpPr>
          <p:cxnSp>
            <p:nvCxnSpPr>
              <p:cNvPr id="227" name="直接连接符 226"/>
              <p:cNvCxnSpPr/>
              <p:nvPr/>
            </p:nvCxnSpPr>
            <p:spPr>
              <a:xfrm flipV="1">
                <a:off x="6670088" y="2419892"/>
                <a:ext cx="0" cy="143044"/>
              </a:xfrm>
              <a:prstGeom prst="line">
                <a:avLst/>
              </a:prstGeom>
              <a:ln w="19050">
                <a:solidFill>
                  <a:srgbClr val="5FB0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/>
            </p:nvCxnSpPr>
            <p:spPr>
              <a:xfrm>
                <a:off x="6666413" y="2422273"/>
                <a:ext cx="435820" cy="0"/>
              </a:xfrm>
              <a:prstGeom prst="line">
                <a:avLst/>
              </a:prstGeom>
              <a:ln w="19050">
                <a:solidFill>
                  <a:srgbClr val="5FB0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V="1">
                <a:off x="7101146" y="2279229"/>
                <a:ext cx="0" cy="143044"/>
              </a:xfrm>
              <a:prstGeom prst="line">
                <a:avLst/>
              </a:prstGeom>
              <a:ln w="19050">
                <a:solidFill>
                  <a:srgbClr val="5FB0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组合 231"/>
            <p:cNvGrpSpPr/>
            <p:nvPr/>
          </p:nvGrpSpPr>
          <p:grpSpPr>
            <a:xfrm rot="5400000" flipH="1">
              <a:off x="9572718" y="2106998"/>
              <a:ext cx="438140" cy="558623"/>
              <a:chOff x="6666413" y="2279229"/>
              <a:chExt cx="435820" cy="283707"/>
            </a:xfrm>
          </p:grpSpPr>
          <p:cxnSp>
            <p:nvCxnSpPr>
              <p:cNvPr id="233" name="直接连接符 232"/>
              <p:cNvCxnSpPr/>
              <p:nvPr/>
            </p:nvCxnSpPr>
            <p:spPr>
              <a:xfrm flipV="1">
                <a:off x="6670088" y="2419892"/>
                <a:ext cx="0" cy="143044"/>
              </a:xfrm>
              <a:prstGeom prst="line">
                <a:avLst/>
              </a:prstGeom>
              <a:ln w="19050">
                <a:solidFill>
                  <a:srgbClr val="5FB0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>
                <a:off x="6666413" y="2422273"/>
                <a:ext cx="435820" cy="0"/>
              </a:xfrm>
              <a:prstGeom prst="line">
                <a:avLst/>
              </a:prstGeom>
              <a:ln w="19050">
                <a:solidFill>
                  <a:srgbClr val="5FB0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V="1">
                <a:off x="7101146" y="2279229"/>
                <a:ext cx="0" cy="143044"/>
              </a:xfrm>
              <a:prstGeom prst="line">
                <a:avLst/>
              </a:prstGeom>
              <a:ln w="19050">
                <a:solidFill>
                  <a:srgbClr val="5FB0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组合 235"/>
            <p:cNvGrpSpPr/>
            <p:nvPr/>
          </p:nvGrpSpPr>
          <p:grpSpPr>
            <a:xfrm rot="16200000" flipH="1" flipV="1">
              <a:off x="9489756" y="3751742"/>
              <a:ext cx="438140" cy="468649"/>
              <a:chOff x="6666413" y="2279229"/>
              <a:chExt cx="435820" cy="283707"/>
            </a:xfrm>
          </p:grpSpPr>
          <p:cxnSp>
            <p:nvCxnSpPr>
              <p:cNvPr id="237" name="直接连接符 236"/>
              <p:cNvCxnSpPr/>
              <p:nvPr/>
            </p:nvCxnSpPr>
            <p:spPr>
              <a:xfrm flipV="1">
                <a:off x="6670088" y="2419892"/>
                <a:ext cx="0" cy="143044"/>
              </a:xfrm>
              <a:prstGeom prst="line">
                <a:avLst/>
              </a:prstGeom>
              <a:ln w="19050">
                <a:solidFill>
                  <a:srgbClr val="5FB0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>
                <a:off x="6666413" y="2422273"/>
                <a:ext cx="435820" cy="0"/>
              </a:xfrm>
              <a:prstGeom prst="line">
                <a:avLst/>
              </a:prstGeom>
              <a:ln w="19050">
                <a:solidFill>
                  <a:srgbClr val="5FB0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/>
              <p:nvPr/>
            </p:nvCxnSpPr>
            <p:spPr>
              <a:xfrm flipV="1">
                <a:off x="7101146" y="2279229"/>
                <a:ext cx="0" cy="143044"/>
              </a:xfrm>
              <a:prstGeom prst="line">
                <a:avLst/>
              </a:prstGeom>
              <a:ln w="19050">
                <a:solidFill>
                  <a:srgbClr val="5FB0E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2" name="组合 241"/>
          <p:cNvGrpSpPr/>
          <p:nvPr/>
        </p:nvGrpSpPr>
        <p:grpSpPr>
          <a:xfrm>
            <a:off x="5904503" y="1691812"/>
            <a:ext cx="423566" cy="700168"/>
            <a:chOff x="5820869" y="1315000"/>
            <a:chExt cx="423566" cy="700168"/>
          </a:xfrm>
        </p:grpSpPr>
        <p:grpSp>
          <p:nvGrpSpPr>
            <p:cNvPr id="191" name="组合 190"/>
            <p:cNvGrpSpPr/>
            <p:nvPr/>
          </p:nvGrpSpPr>
          <p:grpSpPr>
            <a:xfrm>
              <a:off x="5820869" y="1315000"/>
              <a:ext cx="423566" cy="612258"/>
              <a:chOff x="3489325" y="590550"/>
              <a:chExt cx="977900" cy="1413540"/>
            </a:xfrm>
          </p:grpSpPr>
          <p:sp>
            <p:nvSpPr>
              <p:cNvPr id="189" name="任意多边形 188"/>
              <p:cNvSpPr/>
              <p:nvPr/>
            </p:nvSpPr>
            <p:spPr>
              <a:xfrm>
                <a:off x="3489325" y="590550"/>
                <a:ext cx="977900" cy="1413540"/>
              </a:xfrm>
              <a:custGeom>
                <a:avLst/>
                <a:gdLst>
                  <a:gd name="connsiteX0" fmla="*/ 488950 w 977900"/>
                  <a:gd name="connsiteY0" fmla="*/ 0 h 1413540"/>
                  <a:gd name="connsiteX1" fmla="*/ 977900 w 977900"/>
                  <a:gd name="connsiteY1" fmla="*/ 488950 h 1413540"/>
                  <a:gd name="connsiteX2" fmla="*/ 939476 w 977900"/>
                  <a:gd name="connsiteY2" fmla="*/ 679272 h 1413540"/>
                  <a:gd name="connsiteX3" fmla="*/ 909114 w 977900"/>
                  <a:gd name="connsiteY3" fmla="*/ 735209 h 1413540"/>
                  <a:gd name="connsiteX4" fmla="*/ 913606 w 977900"/>
                  <a:gd name="connsiteY4" fmla="*/ 735209 h 1413540"/>
                  <a:gd name="connsiteX5" fmla="*/ 492125 w 977900"/>
                  <a:gd name="connsiteY5" fmla="*/ 1413540 h 1413540"/>
                  <a:gd name="connsiteX6" fmla="*/ 99659 w 977900"/>
                  <a:gd name="connsiteY6" fmla="*/ 781906 h 1413540"/>
                  <a:gd name="connsiteX7" fmla="*/ 83505 w 977900"/>
                  <a:gd name="connsiteY7" fmla="*/ 762327 h 1413540"/>
                  <a:gd name="connsiteX8" fmla="*/ 0 w 977900"/>
                  <a:gd name="connsiteY8" fmla="*/ 488950 h 1413540"/>
                  <a:gd name="connsiteX9" fmla="*/ 488950 w 977900"/>
                  <a:gd name="connsiteY9" fmla="*/ 0 h 141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900" h="1413540">
                    <a:moveTo>
                      <a:pt x="488950" y="0"/>
                    </a:moveTo>
                    <a:cubicBezTo>
                      <a:pt x="758990" y="0"/>
                      <a:pt x="977900" y="218910"/>
                      <a:pt x="977900" y="488950"/>
                    </a:cubicBezTo>
                    <a:cubicBezTo>
                      <a:pt x="977900" y="556460"/>
                      <a:pt x="964218" y="620774"/>
                      <a:pt x="939476" y="679272"/>
                    </a:cubicBezTo>
                    <a:lnTo>
                      <a:pt x="909114" y="735209"/>
                    </a:lnTo>
                    <a:lnTo>
                      <a:pt x="913606" y="735209"/>
                    </a:lnTo>
                    <a:lnTo>
                      <a:pt x="492125" y="1413540"/>
                    </a:lnTo>
                    <a:lnTo>
                      <a:pt x="99659" y="781906"/>
                    </a:lnTo>
                    <a:lnTo>
                      <a:pt x="83505" y="762327"/>
                    </a:lnTo>
                    <a:cubicBezTo>
                      <a:pt x="30784" y="684290"/>
                      <a:pt x="0" y="590215"/>
                      <a:pt x="0" y="488950"/>
                    </a:cubicBezTo>
                    <a:cubicBezTo>
                      <a:pt x="0" y="218910"/>
                      <a:pt x="218910" y="0"/>
                      <a:pt x="488950" y="0"/>
                    </a:cubicBezTo>
                    <a:close/>
                  </a:path>
                </a:pathLst>
              </a:cu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3632743" y="748539"/>
                <a:ext cx="691063" cy="691064"/>
              </a:xfrm>
              <a:prstGeom prst="ellipse">
                <a:avLst/>
              </a:prstGeom>
              <a:solidFill>
                <a:srgbClr val="D9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802701" y="918496"/>
                <a:ext cx="351149" cy="351149"/>
              </a:xfrm>
              <a:prstGeom prst="ellipse">
                <a:avLst/>
              </a:pr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1" name="椭圆 240"/>
            <p:cNvSpPr/>
            <p:nvPr/>
          </p:nvSpPr>
          <p:spPr>
            <a:xfrm>
              <a:off x="5928039" y="1935826"/>
              <a:ext cx="215219" cy="79342"/>
            </a:xfrm>
            <a:prstGeom prst="ellipse">
              <a:avLst/>
            </a:prstGeom>
            <a:solidFill>
              <a:srgbClr val="B3CA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9455451" y="1411504"/>
            <a:ext cx="423566" cy="700168"/>
            <a:chOff x="5820869" y="1315000"/>
            <a:chExt cx="423566" cy="700168"/>
          </a:xfrm>
        </p:grpSpPr>
        <p:grpSp>
          <p:nvGrpSpPr>
            <p:cNvPr id="244" name="组合 243"/>
            <p:cNvGrpSpPr/>
            <p:nvPr/>
          </p:nvGrpSpPr>
          <p:grpSpPr>
            <a:xfrm>
              <a:off x="5820869" y="1315000"/>
              <a:ext cx="423566" cy="612258"/>
              <a:chOff x="3489325" y="590550"/>
              <a:chExt cx="977900" cy="1413540"/>
            </a:xfrm>
          </p:grpSpPr>
          <p:sp>
            <p:nvSpPr>
              <p:cNvPr id="246" name="任意多边形 245"/>
              <p:cNvSpPr/>
              <p:nvPr/>
            </p:nvSpPr>
            <p:spPr>
              <a:xfrm>
                <a:off x="3489325" y="590550"/>
                <a:ext cx="977900" cy="1413540"/>
              </a:xfrm>
              <a:custGeom>
                <a:avLst/>
                <a:gdLst>
                  <a:gd name="connsiteX0" fmla="*/ 488950 w 977900"/>
                  <a:gd name="connsiteY0" fmla="*/ 0 h 1413540"/>
                  <a:gd name="connsiteX1" fmla="*/ 977900 w 977900"/>
                  <a:gd name="connsiteY1" fmla="*/ 488950 h 1413540"/>
                  <a:gd name="connsiteX2" fmla="*/ 939476 w 977900"/>
                  <a:gd name="connsiteY2" fmla="*/ 679272 h 1413540"/>
                  <a:gd name="connsiteX3" fmla="*/ 909114 w 977900"/>
                  <a:gd name="connsiteY3" fmla="*/ 735209 h 1413540"/>
                  <a:gd name="connsiteX4" fmla="*/ 913606 w 977900"/>
                  <a:gd name="connsiteY4" fmla="*/ 735209 h 1413540"/>
                  <a:gd name="connsiteX5" fmla="*/ 492125 w 977900"/>
                  <a:gd name="connsiteY5" fmla="*/ 1413540 h 1413540"/>
                  <a:gd name="connsiteX6" fmla="*/ 99659 w 977900"/>
                  <a:gd name="connsiteY6" fmla="*/ 781906 h 1413540"/>
                  <a:gd name="connsiteX7" fmla="*/ 83505 w 977900"/>
                  <a:gd name="connsiteY7" fmla="*/ 762327 h 1413540"/>
                  <a:gd name="connsiteX8" fmla="*/ 0 w 977900"/>
                  <a:gd name="connsiteY8" fmla="*/ 488950 h 1413540"/>
                  <a:gd name="connsiteX9" fmla="*/ 488950 w 977900"/>
                  <a:gd name="connsiteY9" fmla="*/ 0 h 141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900" h="1413540">
                    <a:moveTo>
                      <a:pt x="488950" y="0"/>
                    </a:moveTo>
                    <a:cubicBezTo>
                      <a:pt x="758990" y="0"/>
                      <a:pt x="977900" y="218910"/>
                      <a:pt x="977900" y="488950"/>
                    </a:cubicBezTo>
                    <a:cubicBezTo>
                      <a:pt x="977900" y="556460"/>
                      <a:pt x="964218" y="620774"/>
                      <a:pt x="939476" y="679272"/>
                    </a:cubicBezTo>
                    <a:lnTo>
                      <a:pt x="909114" y="735209"/>
                    </a:lnTo>
                    <a:lnTo>
                      <a:pt x="913606" y="735209"/>
                    </a:lnTo>
                    <a:lnTo>
                      <a:pt x="492125" y="1413540"/>
                    </a:lnTo>
                    <a:lnTo>
                      <a:pt x="99659" y="781906"/>
                    </a:lnTo>
                    <a:lnTo>
                      <a:pt x="83505" y="762327"/>
                    </a:lnTo>
                    <a:cubicBezTo>
                      <a:pt x="30784" y="684290"/>
                      <a:pt x="0" y="590215"/>
                      <a:pt x="0" y="488950"/>
                    </a:cubicBezTo>
                    <a:cubicBezTo>
                      <a:pt x="0" y="218910"/>
                      <a:pt x="218910" y="0"/>
                      <a:pt x="488950" y="0"/>
                    </a:cubicBezTo>
                    <a:close/>
                  </a:path>
                </a:pathLst>
              </a:cu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632743" y="748539"/>
                <a:ext cx="691063" cy="691064"/>
              </a:xfrm>
              <a:prstGeom prst="ellipse">
                <a:avLst/>
              </a:prstGeom>
              <a:solidFill>
                <a:srgbClr val="D9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802701" y="918496"/>
                <a:ext cx="351149" cy="351149"/>
              </a:xfrm>
              <a:prstGeom prst="ellipse">
                <a:avLst/>
              </a:pr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5" name="椭圆 244"/>
            <p:cNvSpPr/>
            <p:nvPr/>
          </p:nvSpPr>
          <p:spPr>
            <a:xfrm>
              <a:off x="5928039" y="1935826"/>
              <a:ext cx="215219" cy="79342"/>
            </a:xfrm>
            <a:prstGeom prst="ellipse">
              <a:avLst/>
            </a:prstGeom>
            <a:solidFill>
              <a:srgbClr val="B3CA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11375652" y="3914721"/>
            <a:ext cx="423566" cy="700168"/>
            <a:chOff x="5820869" y="1315000"/>
            <a:chExt cx="423566" cy="700168"/>
          </a:xfrm>
        </p:grpSpPr>
        <p:grpSp>
          <p:nvGrpSpPr>
            <p:cNvPr id="250" name="组合 249"/>
            <p:cNvGrpSpPr/>
            <p:nvPr/>
          </p:nvGrpSpPr>
          <p:grpSpPr>
            <a:xfrm>
              <a:off x="5820869" y="1315000"/>
              <a:ext cx="423566" cy="612258"/>
              <a:chOff x="3489325" y="590550"/>
              <a:chExt cx="977900" cy="1413540"/>
            </a:xfrm>
          </p:grpSpPr>
          <p:sp>
            <p:nvSpPr>
              <p:cNvPr id="252" name="任意多边形 251"/>
              <p:cNvSpPr/>
              <p:nvPr/>
            </p:nvSpPr>
            <p:spPr>
              <a:xfrm>
                <a:off x="3489325" y="590550"/>
                <a:ext cx="977900" cy="1413540"/>
              </a:xfrm>
              <a:custGeom>
                <a:avLst/>
                <a:gdLst>
                  <a:gd name="connsiteX0" fmla="*/ 488950 w 977900"/>
                  <a:gd name="connsiteY0" fmla="*/ 0 h 1413540"/>
                  <a:gd name="connsiteX1" fmla="*/ 977900 w 977900"/>
                  <a:gd name="connsiteY1" fmla="*/ 488950 h 1413540"/>
                  <a:gd name="connsiteX2" fmla="*/ 939476 w 977900"/>
                  <a:gd name="connsiteY2" fmla="*/ 679272 h 1413540"/>
                  <a:gd name="connsiteX3" fmla="*/ 909114 w 977900"/>
                  <a:gd name="connsiteY3" fmla="*/ 735209 h 1413540"/>
                  <a:gd name="connsiteX4" fmla="*/ 913606 w 977900"/>
                  <a:gd name="connsiteY4" fmla="*/ 735209 h 1413540"/>
                  <a:gd name="connsiteX5" fmla="*/ 492125 w 977900"/>
                  <a:gd name="connsiteY5" fmla="*/ 1413540 h 1413540"/>
                  <a:gd name="connsiteX6" fmla="*/ 99659 w 977900"/>
                  <a:gd name="connsiteY6" fmla="*/ 781906 h 1413540"/>
                  <a:gd name="connsiteX7" fmla="*/ 83505 w 977900"/>
                  <a:gd name="connsiteY7" fmla="*/ 762327 h 1413540"/>
                  <a:gd name="connsiteX8" fmla="*/ 0 w 977900"/>
                  <a:gd name="connsiteY8" fmla="*/ 488950 h 1413540"/>
                  <a:gd name="connsiteX9" fmla="*/ 488950 w 977900"/>
                  <a:gd name="connsiteY9" fmla="*/ 0 h 141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900" h="1413540">
                    <a:moveTo>
                      <a:pt x="488950" y="0"/>
                    </a:moveTo>
                    <a:cubicBezTo>
                      <a:pt x="758990" y="0"/>
                      <a:pt x="977900" y="218910"/>
                      <a:pt x="977900" y="488950"/>
                    </a:cubicBezTo>
                    <a:cubicBezTo>
                      <a:pt x="977900" y="556460"/>
                      <a:pt x="964218" y="620774"/>
                      <a:pt x="939476" y="679272"/>
                    </a:cubicBezTo>
                    <a:lnTo>
                      <a:pt x="909114" y="735209"/>
                    </a:lnTo>
                    <a:lnTo>
                      <a:pt x="913606" y="735209"/>
                    </a:lnTo>
                    <a:lnTo>
                      <a:pt x="492125" y="1413540"/>
                    </a:lnTo>
                    <a:lnTo>
                      <a:pt x="99659" y="781906"/>
                    </a:lnTo>
                    <a:lnTo>
                      <a:pt x="83505" y="762327"/>
                    </a:lnTo>
                    <a:cubicBezTo>
                      <a:pt x="30784" y="684290"/>
                      <a:pt x="0" y="590215"/>
                      <a:pt x="0" y="488950"/>
                    </a:cubicBezTo>
                    <a:cubicBezTo>
                      <a:pt x="0" y="218910"/>
                      <a:pt x="218910" y="0"/>
                      <a:pt x="488950" y="0"/>
                    </a:cubicBezTo>
                    <a:close/>
                  </a:path>
                </a:pathLst>
              </a:cu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3632743" y="748539"/>
                <a:ext cx="691063" cy="691064"/>
              </a:xfrm>
              <a:prstGeom prst="ellipse">
                <a:avLst/>
              </a:prstGeom>
              <a:solidFill>
                <a:srgbClr val="D9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3802701" y="918496"/>
                <a:ext cx="351149" cy="351149"/>
              </a:xfrm>
              <a:prstGeom prst="ellipse">
                <a:avLst/>
              </a:pr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1" name="椭圆 250"/>
            <p:cNvSpPr/>
            <p:nvPr/>
          </p:nvSpPr>
          <p:spPr>
            <a:xfrm>
              <a:off x="5928039" y="1935826"/>
              <a:ext cx="215219" cy="79342"/>
            </a:xfrm>
            <a:prstGeom prst="ellipse">
              <a:avLst/>
            </a:prstGeom>
            <a:solidFill>
              <a:srgbClr val="B3CA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5198337" y="3304097"/>
            <a:ext cx="423566" cy="700168"/>
            <a:chOff x="5820869" y="1315000"/>
            <a:chExt cx="423566" cy="700168"/>
          </a:xfrm>
        </p:grpSpPr>
        <p:grpSp>
          <p:nvGrpSpPr>
            <p:cNvPr id="256" name="组合 255"/>
            <p:cNvGrpSpPr/>
            <p:nvPr/>
          </p:nvGrpSpPr>
          <p:grpSpPr>
            <a:xfrm>
              <a:off x="5820869" y="1315000"/>
              <a:ext cx="423566" cy="612258"/>
              <a:chOff x="3489325" y="590550"/>
              <a:chExt cx="977900" cy="1413540"/>
            </a:xfrm>
          </p:grpSpPr>
          <p:sp>
            <p:nvSpPr>
              <p:cNvPr id="258" name="任意多边形 257"/>
              <p:cNvSpPr/>
              <p:nvPr/>
            </p:nvSpPr>
            <p:spPr>
              <a:xfrm>
                <a:off x="3489325" y="590550"/>
                <a:ext cx="977900" cy="1413540"/>
              </a:xfrm>
              <a:custGeom>
                <a:avLst/>
                <a:gdLst>
                  <a:gd name="connsiteX0" fmla="*/ 488950 w 977900"/>
                  <a:gd name="connsiteY0" fmla="*/ 0 h 1413540"/>
                  <a:gd name="connsiteX1" fmla="*/ 977900 w 977900"/>
                  <a:gd name="connsiteY1" fmla="*/ 488950 h 1413540"/>
                  <a:gd name="connsiteX2" fmla="*/ 939476 w 977900"/>
                  <a:gd name="connsiteY2" fmla="*/ 679272 h 1413540"/>
                  <a:gd name="connsiteX3" fmla="*/ 909114 w 977900"/>
                  <a:gd name="connsiteY3" fmla="*/ 735209 h 1413540"/>
                  <a:gd name="connsiteX4" fmla="*/ 913606 w 977900"/>
                  <a:gd name="connsiteY4" fmla="*/ 735209 h 1413540"/>
                  <a:gd name="connsiteX5" fmla="*/ 492125 w 977900"/>
                  <a:gd name="connsiteY5" fmla="*/ 1413540 h 1413540"/>
                  <a:gd name="connsiteX6" fmla="*/ 99659 w 977900"/>
                  <a:gd name="connsiteY6" fmla="*/ 781906 h 1413540"/>
                  <a:gd name="connsiteX7" fmla="*/ 83505 w 977900"/>
                  <a:gd name="connsiteY7" fmla="*/ 762327 h 1413540"/>
                  <a:gd name="connsiteX8" fmla="*/ 0 w 977900"/>
                  <a:gd name="connsiteY8" fmla="*/ 488950 h 1413540"/>
                  <a:gd name="connsiteX9" fmla="*/ 488950 w 977900"/>
                  <a:gd name="connsiteY9" fmla="*/ 0 h 141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900" h="1413540">
                    <a:moveTo>
                      <a:pt x="488950" y="0"/>
                    </a:moveTo>
                    <a:cubicBezTo>
                      <a:pt x="758990" y="0"/>
                      <a:pt x="977900" y="218910"/>
                      <a:pt x="977900" y="488950"/>
                    </a:cubicBezTo>
                    <a:cubicBezTo>
                      <a:pt x="977900" y="556460"/>
                      <a:pt x="964218" y="620774"/>
                      <a:pt x="939476" y="679272"/>
                    </a:cubicBezTo>
                    <a:lnTo>
                      <a:pt x="909114" y="735209"/>
                    </a:lnTo>
                    <a:lnTo>
                      <a:pt x="913606" y="735209"/>
                    </a:lnTo>
                    <a:lnTo>
                      <a:pt x="492125" y="1413540"/>
                    </a:lnTo>
                    <a:lnTo>
                      <a:pt x="99659" y="781906"/>
                    </a:lnTo>
                    <a:lnTo>
                      <a:pt x="83505" y="762327"/>
                    </a:lnTo>
                    <a:cubicBezTo>
                      <a:pt x="30784" y="684290"/>
                      <a:pt x="0" y="590215"/>
                      <a:pt x="0" y="488950"/>
                    </a:cubicBezTo>
                    <a:cubicBezTo>
                      <a:pt x="0" y="218910"/>
                      <a:pt x="218910" y="0"/>
                      <a:pt x="488950" y="0"/>
                    </a:cubicBezTo>
                    <a:close/>
                  </a:path>
                </a:pathLst>
              </a:cu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3632743" y="748539"/>
                <a:ext cx="691063" cy="691064"/>
              </a:xfrm>
              <a:prstGeom prst="ellipse">
                <a:avLst/>
              </a:prstGeom>
              <a:solidFill>
                <a:srgbClr val="D9F0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3802701" y="918496"/>
                <a:ext cx="351149" cy="351149"/>
              </a:xfrm>
              <a:prstGeom prst="ellipse">
                <a:avLst/>
              </a:prstGeom>
              <a:solidFill>
                <a:srgbClr val="E7AA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椭圆 256"/>
            <p:cNvSpPr/>
            <p:nvPr/>
          </p:nvSpPr>
          <p:spPr>
            <a:xfrm>
              <a:off x="5928039" y="1935826"/>
              <a:ext cx="215219" cy="79342"/>
            </a:xfrm>
            <a:prstGeom prst="ellipse">
              <a:avLst/>
            </a:prstGeom>
            <a:solidFill>
              <a:srgbClr val="B3CA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1" name="文本框 260"/>
          <p:cNvSpPr txBox="1"/>
          <p:nvPr/>
        </p:nvSpPr>
        <p:spPr>
          <a:xfrm>
            <a:off x="8884849" y="1795658"/>
            <a:ext cx="71343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5272234" y="2048503"/>
            <a:ext cx="71343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4566557" y="3653322"/>
            <a:ext cx="71343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10768288" y="4293909"/>
            <a:ext cx="71343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6400" y="4893310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主要使用maven项目构建，管理，jar包下载。</a:t>
            </a:r>
            <a:endParaRPr lang="zh-CN" sz="20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持久层使用MyBatis框架。</a:t>
            </a:r>
            <a:endParaRPr lang="zh-CN" sz="20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实现blog的博文上传、删除、查询等功能。</a:t>
            </a:r>
            <a:endParaRPr lang="zh-CN" altLang="en-US" sz="20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42" name="组合 441"/>
          <p:cNvGrpSpPr/>
          <p:nvPr/>
        </p:nvGrpSpPr>
        <p:grpSpPr>
          <a:xfrm>
            <a:off x="782527" y="760850"/>
            <a:ext cx="676922" cy="676922"/>
            <a:chOff x="5837297" y="731079"/>
            <a:chExt cx="676922" cy="676922"/>
          </a:xfrm>
        </p:grpSpPr>
        <p:sp>
          <p:nvSpPr>
            <p:cNvPr id="429" name="椭圆 428"/>
            <p:cNvSpPr/>
            <p:nvPr/>
          </p:nvSpPr>
          <p:spPr>
            <a:xfrm>
              <a:off x="5837297" y="731079"/>
              <a:ext cx="676922" cy="6769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8B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grpSp>
          <p:nvGrpSpPr>
            <p:cNvPr id="440" name="组合 439"/>
            <p:cNvGrpSpPr/>
            <p:nvPr/>
          </p:nvGrpSpPr>
          <p:grpSpPr>
            <a:xfrm>
              <a:off x="6053133" y="813224"/>
              <a:ext cx="269541" cy="512631"/>
              <a:chOff x="2780044" y="-1723989"/>
              <a:chExt cx="1178076" cy="2240542"/>
            </a:xfrm>
          </p:grpSpPr>
          <p:sp>
            <p:nvSpPr>
              <p:cNvPr id="438" name="圆角矩形 437"/>
              <p:cNvSpPr/>
              <p:nvPr/>
            </p:nvSpPr>
            <p:spPr>
              <a:xfrm>
                <a:off x="2780044" y="-1723989"/>
                <a:ext cx="1178076" cy="22405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2833593" y="-1388127"/>
                <a:ext cx="1070977" cy="15996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644005" y="1571625"/>
            <a:ext cx="661670" cy="760730"/>
            <a:chOff x="5603956" y="2685495"/>
            <a:chExt cx="2051220" cy="2240542"/>
          </a:xfrm>
        </p:grpSpPr>
        <p:grpSp>
          <p:nvGrpSpPr>
            <p:cNvPr id="14" name="组合 13"/>
            <p:cNvGrpSpPr/>
            <p:nvPr/>
          </p:nvGrpSpPr>
          <p:grpSpPr>
            <a:xfrm>
              <a:off x="5603956" y="2685495"/>
              <a:ext cx="2051220" cy="2240542"/>
              <a:chOff x="5603956" y="2685495"/>
              <a:chExt cx="2051220" cy="2240542"/>
            </a:xfrm>
          </p:grpSpPr>
          <p:sp>
            <p:nvSpPr>
              <p:cNvPr id="358" name="椭圆 357"/>
              <p:cNvSpPr/>
              <p:nvPr/>
            </p:nvSpPr>
            <p:spPr>
              <a:xfrm>
                <a:off x="5603956" y="4880318"/>
                <a:ext cx="2051220" cy="45719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71000"/>
                    </a:schemeClr>
                  </a:gs>
                  <a:gs pos="43000">
                    <a:srgbClr val="BBBBBC"/>
                  </a:gs>
                  <a:gs pos="28000">
                    <a:srgbClr val="CFD0D2"/>
                  </a:gs>
                  <a:gs pos="100000">
                    <a:schemeClr val="bg1">
                      <a:lumMod val="65000"/>
                      <a:alpha val="89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9" name="组合 358"/>
              <p:cNvGrpSpPr/>
              <p:nvPr/>
            </p:nvGrpSpPr>
            <p:grpSpPr>
              <a:xfrm>
                <a:off x="6030916" y="2685495"/>
                <a:ext cx="1178076" cy="2240542"/>
                <a:chOff x="3900992" y="4211153"/>
                <a:chExt cx="1178076" cy="2240542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3900992" y="4211153"/>
                  <a:ext cx="1178076" cy="2240542"/>
                  <a:chOff x="2887897" y="2761900"/>
                  <a:chExt cx="1178076" cy="2240542"/>
                </a:xfrm>
              </p:grpSpPr>
              <p:sp>
                <p:nvSpPr>
                  <p:cNvPr id="381" name="圆角矩形 380"/>
                  <p:cNvSpPr/>
                  <p:nvPr/>
                </p:nvSpPr>
                <p:spPr>
                  <a:xfrm>
                    <a:off x="2887897" y="2761900"/>
                    <a:ext cx="1178076" cy="2240542"/>
                  </a:xfrm>
                  <a:prstGeom prst="roundRect">
                    <a:avLst/>
                  </a:prstGeom>
                  <a:solidFill>
                    <a:srgbClr val="454C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2" name="矩形 381"/>
                  <p:cNvSpPr/>
                  <p:nvPr/>
                </p:nvSpPr>
                <p:spPr>
                  <a:xfrm>
                    <a:off x="2941446" y="3097762"/>
                    <a:ext cx="1070977" cy="1599697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77" name="组合 376"/>
                <p:cNvGrpSpPr/>
                <p:nvPr/>
              </p:nvGrpSpPr>
              <p:grpSpPr>
                <a:xfrm>
                  <a:off x="4336345" y="4314258"/>
                  <a:ext cx="300934" cy="127418"/>
                  <a:chOff x="8047325" y="4425906"/>
                  <a:chExt cx="216694" cy="91750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379" name="椭圆 378"/>
                  <p:cNvSpPr/>
                  <p:nvPr/>
                </p:nvSpPr>
                <p:spPr>
                  <a:xfrm>
                    <a:off x="8132813" y="44259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0" name="圆角矩形 379"/>
                  <p:cNvSpPr/>
                  <p:nvPr/>
                </p:nvSpPr>
                <p:spPr>
                  <a:xfrm>
                    <a:off x="8047325" y="4488856"/>
                    <a:ext cx="216694" cy="288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78" name="椭圆 377"/>
                <p:cNvSpPr/>
                <p:nvPr/>
              </p:nvSpPr>
              <p:spPr>
                <a:xfrm>
                  <a:off x="4384295" y="6210637"/>
                  <a:ext cx="205031" cy="205031"/>
                </a:xfrm>
                <a:prstGeom prst="ellipse">
                  <a:avLst/>
                </a:prstGeom>
                <a:noFill/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6" name="组合 105"/>
            <p:cNvGrpSpPr/>
            <p:nvPr/>
          </p:nvGrpSpPr>
          <p:grpSpPr>
            <a:xfrm>
              <a:off x="6178261" y="3474693"/>
              <a:ext cx="898237" cy="517039"/>
              <a:chOff x="5783563" y="3407261"/>
              <a:chExt cx="1203283" cy="692628"/>
            </a:xfrm>
          </p:grpSpPr>
          <p:sp>
            <p:nvSpPr>
              <p:cNvPr id="394" name="矩形 393"/>
              <p:cNvSpPr/>
              <p:nvPr/>
            </p:nvSpPr>
            <p:spPr>
              <a:xfrm>
                <a:off x="5783563" y="3407261"/>
                <a:ext cx="1203283" cy="692628"/>
              </a:xfrm>
              <a:prstGeom prst="rect">
                <a:avLst/>
              </a:prstGeom>
              <a:solidFill>
                <a:srgbClr val="E0F2F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5" name="组合 394"/>
              <p:cNvGrpSpPr/>
              <p:nvPr/>
            </p:nvGrpSpPr>
            <p:grpSpPr>
              <a:xfrm>
                <a:off x="5783563" y="3418809"/>
                <a:ext cx="1203283" cy="663757"/>
                <a:chOff x="3453130" y="3552626"/>
                <a:chExt cx="1275196" cy="729948"/>
              </a:xfrm>
            </p:grpSpPr>
            <p:sp>
              <p:nvSpPr>
                <p:cNvPr id="396" name="任意多边形 395"/>
                <p:cNvSpPr/>
                <p:nvPr/>
              </p:nvSpPr>
              <p:spPr>
                <a:xfrm>
                  <a:off x="3453130" y="3761873"/>
                  <a:ext cx="1275196" cy="520701"/>
                </a:xfrm>
                <a:custGeom>
                  <a:avLst/>
                  <a:gdLst>
                    <a:gd name="connsiteX0" fmla="*/ 0 w 733425"/>
                    <a:gd name="connsiteY0" fmla="*/ 244475 h 244475"/>
                    <a:gd name="connsiteX1" fmla="*/ 174625 w 733425"/>
                    <a:gd name="connsiteY1" fmla="*/ 82550 h 244475"/>
                    <a:gd name="connsiteX2" fmla="*/ 288925 w 733425"/>
                    <a:gd name="connsiteY2" fmla="*/ 79375 h 244475"/>
                    <a:gd name="connsiteX3" fmla="*/ 441325 w 733425"/>
                    <a:gd name="connsiteY3" fmla="*/ 12700 h 244475"/>
                    <a:gd name="connsiteX4" fmla="*/ 644525 w 733425"/>
                    <a:gd name="connsiteY4" fmla="*/ 0 h 244475"/>
                    <a:gd name="connsiteX5" fmla="*/ 733425 w 733425"/>
                    <a:gd name="connsiteY5" fmla="*/ 244475 h 244475"/>
                    <a:gd name="connsiteX6" fmla="*/ 0 w 733425"/>
                    <a:gd name="connsiteY6" fmla="*/ 244475 h 244475"/>
                    <a:gd name="connsiteX0-1" fmla="*/ 0 w 733425"/>
                    <a:gd name="connsiteY0-2" fmla="*/ 244475 h 244475"/>
                    <a:gd name="connsiteX1-3" fmla="*/ 174625 w 733425"/>
                    <a:gd name="connsiteY1-4" fmla="*/ 82550 h 244475"/>
                    <a:gd name="connsiteX2-5" fmla="*/ 288925 w 733425"/>
                    <a:gd name="connsiteY2-6" fmla="*/ 79375 h 244475"/>
                    <a:gd name="connsiteX3-7" fmla="*/ 441325 w 733425"/>
                    <a:gd name="connsiteY3-8" fmla="*/ 12700 h 244475"/>
                    <a:gd name="connsiteX4-9" fmla="*/ 644525 w 733425"/>
                    <a:gd name="connsiteY4-10" fmla="*/ 0 h 244475"/>
                    <a:gd name="connsiteX5-11" fmla="*/ 733425 w 733425"/>
                    <a:gd name="connsiteY5-12" fmla="*/ 244475 h 244475"/>
                    <a:gd name="connsiteX6-13" fmla="*/ 0 w 733425"/>
                    <a:gd name="connsiteY6-14" fmla="*/ 244475 h 244475"/>
                    <a:gd name="connsiteX0-15" fmla="*/ 0 w 733425"/>
                    <a:gd name="connsiteY0-16" fmla="*/ 244475 h 244475"/>
                    <a:gd name="connsiteX1-17" fmla="*/ 174625 w 733425"/>
                    <a:gd name="connsiteY1-18" fmla="*/ 82550 h 244475"/>
                    <a:gd name="connsiteX2-19" fmla="*/ 288925 w 733425"/>
                    <a:gd name="connsiteY2-20" fmla="*/ 79375 h 244475"/>
                    <a:gd name="connsiteX3-21" fmla="*/ 441325 w 733425"/>
                    <a:gd name="connsiteY3-22" fmla="*/ 12700 h 244475"/>
                    <a:gd name="connsiteX4-23" fmla="*/ 644525 w 733425"/>
                    <a:gd name="connsiteY4-24" fmla="*/ 0 h 244475"/>
                    <a:gd name="connsiteX5-25" fmla="*/ 733425 w 733425"/>
                    <a:gd name="connsiteY5-26" fmla="*/ 244475 h 244475"/>
                    <a:gd name="connsiteX6-27" fmla="*/ 0 w 733425"/>
                    <a:gd name="connsiteY6-28" fmla="*/ 244475 h 244475"/>
                    <a:gd name="connsiteX0-29" fmla="*/ 0 w 733425"/>
                    <a:gd name="connsiteY0-30" fmla="*/ 244475 h 244475"/>
                    <a:gd name="connsiteX1-31" fmla="*/ 174625 w 733425"/>
                    <a:gd name="connsiteY1-32" fmla="*/ 82550 h 244475"/>
                    <a:gd name="connsiteX2-33" fmla="*/ 288925 w 733425"/>
                    <a:gd name="connsiteY2-34" fmla="*/ 79375 h 244475"/>
                    <a:gd name="connsiteX3-35" fmla="*/ 441325 w 733425"/>
                    <a:gd name="connsiteY3-36" fmla="*/ 12700 h 244475"/>
                    <a:gd name="connsiteX4-37" fmla="*/ 644525 w 733425"/>
                    <a:gd name="connsiteY4-38" fmla="*/ 0 h 244475"/>
                    <a:gd name="connsiteX5-39" fmla="*/ 733425 w 733425"/>
                    <a:gd name="connsiteY5-40" fmla="*/ 244475 h 244475"/>
                    <a:gd name="connsiteX6-41" fmla="*/ 0 w 733425"/>
                    <a:gd name="connsiteY6-42" fmla="*/ 244475 h 244475"/>
                    <a:gd name="connsiteX0-43" fmla="*/ 0 w 733425"/>
                    <a:gd name="connsiteY0-44" fmla="*/ 244475 h 244475"/>
                    <a:gd name="connsiteX1-45" fmla="*/ 174625 w 733425"/>
                    <a:gd name="connsiteY1-46" fmla="*/ 82550 h 244475"/>
                    <a:gd name="connsiteX2-47" fmla="*/ 288925 w 733425"/>
                    <a:gd name="connsiteY2-48" fmla="*/ 79375 h 244475"/>
                    <a:gd name="connsiteX3-49" fmla="*/ 441325 w 733425"/>
                    <a:gd name="connsiteY3-50" fmla="*/ 12700 h 244475"/>
                    <a:gd name="connsiteX4-51" fmla="*/ 644525 w 733425"/>
                    <a:gd name="connsiteY4-52" fmla="*/ 0 h 244475"/>
                    <a:gd name="connsiteX5-53" fmla="*/ 733425 w 733425"/>
                    <a:gd name="connsiteY5-54" fmla="*/ 244475 h 244475"/>
                    <a:gd name="connsiteX6-55" fmla="*/ 0 w 733425"/>
                    <a:gd name="connsiteY6-56" fmla="*/ 244475 h 244475"/>
                    <a:gd name="connsiteX0-57" fmla="*/ 0 w 733425"/>
                    <a:gd name="connsiteY0-58" fmla="*/ 244475 h 244475"/>
                    <a:gd name="connsiteX1-59" fmla="*/ 174625 w 733425"/>
                    <a:gd name="connsiteY1-60" fmla="*/ 82550 h 244475"/>
                    <a:gd name="connsiteX2-61" fmla="*/ 288925 w 733425"/>
                    <a:gd name="connsiteY2-62" fmla="*/ 79375 h 244475"/>
                    <a:gd name="connsiteX3-63" fmla="*/ 441325 w 733425"/>
                    <a:gd name="connsiteY3-64" fmla="*/ 12700 h 244475"/>
                    <a:gd name="connsiteX4-65" fmla="*/ 644525 w 733425"/>
                    <a:gd name="connsiteY4-66" fmla="*/ 0 h 244475"/>
                    <a:gd name="connsiteX5-67" fmla="*/ 733425 w 733425"/>
                    <a:gd name="connsiteY5-68" fmla="*/ 244475 h 244475"/>
                    <a:gd name="connsiteX6-69" fmla="*/ 0 w 733425"/>
                    <a:gd name="connsiteY6-70" fmla="*/ 244475 h 244475"/>
                    <a:gd name="connsiteX0-71" fmla="*/ 0 w 733425"/>
                    <a:gd name="connsiteY0-72" fmla="*/ 278486 h 278486"/>
                    <a:gd name="connsiteX1-73" fmla="*/ 174625 w 733425"/>
                    <a:gd name="connsiteY1-74" fmla="*/ 116561 h 278486"/>
                    <a:gd name="connsiteX2-75" fmla="*/ 288925 w 733425"/>
                    <a:gd name="connsiteY2-76" fmla="*/ 113386 h 278486"/>
                    <a:gd name="connsiteX3-77" fmla="*/ 441325 w 733425"/>
                    <a:gd name="connsiteY3-78" fmla="*/ 46711 h 278486"/>
                    <a:gd name="connsiteX4-79" fmla="*/ 644525 w 733425"/>
                    <a:gd name="connsiteY4-80" fmla="*/ 34011 h 278486"/>
                    <a:gd name="connsiteX5-81" fmla="*/ 733425 w 733425"/>
                    <a:gd name="connsiteY5-82" fmla="*/ 278486 h 278486"/>
                    <a:gd name="connsiteX6-83" fmla="*/ 0 w 733425"/>
                    <a:gd name="connsiteY6-84" fmla="*/ 278486 h 278486"/>
                    <a:gd name="connsiteX0-85" fmla="*/ 0 w 733425"/>
                    <a:gd name="connsiteY0-86" fmla="*/ 321152 h 321152"/>
                    <a:gd name="connsiteX1-87" fmla="*/ 174625 w 733425"/>
                    <a:gd name="connsiteY1-88" fmla="*/ 159227 h 321152"/>
                    <a:gd name="connsiteX2-89" fmla="*/ 288925 w 733425"/>
                    <a:gd name="connsiteY2-90" fmla="*/ 156052 h 321152"/>
                    <a:gd name="connsiteX3-91" fmla="*/ 441325 w 733425"/>
                    <a:gd name="connsiteY3-92" fmla="*/ 89377 h 321152"/>
                    <a:gd name="connsiteX4-93" fmla="*/ 644525 w 733425"/>
                    <a:gd name="connsiteY4-94" fmla="*/ 76677 h 321152"/>
                    <a:gd name="connsiteX5-95" fmla="*/ 733425 w 733425"/>
                    <a:gd name="connsiteY5-96" fmla="*/ 321152 h 321152"/>
                    <a:gd name="connsiteX6-97" fmla="*/ 0 w 733425"/>
                    <a:gd name="connsiteY6-98" fmla="*/ 321152 h 321152"/>
                    <a:gd name="connsiteX0-99" fmla="*/ 0 w 733425"/>
                    <a:gd name="connsiteY0-100" fmla="*/ 321152 h 321152"/>
                    <a:gd name="connsiteX1-101" fmla="*/ 174625 w 733425"/>
                    <a:gd name="connsiteY1-102" fmla="*/ 159227 h 321152"/>
                    <a:gd name="connsiteX2-103" fmla="*/ 288925 w 733425"/>
                    <a:gd name="connsiteY2-104" fmla="*/ 156052 h 321152"/>
                    <a:gd name="connsiteX3-105" fmla="*/ 441325 w 733425"/>
                    <a:gd name="connsiteY3-106" fmla="*/ 89377 h 321152"/>
                    <a:gd name="connsiteX4-107" fmla="*/ 644525 w 733425"/>
                    <a:gd name="connsiteY4-108" fmla="*/ 76677 h 321152"/>
                    <a:gd name="connsiteX5-109" fmla="*/ 733425 w 733425"/>
                    <a:gd name="connsiteY5-110" fmla="*/ 321152 h 321152"/>
                    <a:gd name="connsiteX6-111" fmla="*/ 0 w 733425"/>
                    <a:gd name="connsiteY6-112" fmla="*/ 321152 h 321152"/>
                    <a:gd name="connsiteX0-113" fmla="*/ 0 w 733425"/>
                    <a:gd name="connsiteY0-114" fmla="*/ 321152 h 321152"/>
                    <a:gd name="connsiteX1-115" fmla="*/ 174625 w 733425"/>
                    <a:gd name="connsiteY1-116" fmla="*/ 159227 h 321152"/>
                    <a:gd name="connsiteX2-117" fmla="*/ 288925 w 733425"/>
                    <a:gd name="connsiteY2-118" fmla="*/ 156052 h 321152"/>
                    <a:gd name="connsiteX3-119" fmla="*/ 441325 w 733425"/>
                    <a:gd name="connsiteY3-120" fmla="*/ 89377 h 321152"/>
                    <a:gd name="connsiteX4-121" fmla="*/ 644525 w 733425"/>
                    <a:gd name="connsiteY4-122" fmla="*/ 76677 h 321152"/>
                    <a:gd name="connsiteX5-123" fmla="*/ 733425 w 733425"/>
                    <a:gd name="connsiteY5-124" fmla="*/ 321152 h 321152"/>
                    <a:gd name="connsiteX6-125" fmla="*/ 0 w 733425"/>
                    <a:gd name="connsiteY6-126" fmla="*/ 321152 h 321152"/>
                    <a:gd name="connsiteX0-127" fmla="*/ 0 w 733425"/>
                    <a:gd name="connsiteY0-128" fmla="*/ 321152 h 321152"/>
                    <a:gd name="connsiteX1-129" fmla="*/ 174625 w 733425"/>
                    <a:gd name="connsiteY1-130" fmla="*/ 159227 h 321152"/>
                    <a:gd name="connsiteX2-131" fmla="*/ 288925 w 733425"/>
                    <a:gd name="connsiteY2-132" fmla="*/ 156052 h 321152"/>
                    <a:gd name="connsiteX3-133" fmla="*/ 441325 w 733425"/>
                    <a:gd name="connsiteY3-134" fmla="*/ 89377 h 321152"/>
                    <a:gd name="connsiteX4-135" fmla="*/ 644525 w 733425"/>
                    <a:gd name="connsiteY4-136" fmla="*/ 76677 h 321152"/>
                    <a:gd name="connsiteX5-137" fmla="*/ 733425 w 733425"/>
                    <a:gd name="connsiteY5-138" fmla="*/ 321152 h 321152"/>
                    <a:gd name="connsiteX6-139" fmla="*/ 0 w 733425"/>
                    <a:gd name="connsiteY6-140" fmla="*/ 321152 h 321152"/>
                    <a:gd name="connsiteX0-141" fmla="*/ 0 w 733425"/>
                    <a:gd name="connsiteY0-142" fmla="*/ 321152 h 321152"/>
                    <a:gd name="connsiteX1-143" fmla="*/ 174625 w 733425"/>
                    <a:gd name="connsiteY1-144" fmla="*/ 159227 h 321152"/>
                    <a:gd name="connsiteX2-145" fmla="*/ 288925 w 733425"/>
                    <a:gd name="connsiteY2-146" fmla="*/ 156052 h 321152"/>
                    <a:gd name="connsiteX3-147" fmla="*/ 441325 w 733425"/>
                    <a:gd name="connsiteY3-148" fmla="*/ 89377 h 321152"/>
                    <a:gd name="connsiteX4-149" fmla="*/ 650875 w 733425"/>
                    <a:gd name="connsiteY4-150" fmla="*/ 76677 h 321152"/>
                    <a:gd name="connsiteX5-151" fmla="*/ 733425 w 733425"/>
                    <a:gd name="connsiteY5-152" fmla="*/ 321152 h 321152"/>
                    <a:gd name="connsiteX6-153" fmla="*/ 0 w 733425"/>
                    <a:gd name="connsiteY6-154" fmla="*/ 321152 h 321152"/>
                    <a:gd name="connsiteX0-155" fmla="*/ 0 w 733425"/>
                    <a:gd name="connsiteY0-156" fmla="*/ 321152 h 321152"/>
                    <a:gd name="connsiteX1-157" fmla="*/ 174625 w 733425"/>
                    <a:gd name="connsiteY1-158" fmla="*/ 159227 h 321152"/>
                    <a:gd name="connsiteX2-159" fmla="*/ 288925 w 733425"/>
                    <a:gd name="connsiteY2-160" fmla="*/ 156052 h 321152"/>
                    <a:gd name="connsiteX3-161" fmla="*/ 441325 w 733425"/>
                    <a:gd name="connsiteY3-162" fmla="*/ 89377 h 321152"/>
                    <a:gd name="connsiteX4-163" fmla="*/ 650875 w 733425"/>
                    <a:gd name="connsiteY4-164" fmla="*/ 76677 h 321152"/>
                    <a:gd name="connsiteX5-165" fmla="*/ 733425 w 733425"/>
                    <a:gd name="connsiteY5-166" fmla="*/ 321152 h 321152"/>
                    <a:gd name="connsiteX6-167" fmla="*/ 0 w 733425"/>
                    <a:gd name="connsiteY6-168" fmla="*/ 321152 h 321152"/>
                    <a:gd name="connsiteX0-169" fmla="*/ 0 w 733425"/>
                    <a:gd name="connsiteY0-170" fmla="*/ 321152 h 321152"/>
                    <a:gd name="connsiteX1-171" fmla="*/ 174625 w 733425"/>
                    <a:gd name="connsiteY1-172" fmla="*/ 159227 h 321152"/>
                    <a:gd name="connsiteX2-173" fmla="*/ 288925 w 733425"/>
                    <a:gd name="connsiteY2-174" fmla="*/ 156052 h 321152"/>
                    <a:gd name="connsiteX3-175" fmla="*/ 441325 w 733425"/>
                    <a:gd name="connsiteY3-176" fmla="*/ 89377 h 321152"/>
                    <a:gd name="connsiteX4-177" fmla="*/ 650875 w 733425"/>
                    <a:gd name="connsiteY4-178" fmla="*/ 76677 h 321152"/>
                    <a:gd name="connsiteX5-179" fmla="*/ 733425 w 733425"/>
                    <a:gd name="connsiteY5-180" fmla="*/ 321152 h 321152"/>
                    <a:gd name="connsiteX6-181" fmla="*/ 0 w 733425"/>
                    <a:gd name="connsiteY6-182" fmla="*/ 321152 h 321152"/>
                    <a:gd name="connsiteX0-183" fmla="*/ 0 w 733425"/>
                    <a:gd name="connsiteY0-184" fmla="*/ 321152 h 321152"/>
                    <a:gd name="connsiteX1-185" fmla="*/ 174625 w 733425"/>
                    <a:gd name="connsiteY1-186" fmla="*/ 159227 h 321152"/>
                    <a:gd name="connsiteX2-187" fmla="*/ 288925 w 733425"/>
                    <a:gd name="connsiteY2-188" fmla="*/ 156052 h 321152"/>
                    <a:gd name="connsiteX3-189" fmla="*/ 441325 w 733425"/>
                    <a:gd name="connsiteY3-190" fmla="*/ 89377 h 321152"/>
                    <a:gd name="connsiteX4-191" fmla="*/ 650875 w 733425"/>
                    <a:gd name="connsiteY4-192" fmla="*/ 76677 h 321152"/>
                    <a:gd name="connsiteX5-193" fmla="*/ 733425 w 733425"/>
                    <a:gd name="connsiteY5-194" fmla="*/ 321152 h 321152"/>
                    <a:gd name="connsiteX6-195" fmla="*/ 0 w 733425"/>
                    <a:gd name="connsiteY6-196" fmla="*/ 321152 h 321152"/>
                    <a:gd name="connsiteX0-197" fmla="*/ 45650 w 779075"/>
                    <a:gd name="connsiteY0-198" fmla="*/ 321152 h 321152"/>
                    <a:gd name="connsiteX1-199" fmla="*/ 93275 w 779075"/>
                    <a:gd name="connsiteY1-200" fmla="*/ 257652 h 321152"/>
                    <a:gd name="connsiteX2-201" fmla="*/ 220275 w 779075"/>
                    <a:gd name="connsiteY2-202" fmla="*/ 159227 h 321152"/>
                    <a:gd name="connsiteX3-203" fmla="*/ 334575 w 779075"/>
                    <a:gd name="connsiteY3-204" fmla="*/ 156052 h 321152"/>
                    <a:gd name="connsiteX4-205" fmla="*/ 486975 w 779075"/>
                    <a:gd name="connsiteY4-206" fmla="*/ 89377 h 321152"/>
                    <a:gd name="connsiteX5-207" fmla="*/ 696525 w 779075"/>
                    <a:gd name="connsiteY5-208" fmla="*/ 76677 h 321152"/>
                    <a:gd name="connsiteX6-209" fmla="*/ 779075 w 779075"/>
                    <a:gd name="connsiteY6-210" fmla="*/ 321152 h 321152"/>
                    <a:gd name="connsiteX7" fmla="*/ 45650 w 779075"/>
                    <a:gd name="connsiteY7" fmla="*/ 321152 h 321152"/>
                    <a:gd name="connsiteX0-211" fmla="*/ 45650 w 779075"/>
                    <a:gd name="connsiteY0-212" fmla="*/ 321152 h 321152"/>
                    <a:gd name="connsiteX1-213" fmla="*/ 93275 w 779075"/>
                    <a:gd name="connsiteY1-214" fmla="*/ 257652 h 321152"/>
                    <a:gd name="connsiteX2-215" fmla="*/ 220275 w 779075"/>
                    <a:gd name="connsiteY2-216" fmla="*/ 159227 h 321152"/>
                    <a:gd name="connsiteX3-217" fmla="*/ 334575 w 779075"/>
                    <a:gd name="connsiteY3-218" fmla="*/ 156052 h 321152"/>
                    <a:gd name="connsiteX4-219" fmla="*/ 486975 w 779075"/>
                    <a:gd name="connsiteY4-220" fmla="*/ 89377 h 321152"/>
                    <a:gd name="connsiteX5-221" fmla="*/ 696525 w 779075"/>
                    <a:gd name="connsiteY5-222" fmla="*/ 76677 h 321152"/>
                    <a:gd name="connsiteX6-223" fmla="*/ 779075 w 779075"/>
                    <a:gd name="connsiteY6-224" fmla="*/ 321152 h 321152"/>
                    <a:gd name="connsiteX7-225" fmla="*/ 45650 w 779075"/>
                    <a:gd name="connsiteY7-226" fmla="*/ 321152 h 321152"/>
                    <a:gd name="connsiteX0-227" fmla="*/ 0 w 733425"/>
                    <a:gd name="connsiteY0-228" fmla="*/ 321152 h 321152"/>
                    <a:gd name="connsiteX1-229" fmla="*/ 47625 w 733425"/>
                    <a:gd name="connsiteY1-230" fmla="*/ 257652 h 321152"/>
                    <a:gd name="connsiteX2-231" fmla="*/ 174625 w 733425"/>
                    <a:gd name="connsiteY2-232" fmla="*/ 159227 h 321152"/>
                    <a:gd name="connsiteX3-233" fmla="*/ 288925 w 733425"/>
                    <a:gd name="connsiteY3-234" fmla="*/ 156052 h 321152"/>
                    <a:gd name="connsiteX4-235" fmla="*/ 441325 w 733425"/>
                    <a:gd name="connsiteY4-236" fmla="*/ 89377 h 321152"/>
                    <a:gd name="connsiteX5-237" fmla="*/ 650875 w 733425"/>
                    <a:gd name="connsiteY5-238" fmla="*/ 76677 h 321152"/>
                    <a:gd name="connsiteX6-239" fmla="*/ 733425 w 733425"/>
                    <a:gd name="connsiteY6-240" fmla="*/ 321152 h 321152"/>
                    <a:gd name="connsiteX7-241" fmla="*/ 0 w 733425"/>
                    <a:gd name="connsiteY7-242" fmla="*/ 321152 h 321152"/>
                    <a:gd name="connsiteX0-243" fmla="*/ 0 w 733425"/>
                    <a:gd name="connsiteY0-244" fmla="*/ 321152 h 321152"/>
                    <a:gd name="connsiteX1-245" fmla="*/ 47625 w 733425"/>
                    <a:gd name="connsiteY1-246" fmla="*/ 257652 h 321152"/>
                    <a:gd name="connsiteX2-247" fmla="*/ 174625 w 733425"/>
                    <a:gd name="connsiteY2-248" fmla="*/ 159227 h 321152"/>
                    <a:gd name="connsiteX3-249" fmla="*/ 288925 w 733425"/>
                    <a:gd name="connsiteY3-250" fmla="*/ 156052 h 321152"/>
                    <a:gd name="connsiteX4-251" fmla="*/ 441325 w 733425"/>
                    <a:gd name="connsiteY4-252" fmla="*/ 89377 h 321152"/>
                    <a:gd name="connsiteX5-253" fmla="*/ 650875 w 733425"/>
                    <a:gd name="connsiteY5-254" fmla="*/ 76677 h 321152"/>
                    <a:gd name="connsiteX6-255" fmla="*/ 733425 w 733425"/>
                    <a:gd name="connsiteY6-256" fmla="*/ 321152 h 321152"/>
                    <a:gd name="connsiteX7-257" fmla="*/ 0 w 733425"/>
                    <a:gd name="connsiteY7-258" fmla="*/ 321152 h 321152"/>
                    <a:gd name="connsiteX0-259" fmla="*/ 0 w 733425"/>
                    <a:gd name="connsiteY0-260" fmla="*/ 321152 h 321152"/>
                    <a:gd name="connsiteX1-261" fmla="*/ 47625 w 733425"/>
                    <a:gd name="connsiteY1-262" fmla="*/ 257652 h 321152"/>
                    <a:gd name="connsiteX2-263" fmla="*/ 174625 w 733425"/>
                    <a:gd name="connsiteY2-264" fmla="*/ 159227 h 321152"/>
                    <a:gd name="connsiteX3-265" fmla="*/ 288925 w 733425"/>
                    <a:gd name="connsiteY3-266" fmla="*/ 156052 h 321152"/>
                    <a:gd name="connsiteX4-267" fmla="*/ 441325 w 733425"/>
                    <a:gd name="connsiteY4-268" fmla="*/ 89377 h 321152"/>
                    <a:gd name="connsiteX5-269" fmla="*/ 650875 w 733425"/>
                    <a:gd name="connsiteY5-270" fmla="*/ 76677 h 321152"/>
                    <a:gd name="connsiteX6-271" fmla="*/ 733425 w 733425"/>
                    <a:gd name="connsiteY6-272" fmla="*/ 321152 h 321152"/>
                    <a:gd name="connsiteX7-273" fmla="*/ 0 w 733425"/>
                    <a:gd name="connsiteY7-274" fmla="*/ 321152 h 321152"/>
                    <a:gd name="connsiteX0-275" fmla="*/ 0 w 733425"/>
                    <a:gd name="connsiteY0-276" fmla="*/ 321152 h 321152"/>
                    <a:gd name="connsiteX1-277" fmla="*/ 47625 w 733425"/>
                    <a:gd name="connsiteY1-278" fmla="*/ 257652 h 321152"/>
                    <a:gd name="connsiteX2-279" fmla="*/ 174625 w 733425"/>
                    <a:gd name="connsiteY2-280" fmla="*/ 159227 h 321152"/>
                    <a:gd name="connsiteX3-281" fmla="*/ 288925 w 733425"/>
                    <a:gd name="connsiteY3-282" fmla="*/ 156052 h 321152"/>
                    <a:gd name="connsiteX4-283" fmla="*/ 441325 w 733425"/>
                    <a:gd name="connsiteY4-284" fmla="*/ 89377 h 321152"/>
                    <a:gd name="connsiteX5-285" fmla="*/ 650875 w 733425"/>
                    <a:gd name="connsiteY5-286" fmla="*/ 76677 h 321152"/>
                    <a:gd name="connsiteX6-287" fmla="*/ 733425 w 733425"/>
                    <a:gd name="connsiteY6-288" fmla="*/ 321152 h 321152"/>
                    <a:gd name="connsiteX7-289" fmla="*/ 0 w 733425"/>
                    <a:gd name="connsiteY7-290" fmla="*/ 321152 h 321152"/>
                    <a:gd name="connsiteX0-291" fmla="*/ 0 w 733425"/>
                    <a:gd name="connsiteY0-292" fmla="*/ 321152 h 321152"/>
                    <a:gd name="connsiteX1-293" fmla="*/ 47625 w 733425"/>
                    <a:gd name="connsiteY1-294" fmla="*/ 257652 h 321152"/>
                    <a:gd name="connsiteX2-295" fmla="*/ 174625 w 733425"/>
                    <a:gd name="connsiteY2-296" fmla="*/ 159227 h 321152"/>
                    <a:gd name="connsiteX3-297" fmla="*/ 288925 w 733425"/>
                    <a:gd name="connsiteY3-298" fmla="*/ 156052 h 321152"/>
                    <a:gd name="connsiteX4-299" fmla="*/ 441325 w 733425"/>
                    <a:gd name="connsiteY4-300" fmla="*/ 89377 h 321152"/>
                    <a:gd name="connsiteX5-301" fmla="*/ 650875 w 733425"/>
                    <a:gd name="connsiteY5-302" fmla="*/ 76677 h 321152"/>
                    <a:gd name="connsiteX6-303" fmla="*/ 733425 w 733425"/>
                    <a:gd name="connsiteY6-304" fmla="*/ 321152 h 321152"/>
                    <a:gd name="connsiteX7-305" fmla="*/ 0 w 733425"/>
                    <a:gd name="connsiteY7-306" fmla="*/ 321152 h 321152"/>
                    <a:gd name="connsiteX0-307" fmla="*/ 0 w 733425"/>
                    <a:gd name="connsiteY0-308" fmla="*/ 321152 h 321152"/>
                    <a:gd name="connsiteX1-309" fmla="*/ 47625 w 733425"/>
                    <a:gd name="connsiteY1-310" fmla="*/ 257652 h 321152"/>
                    <a:gd name="connsiteX2-311" fmla="*/ 174625 w 733425"/>
                    <a:gd name="connsiteY2-312" fmla="*/ 159227 h 321152"/>
                    <a:gd name="connsiteX3-313" fmla="*/ 288925 w 733425"/>
                    <a:gd name="connsiteY3-314" fmla="*/ 156052 h 321152"/>
                    <a:gd name="connsiteX4-315" fmla="*/ 441325 w 733425"/>
                    <a:gd name="connsiteY4-316" fmla="*/ 89377 h 321152"/>
                    <a:gd name="connsiteX5-317" fmla="*/ 650875 w 733425"/>
                    <a:gd name="connsiteY5-318" fmla="*/ 76677 h 321152"/>
                    <a:gd name="connsiteX6-319" fmla="*/ 733425 w 733425"/>
                    <a:gd name="connsiteY6-320" fmla="*/ 321152 h 321152"/>
                    <a:gd name="connsiteX7-321" fmla="*/ 0 w 733425"/>
                    <a:gd name="connsiteY7-322" fmla="*/ 321152 h 321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225" y="connsiteY7-226"/>
                    </a:cxn>
                  </a:cxnLst>
                  <a:rect l="l" t="t" r="r" b="b"/>
                  <a:pathLst>
                    <a:path w="733425" h="321152">
                      <a:moveTo>
                        <a:pt x="0" y="321152"/>
                      </a:moveTo>
                      <a:cubicBezTo>
                        <a:pt x="15875" y="288344"/>
                        <a:pt x="31221" y="268765"/>
                        <a:pt x="47625" y="257652"/>
                      </a:cubicBezTo>
                      <a:cubicBezTo>
                        <a:pt x="118004" y="294165"/>
                        <a:pt x="147108" y="188860"/>
                        <a:pt x="174625" y="159227"/>
                      </a:cubicBezTo>
                      <a:cubicBezTo>
                        <a:pt x="219075" y="72444"/>
                        <a:pt x="282575" y="119010"/>
                        <a:pt x="288925" y="156052"/>
                      </a:cubicBezTo>
                      <a:cubicBezTo>
                        <a:pt x="390525" y="305277"/>
                        <a:pt x="400050" y="117952"/>
                        <a:pt x="441325" y="89377"/>
                      </a:cubicBezTo>
                      <a:cubicBezTo>
                        <a:pt x="490008" y="-10106"/>
                        <a:pt x="605367" y="-42915"/>
                        <a:pt x="650875" y="76677"/>
                      </a:cubicBezTo>
                      <a:cubicBezTo>
                        <a:pt x="674158" y="113719"/>
                        <a:pt x="722842" y="239660"/>
                        <a:pt x="733425" y="321152"/>
                      </a:cubicBezTo>
                      <a:lnTo>
                        <a:pt x="0" y="321152"/>
                      </a:lnTo>
                      <a:close/>
                    </a:path>
                  </a:pathLst>
                </a:custGeom>
                <a:solidFill>
                  <a:srgbClr val="94D4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7" name="组合 396"/>
                <p:cNvGrpSpPr/>
                <p:nvPr/>
              </p:nvGrpSpPr>
              <p:grpSpPr>
                <a:xfrm>
                  <a:off x="4316153" y="3552626"/>
                  <a:ext cx="234836" cy="248617"/>
                  <a:chOff x="3738293" y="3759504"/>
                  <a:chExt cx="1007944" cy="1067094"/>
                </a:xfrm>
              </p:grpSpPr>
              <p:sp>
                <p:nvSpPr>
                  <p:cNvPr id="398" name="等腰三角形 397"/>
                  <p:cNvSpPr/>
                  <p:nvPr/>
                </p:nvSpPr>
                <p:spPr>
                  <a:xfrm>
                    <a:off x="3957803" y="3759504"/>
                    <a:ext cx="568925" cy="240996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9" name="等腰三角形 398"/>
                  <p:cNvSpPr/>
                  <p:nvPr/>
                </p:nvSpPr>
                <p:spPr>
                  <a:xfrm>
                    <a:off x="3738293" y="3960327"/>
                    <a:ext cx="1007944" cy="426964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0" name="矩形 399"/>
                  <p:cNvSpPr/>
                  <p:nvPr/>
                </p:nvSpPr>
                <p:spPr>
                  <a:xfrm>
                    <a:off x="4176041" y="4237072"/>
                    <a:ext cx="132447" cy="589526"/>
                  </a:xfrm>
                  <a:prstGeom prst="rect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" name="组合 15"/>
            <p:cNvGrpSpPr/>
            <p:nvPr/>
          </p:nvGrpSpPr>
          <p:grpSpPr>
            <a:xfrm>
              <a:off x="6115285" y="3058739"/>
              <a:ext cx="158335" cy="207145"/>
              <a:chOff x="5595931" y="5852652"/>
              <a:chExt cx="547674" cy="716506"/>
            </a:xfrm>
          </p:grpSpPr>
          <p:sp>
            <p:nvSpPr>
              <p:cNvPr id="401" name="任意多边形 400"/>
              <p:cNvSpPr/>
              <p:nvPr/>
            </p:nvSpPr>
            <p:spPr>
              <a:xfrm>
                <a:off x="5595931" y="5852652"/>
                <a:ext cx="547674" cy="716506"/>
              </a:xfrm>
              <a:custGeom>
                <a:avLst/>
                <a:gdLst>
                  <a:gd name="connsiteX0" fmla="*/ 0 w 977900"/>
                  <a:gd name="connsiteY0" fmla="*/ 0 h 1047772"/>
                  <a:gd name="connsiteX1" fmla="*/ 977900 w 977900"/>
                  <a:gd name="connsiteY1" fmla="*/ 0 h 1047772"/>
                  <a:gd name="connsiteX2" fmla="*/ 977900 w 977900"/>
                  <a:gd name="connsiteY2" fmla="*/ 1047772 h 1047772"/>
                  <a:gd name="connsiteX3" fmla="*/ 488950 w 977900"/>
                  <a:gd name="connsiteY3" fmla="*/ 859510 h 1047772"/>
                  <a:gd name="connsiteX4" fmla="*/ 0 w 977900"/>
                  <a:gd name="connsiteY4" fmla="*/ 1047772 h 104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7900" h="1047772">
                    <a:moveTo>
                      <a:pt x="0" y="0"/>
                    </a:moveTo>
                    <a:lnTo>
                      <a:pt x="977900" y="0"/>
                    </a:lnTo>
                    <a:lnTo>
                      <a:pt x="977900" y="1047772"/>
                    </a:lnTo>
                    <a:lnTo>
                      <a:pt x="488950" y="859510"/>
                    </a:lnTo>
                    <a:lnTo>
                      <a:pt x="0" y="1047772"/>
                    </a:lnTo>
                    <a:close/>
                  </a:path>
                </a:pathLst>
              </a:custGeom>
              <a:solidFill>
                <a:srgbClr val="18B4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五角星 401"/>
              <p:cNvSpPr/>
              <p:nvPr/>
            </p:nvSpPr>
            <p:spPr>
              <a:xfrm>
                <a:off x="5657832" y="5937693"/>
                <a:ext cx="426633" cy="426638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矩形 123"/>
            <p:cNvSpPr/>
            <p:nvPr/>
          </p:nvSpPr>
          <p:spPr>
            <a:xfrm>
              <a:off x="6324420" y="3206668"/>
              <a:ext cx="802878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6133181" y="329743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6133181" y="412527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6133181" y="4229276"/>
              <a:ext cx="9433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6133181" y="433327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419" name="图片 418"/>
            <p:cNvPicPr>
              <a:picLocks noChangeAspect="1"/>
            </p:cNvPicPr>
            <p:nvPr/>
          </p:nvPicPr>
          <p:blipFill>
            <a:blip r:embed="rId2"/>
            <a:srcRect b="22731"/>
            <a:stretch>
              <a:fillRect/>
            </a:stretch>
          </p:blipFill>
          <p:spPr>
            <a:xfrm>
              <a:off x="6178261" y="4464036"/>
              <a:ext cx="932769" cy="154019"/>
            </a:xfrm>
            <a:custGeom>
              <a:avLst/>
              <a:gdLst>
                <a:gd name="connsiteX0" fmla="*/ 0 w 932769"/>
                <a:gd name="connsiteY0" fmla="*/ 0 h 197851"/>
                <a:gd name="connsiteX1" fmla="*/ 932769 w 932769"/>
                <a:gd name="connsiteY1" fmla="*/ 0 h 197851"/>
                <a:gd name="connsiteX2" fmla="*/ 932769 w 932769"/>
                <a:gd name="connsiteY2" fmla="*/ 197851 h 197851"/>
                <a:gd name="connsiteX3" fmla="*/ 0 w 932769"/>
                <a:gd name="connsiteY3" fmla="*/ 19785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769" h="197851">
                  <a:moveTo>
                    <a:pt x="0" y="0"/>
                  </a:moveTo>
                  <a:lnTo>
                    <a:pt x="932769" y="0"/>
                  </a:lnTo>
                  <a:lnTo>
                    <a:pt x="932769" y="197851"/>
                  </a:lnTo>
                  <a:lnTo>
                    <a:pt x="0" y="197851"/>
                  </a:lnTo>
                  <a:close/>
                </a:path>
              </a:pathLst>
            </a:custGeom>
          </p:spPr>
        </p:pic>
      </p:grpSp>
      <p:grpSp>
        <p:nvGrpSpPr>
          <p:cNvPr id="122" name="组合 121"/>
          <p:cNvGrpSpPr/>
          <p:nvPr/>
        </p:nvGrpSpPr>
        <p:grpSpPr>
          <a:xfrm>
            <a:off x="10160635" y="1986280"/>
            <a:ext cx="661670" cy="760730"/>
            <a:chOff x="5603956" y="2685495"/>
            <a:chExt cx="2051220" cy="2240542"/>
          </a:xfrm>
        </p:grpSpPr>
        <p:grpSp>
          <p:nvGrpSpPr>
            <p:cNvPr id="123" name="组合 122"/>
            <p:cNvGrpSpPr/>
            <p:nvPr/>
          </p:nvGrpSpPr>
          <p:grpSpPr>
            <a:xfrm>
              <a:off x="5603956" y="2685495"/>
              <a:ext cx="2051220" cy="2240542"/>
              <a:chOff x="5603956" y="2685495"/>
              <a:chExt cx="2051220" cy="2240542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5603956" y="4880318"/>
                <a:ext cx="2051220" cy="45719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71000"/>
                    </a:schemeClr>
                  </a:gs>
                  <a:gs pos="43000">
                    <a:srgbClr val="BBBBBC"/>
                  </a:gs>
                  <a:gs pos="28000">
                    <a:srgbClr val="CFD0D2"/>
                  </a:gs>
                  <a:gs pos="100000">
                    <a:schemeClr val="bg1">
                      <a:lumMod val="65000"/>
                      <a:alpha val="89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6" name="组合 125"/>
              <p:cNvGrpSpPr/>
              <p:nvPr/>
            </p:nvGrpSpPr>
            <p:grpSpPr>
              <a:xfrm>
                <a:off x="6030916" y="2685495"/>
                <a:ext cx="1178076" cy="2240542"/>
                <a:chOff x="3900992" y="4211153"/>
                <a:chExt cx="1178076" cy="2240542"/>
              </a:xfrm>
            </p:grpSpPr>
            <p:grpSp>
              <p:nvGrpSpPr>
                <p:cNvPr id="127" name="组合 126"/>
                <p:cNvGrpSpPr/>
                <p:nvPr/>
              </p:nvGrpSpPr>
              <p:grpSpPr>
                <a:xfrm>
                  <a:off x="3900992" y="4211153"/>
                  <a:ext cx="1178076" cy="2240542"/>
                  <a:chOff x="2887897" y="2761900"/>
                  <a:chExt cx="1178076" cy="2240542"/>
                </a:xfrm>
              </p:grpSpPr>
              <p:sp>
                <p:nvSpPr>
                  <p:cNvPr id="128" name="圆角矩形 127"/>
                  <p:cNvSpPr/>
                  <p:nvPr/>
                </p:nvSpPr>
                <p:spPr>
                  <a:xfrm>
                    <a:off x="2887897" y="2761900"/>
                    <a:ext cx="1178076" cy="2240542"/>
                  </a:xfrm>
                  <a:prstGeom prst="roundRect">
                    <a:avLst/>
                  </a:prstGeom>
                  <a:solidFill>
                    <a:srgbClr val="454C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2941446" y="3097762"/>
                    <a:ext cx="1070977" cy="1599697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1" name="组合 130"/>
                <p:cNvGrpSpPr/>
                <p:nvPr/>
              </p:nvGrpSpPr>
              <p:grpSpPr>
                <a:xfrm>
                  <a:off x="4336345" y="4314258"/>
                  <a:ext cx="300934" cy="127418"/>
                  <a:chOff x="8047325" y="4425906"/>
                  <a:chExt cx="216694" cy="91750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132" name="椭圆 131"/>
                  <p:cNvSpPr/>
                  <p:nvPr/>
                </p:nvSpPr>
                <p:spPr>
                  <a:xfrm>
                    <a:off x="8132813" y="44259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" name="圆角矩形 132"/>
                  <p:cNvSpPr/>
                  <p:nvPr/>
                </p:nvSpPr>
                <p:spPr>
                  <a:xfrm>
                    <a:off x="8047325" y="4488856"/>
                    <a:ext cx="216694" cy="288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4" name="椭圆 133"/>
                <p:cNvSpPr/>
                <p:nvPr/>
              </p:nvSpPr>
              <p:spPr>
                <a:xfrm>
                  <a:off x="4384295" y="6210637"/>
                  <a:ext cx="205031" cy="205031"/>
                </a:xfrm>
                <a:prstGeom prst="ellipse">
                  <a:avLst/>
                </a:prstGeom>
                <a:noFill/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5" name="组合 134"/>
            <p:cNvGrpSpPr/>
            <p:nvPr/>
          </p:nvGrpSpPr>
          <p:grpSpPr>
            <a:xfrm>
              <a:off x="6178261" y="3474693"/>
              <a:ext cx="898237" cy="517039"/>
              <a:chOff x="5783563" y="3407261"/>
              <a:chExt cx="1203283" cy="692628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5783563" y="3407261"/>
                <a:ext cx="1203283" cy="692628"/>
              </a:xfrm>
              <a:prstGeom prst="rect">
                <a:avLst/>
              </a:prstGeom>
              <a:solidFill>
                <a:srgbClr val="E0F2F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grpSp>
            <p:nvGrpSpPr>
              <p:cNvPr id="137" name="组合 136"/>
              <p:cNvGrpSpPr/>
              <p:nvPr/>
            </p:nvGrpSpPr>
            <p:grpSpPr>
              <a:xfrm>
                <a:off x="5783563" y="3418809"/>
                <a:ext cx="1203283" cy="663757"/>
                <a:chOff x="3453130" y="3552626"/>
                <a:chExt cx="1275196" cy="729948"/>
              </a:xfrm>
            </p:grpSpPr>
            <p:sp>
              <p:nvSpPr>
                <p:cNvPr id="138" name="任意多边形 137"/>
                <p:cNvSpPr/>
                <p:nvPr/>
              </p:nvSpPr>
              <p:spPr>
                <a:xfrm>
                  <a:off x="3453130" y="3761873"/>
                  <a:ext cx="1275196" cy="520701"/>
                </a:xfrm>
                <a:custGeom>
                  <a:avLst/>
                  <a:gdLst>
                    <a:gd name="connsiteX0" fmla="*/ 0 w 733425"/>
                    <a:gd name="connsiteY0" fmla="*/ 244475 h 244475"/>
                    <a:gd name="connsiteX1" fmla="*/ 174625 w 733425"/>
                    <a:gd name="connsiteY1" fmla="*/ 82550 h 244475"/>
                    <a:gd name="connsiteX2" fmla="*/ 288925 w 733425"/>
                    <a:gd name="connsiteY2" fmla="*/ 79375 h 244475"/>
                    <a:gd name="connsiteX3" fmla="*/ 441325 w 733425"/>
                    <a:gd name="connsiteY3" fmla="*/ 12700 h 244475"/>
                    <a:gd name="connsiteX4" fmla="*/ 644525 w 733425"/>
                    <a:gd name="connsiteY4" fmla="*/ 0 h 244475"/>
                    <a:gd name="connsiteX5" fmla="*/ 733425 w 733425"/>
                    <a:gd name="connsiteY5" fmla="*/ 244475 h 244475"/>
                    <a:gd name="connsiteX6" fmla="*/ 0 w 733425"/>
                    <a:gd name="connsiteY6" fmla="*/ 244475 h 244475"/>
                    <a:gd name="connsiteX0-1" fmla="*/ 0 w 733425"/>
                    <a:gd name="connsiteY0-2" fmla="*/ 244475 h 244475"/>
                    <a:gd name="connsiteX1-3" fmla="*/ 174625 w 733425"/>
                    <a:gd name="connsiteY1-4" fmla="*/ 82550 h 244475"/>
                    <a:gd name="connsiteX2-5" fmla="*/ 288925 w 733425"/>
                    <a:gd name="connsiteY2-6" fmla="*/ 79375 h 244475"/>
                    <a:gd name="connsiteX3-7" fmla="*/ 441325 w 733425"/>
                    <a:gd name="connsiteY3-8" fmla="*/ 12700 h 244475"/>
                    <a:gd name="connsiteX4-9" fmla="*/ 644525 w 733425"/>
                    <a:gd name="connsiteY4-10" fmla="*/ 0 h 244475"/>
                    <a:gd name="connsiteX5-11" fmla="*/ 733425 w 733425"/>
                    <a:gd name="connsiteY5-12" fmla="*/ 244475 h 244475"/>
                    <a:gd name="connsiteX6-13" fmla="*/ 0 w 733425"/>
                    <a:gd name="connsiteY6-14" fmla="*/ 244475 h 244475"/>
                    <a:gd name="connsiteX0-15" fmla="*/ 0 w 733425"/>
                    <a:gd name="connsiteY0-16" fmla="*/ 244475 h 244475"/>
                    <a:gd name="connsiteX1-17" fmla="*/ 174625 w 733425"/>
                    <a:gd name="connsiteY1-18" fmla="*/ 82550 h 244475"/>
                    <a:gd name="connsiteX2-19" fmla="*/ 288925 w 733425"/>
                    <a:gd name="connsiteY2-20" fmla="*/ 79375 h 244475"/>
                    <a:gd name="connsiteX3-21" fmla="*/ 441325 w 733425"/>
                    <a:gd name="connsiteY3-22" fmla="*/ 12700 h 244475"/>
                    <a:gd name="connsiteX4-23" fmla="*/ 644525 w 733425"/>
                    <a:gd name="connsiteY4-24" fmla="*/ 0 h 244475"/>
                    <a:gd name="connsiteX5-25" fmla="*/ 733425 w 733425"/>
                    <a:gd name="connsiteY5-26" fmla="*/ 244475 h 244475"/>
                    <a:gd name="connsiteX6-27" fmla="*/ 0 w 733425"/>
                    <a:gd name="connsiteY6-28" fmla="*/ 244475 h 244475"/>
                    <a:gd name="connsiteX0-29" fmla="*/ 0 w 733425"/>
                    <a:gd name="connsiteY0-30" fmla="*/ 244475 h 244475"/>
                    <a:gd name="connsiteX1-31" fmla="*/ 174625 w 733425"/>
                    <a:gd name="connsiteY1-32" fmla="*/ 82550 h 244475"/>
                    <a:gd name="connsiteX2-33" fmla="*/ 288925 w 733425"/>
                    <a:gd name="connsiteY2-34" fmla="*/ 79375 h 244475"/>
                    <a:gd name="connsiteX3-35" fmla="*/ 441325 w 733425"/>
                    <a:gd name="connsiteY3-36" fmla="*/ 12700 h 244475"/>
                    <a:gd name="connsiteX4-37" fmla="*/ 644525 w 733425"/>
                    <a:gd name="connsiteY4-38" fmla="*/ 0 h 244475"/>
                    <a:gd name="connsiteX5-39" fmla="*/ 733425 w 733425"/>
                    <a:gd name="connsiteY5-40" fmla="*/ 244475 h 244475"/>
                    <a:gd name="connsiteX6-41" fmla="*/ 0 w 733425"/>
                    <a:gd name="connsiteY6-42" fmla="*/ 244475 h 244475"/>
                    <a:gd name="connsiteX0-43" fmla="*/ 0 w 733425"/>
                    <a:gd name="connsiteY0-44" fmla="*/ 244475 h 244475"/>
                    <a:gd name="connsiteX1-45" fmla="*/ 174625 w 733425"/>
                    <a:gd name="connsiteY1-46" fmla="*/ 82550 h 244475"/>
                    <a:gd name="connsiteX2-47" fmla="*/ 288925 w 733425"/>
                    <a:gd name="connsiteY2-48" fmla="*/ 79375 h 244475"/>
                    <a:gd name="connsiteX3-49" fmla="*/ 441325 w 733425"/>
                    <a:gd name="connsiteY3-50" fmla="*/ 12700 h 244475"/>
                    <a:gd name="connsiteX4-51" fmla="*/ 644525 w 733425"/>
                    <a:gd name="connsiteY4-52" fmla="*/ 0 h 244475"/>
                    <a:gd name="connsiteX5-53" fmla="*/ 733425 w 733425"/>
                    <a:gd name="connsiteY5-54" fmla="*/ 244475 h 244475"/>
                    <a:gd name="connsiteX6-55" fmla="*/ 0 w 733425"/>
                    <a:gd name="connsiteY6-56" fmla="*/ 244475 h 244475"/>
                    <a:gd name="connsiteX0-57" fmla="*/ 0 w 733425"/>
                    <a:gd name="connsiteY0-58" fmla="*/ 244475 h 244475"/>
                    <a:gd name="connsiteX1-59" fmla="*/ 174625 w 733425"/>
                    <a:gd name="connsiteY1-60" fmla="*/ 82550 h 244475"/>
                    <a:gd name="connsiteX2-61" fmla="*/ 288925 w 733425"/>
                    <a:gd name="connsiteY2-62" fmla="*/ 79375 h 244475"/>
                    <a:gd name="connsiteX3-63" fmla="*/ 441325 w 733425"/>
                    <a:gd name="connsiteY3-64" fmla="*/ 12700 h 244475"/>
                    <a:gd name="connsiteX4-65" fmla="*/ 644525 w 733425"/>
                    <a:gd name="connsiteY4-66" fmla="*/ 0 h 244475"/>
                    <a:gd name="connsiteX5-67" fmla="*/ 733425 w 733425"/>
                    <a:gd name="connsiteY5-68" fmla="*/ 244475 h 244475"/>
                    <a:gd name="connsiteX6-69" fmla="*/ 0 w 733425"/>
                    <a:gd name="connsiteY6-70" fmla="*/ 244475 h 244475"/>
                    <a:gd name="connsiteX0-71" fmla="*/ 0 w 733425"/>
                    <a:gd name="connsiteY0-72" fmla="*/ 278486 h 278486"/>
                    <a:gd name="connsiteX1-73" fmla="*/ 174625 w 733425"/>
                    <a:gd name="connsiteY1-74" fmla="*/ 116561 h 278486"/>
                    <a:gd name="connsiteX2-75" fmla="*/ 288925 w 733425"/>
                    <a:gd name="connsiteY2-76" fmla="*/ 113386 h 278486"/>
                    <a:gd name="connsiteX3-77" fmla="*/ 441325 w 733425"/>
                    <a:gd name="connsiteY3-78" fmla="*/ 46711 h 278486"/>
                    <a:gd name="connsiteX4-79" fmla="*/ 644525 w 733425"/>
                    <a:gd name="connsiteY4-80" fmla="*/ 34011 h 278486"/>
                    <a:gd name="connsiteX5-81" fmla="*/ 733425 w 733425"/>
                    <a:gd name="connsiteY5-82" fmla="*/ 278486 h 278486"/>
                    <a:gd name="connsiteX6-83" fmla="*/ 0 w 733425"/>
                    <a:gd name="connsiteY6-84" fmla="*/ 278486 h 278486"/>
                    <a:gd name="connsiteX0-85" fmla="*/ 0 w 733425"/>
                    <a:gd name="connsiteY0-86" fmla="*/ 321152 h 321152"/>
                    <a:gd name="connsiteX1-87" fmla="*/ 174625 w 733425"/>
                    <a:gd name="connsiteY1-88" fmla="*/ 159227 h 321152"/>
                    <a:gd name="connsiteX2-89" fmla="*/ 288925 w 733425"/>
                    <a:gd name="connsiteY2-90" fmla="*/ 156052 h 321152"/>
                    <a:gd name="connsiteX3-91" fmla="*/ 441325 w 733425"/>
                    <a:gd name="connsiteY3-92" fmla="*/ 89377 h 321152"/>
                    <a:gd name="connsiteX4-93" fmla="*/ 644525 w 733425"/>
                    <a:gd name="connsiteY4-94" fmla="*/ 76677 h 321152"/>
                    <a:gd name="connsiteX5-95" fmla="*/ 733425 w 733425"/>
                    <a:gd name="connsiteY5-96" fmla="*/ 321152 h 321152"/>
                    <a:gd name="connsiteX6-97" fmla="*/ 0 w 733425"/>
                    <a:gd name="connsiteY6-98" fmla="*/ 321152 h 321152"/>
                    <a:gd name="connsiteX0-99" fmla="*/ 0 w 733425"/>
                    <a:gd name="connsiteY0-100" fmla="*/ 321152 h 321152"/>
                    <a:gd name="connsiteX1-101" fmla="*/ 174625 w 733425"/>
                    <a:gd name="connsiteY1-102" fmla="*/ 159227 h 321152"/>
                    <a:gd name="connsiteX2-103" fmla="*/ 288925 w 733425"/>
                    <a:gd name="connsiteY2-104" fmla="*/ 156052 h 321152"/>
                    <a:gd name="connsiteX3-105" fmla="*/ 441325 w 733425"/>
                    <a:gd name="connsiteY3-106" fmla="*/ 89377 h 321152"/>
                    <a:gd name="connsiteX4-107" fmla="*/ 644525 w 733425"/>
                    <a:gd name="connsiteY4-108" fmla="*/ 76677 h 321152"/>
                    <a:gd name="connsiteX5-109" fmla="*/ 733425 w 733425"/>
                    <a:gd name="connsiteY5-110" fmla="*/ 321152 h 321152"/>
                    <a:gd name="connsiteX6-111" fmla="*/ 0 w 733425"/>
                    <a:gd name="connsiteY6-112" fmla="*/ 321152 h 321152"/>
                    <a:gd name="connsiteX0-113" fmla="*/ 0 w 733425"/>
                    <a:gd name="connsiteY0-114" fmla="*/ 321152 h 321152"/>
                    <a:gd name="connsiteX1-115" fmla="*/ 174625 w 733425"/>
                    <a:gd name="connsiteY1-116" fmla="*/ 159227 h 321152"/>
                    <a:gd name="connsiteX2-117" fmla="*/ 288925 w 733425"/>
                    <a:gd name="connsiteY2-118" fmla="*/ 156052 h 321152"/>
                    <a:gd name="connsiteX3-119" fmla="*/ 441325 w 733425"/>
                    <a:gd name="connsiteY3-120" fmla="*/ 89377 h 321152"/>
                    <a:gd name="connsiteX4-121" fmla="*/ 644525 w 733425"/>
                    <a:gd name="connsiteY4-122" fmla="*/ 76677 h 321152"/>
                    <a:gd name="connsiteX5-123" fmla="*/ 733425 w 733425"/>
                    <a:gd name="connsiteY5-124" fmla="*/ 321152 h 321152"/>
                    <a:gd name="connsiteX6-125" fmla="*/ 0 w 733425"/>
                    <a:gd name="connsiteY6-126" fmla="*/ 321152 h 321152"/>
                    <a:gd name="connsiteX0-127" fmla="*/ 0 w 733425"/>
                    <a:gd name="connsiteY0-128" fmla="*/ 321152 h 321152"/>
                    <a:gd name="connsiteX1-129" fmla="*/ 174625 w 733425"/>
                    <a:gd name="connsiteY1-130" fmla="*/ 159227 h 321152"/>
                    <a:gd name="connsiteX2-131" fmla="*/ 288925 w 733425"/>
                    <a:gd name="connsiteY2-132" fmla="*/ 156052 h 321152"/>
                    <a:gd name="connsiteX3-133" fmla="*/ 441325 w 733425"/>
                    <a:gd name="connsiteY3-134" fmla="*/ 89377 h 321152"/>
                    <a:gd name="connsiteX4-135" fmla="*/ 644525 w 733425"/>
                    <a:gd name="connsiteY4-136" fmla="*/ 76677 h 321152"/>
                    <a:gd name="connsiteX5-137" fmla="*/ 733425 w 733425"/>
                    <a:gd name="connsiteY5-138" fmla="*/ 321152 h 321152"/>
                    <a:gd name="connsiteX6-139" fmla="*/ 0 w 733425"/>
                    <a:gd name="connsiteY6-140" fmla="*/ 321152 h 321152"/>
                    <a:gd name="connsiteX0-141" fmla="*/ 0 w 733425"/>
                    <a:gd name="connsiteY0-142" fmla="*/ 321152 h 321152"/>
                    <a:gd name="connsiteX1-143" fmla="*/ 174625 w 733425"/>
                    <a:gd name="connsiteY1-144" fmla="*/ 159227 h 321152"/>
                    <a:gd name="connsiteX2-145" fmla="*/ 288925 w 733425"/>
                    <a:gd name="connsiteY2-146" fmla="*/ 156052 h 321152"/>
                    <a:gd name="connsiteX3-147" fmla="*/ 441325 w 733425"/>
                    <a:gd name="connsiteY3-148" fmla="*/ 89377 h 321152"/>
                    <a:gd name="connsiteX4-149" fmla="*/ 650875 w 733425"/>
                    <a:gd name="connsiteY4-150" fmla="*/ 76677 h 321152"/>
                    <a:gd name="connsiteX5-151" fmla="*/ 733425 w 733425"/>
                    <a:gd name="connsiteY5-152" fmla="*/ 321152 h 321152"/>
                    <a:gd name="connsiteX6-153" fmla="*/ 0 w 733425"/>
                    <a:gd name="connsiteY6-154" fmla="*/ 321152 h 321152"/>
                    <a:gd name="connsiteX0-155" fmla="*/ 0 w 733425"/>
                    <a:gd name="connsiteY0-156" fmla="*/ 321152 h 321152"/>
                    <a:gd name="connsiteX1-157" fmla="*/ 174625 w 733425"/>
                    <a:gd name="connsiteY1-158" fmla="*/ 159227 h 321152"/>
                    <a:gd name="connsiteX2-159" fmla="*/ 288925 w 733425"/>
                    <a:gd name="connsiteY2-160" fmla="*/ 156052 h 321152"/>
                    <a:gd name="connsiteX3-161" fmla="*/ 441325 w 733425"/>
                    <a:gd name="connsiteY3-162" fmla="*/ 89377 h 321152"/>
                    <a:gd name="connsiteX4-163" fmla="*/ 650875 w 733425"/>
                    <a:gd name="connsiteY4-164" fmla="*/ 76677 h 321152"/>
                    <a:gd name="connsiteX5-165" fmla="*/ 733425 w 733425"/>
                    <a:gd name="connsiteY5-166" fmla="*/ 321152 h 321152"/>
                    <a:gd name="connsiteX6-167" fmla="*/ 0 w 733425"/>
                    <a:gd name="connsiteY6-168" fmla="*/ 321152 h 321152"/>
                    <a:gd name="connsiteX0-169" fmla="*/ 0 w 733425"/>
                    <a:gd name="connsiteY0-170" fmla="*/ 321152 h 321152"/>
                    <a:gd name="connsiteX1-171" fmla="*/ 174625 w 733425"/>
                    <a:gd name="connsiteY1-172" fmla="*/ 159227 h 321152"/>
                    <a:gd name="connsiteX2-173" fmla="*/ 288925 w 733425"/>
                    <a:gd name="connsiteY2-174" fmla="*/ 156052 h 321152"/>
                    <a:gd name="connsiteX3-175" fmla="*/ 441325 w 733425"/>
                    <a:gd name="connsiteY3-176" fmla="*/ 89377 h 321152"/>
                    <a:gd name="connsiteX4-177" fmla="*/ 650875 w 733425"/>
                    <a:gd name="connsiteY4-178" fmla="*/ 76677 h 321152"/>
                    <a:gd name="connsiteX5-179" fmla="*/ 733425 w 733425"/>
                    <a:gd name="connsiteY5-180" fmla="*/ 321152 h 321152"/>
                    <a:gd name="connsiteX6-181" fmla="*/ 0 w 733425"/>
                    <a:gd name="connsiteY6-182" fmla="*/ 321152 h 321152"/>
                    <a:gd name="connsiteX0-183" fmla="*/ 0 w 733425"/>
                    <a:gd name="connsiteY0-184" fmla="*/ 321152 h 321152"/>
                    <a:gd name="connsiteX1-185" fmla="*/ 174625 w 733425"/>
                    <a:gd name="connsiteY1-186" fmla="*/ 159227 h 321152"/>
                    <a:gd name="connsiteX2-187" fmla="*/ 288925 w 733425"/>
                    <a:gd name="connsiteY2-188" fmla="*/ 156052 h 321152"/>
                    <a:gd name="connsiteX3-189" fmla="*/ 441325 w 733425"/>
                    <a:gd name="connsiteY3-190" fmla="*/ 89377 h 321152"/>
                    <a:gd name="connsiteX4-191" fmla="*/ 650875 w 733425"/>
                    <a:gd name="connsiteY4-192" fmla="*/ 76677 h 321152"/>
                    <a:gd name="connsiteX5-193" fmla="*/ 733425 w 733425"/>
                    <a:gd name="connsiteY5-194" fmla="*/ 321152 h 321152"/>
                    <a:gd name="connsiteX6-195" fmla="*/ 0 w 733425"/>
                    <a:gd name="connsiteY6-196" fmla="*/ 321152 h 321152"/>
                    <a:gd name="connsiteX0-197" fmla="*/ 45650 w 779075"/>
                    <a:gd name="connsiteY0-198" fmla="*/ 321152 h 321152"/>
                    <a:gd name="connsiteX1-199" fmla="*/ 93275 w 779075"/>
                    <a:gd name="connsiteY1-200" fmla="*/ 257652 h 321152"/>
                    <a:gd name="connsiteX2-201" fmla="*/ 220275 w 779075"/>
                    <a:gd name="connsiteY2-202" fmla="*/ 159227 h 321152"/>
                    <a:gd name="connsiteX3-203" fmla="*/ 334575 w 779075"/>
                    <a:gd name="connsiteY3-204" fmla="*/ 156052 h 321152"/>
                    <a:gd name="connsiteX4-205" fmla="*/ 486975 w 779075"/>
                    <a:gd name="connsiteY4-206" fmla="*/ 89377 h 321152"/>
                    <a:gd name="connsiteX5-207" fmla="*/ 696525 w 779075"/>
                    <a:gd name="connsiteY5-208" fmla="*/ 76677 h 321152"/>
                    <a:gd name="connsiteX6-209" fmla="*/ 779075 w 779075"/>
                    <a:gd name="connsiteY6-210" fmla="*/ 321152 h 321152"/>
                    <a:gd name="connsiteX7" fmla="*/ 45650 w 779075"/>
                    <a:gd name="connsiteY7" fmla="*/ 321152 h 321152"/>
                    <a:gd name="connsiteX0-211" fmla="*/ 45650 w 779075"/>
                    <a:gd name="connsiteY0-212" fmla="*/ 321152 h 321152"/>
                    <a:gd name="connsiteX1-213" fmla="*/ 93275 w 779075"/>
                    <a:gd name="connsiteY1-214" fmla="*/ 257652 h 321152"/>
                    <a:gd name="connsiteX2-215" fmla="*/ 220275 w 779075"/>
                    <a:gd name="connsiteY2-216" fmla="*/ 159227 h 321152"/>
                    <a:gd name="connsiteX3-217" fmla="*/ 334575 w 779075"/>
                    <a:gd name="connsiteY3-218" fmla="*/ 156052 h 321152"/>
                    <a:gd name="connsiteX4-219" fmla="*/ 486975 w 779075"/>
                    <a:gd name="connsiteY4-220" fmla="*/ 89377 h 321152"/>
                    <a:gd name="connsiteX5-221" fmla="*/ 696525 w 779075"/>
                    <a:gd name="connsiteY5-222" fmla="*/ 76677 h 321152"/>
                    <a:gd name="connsiteX6-223" fmla="*/ 779075 w 779075"/>
                    <a:gd name="connsiteY6-224" fmla="*/ 321152 h 321152"/>
                    <a:gd name="connsiteX7-225" fmla="*/ 45650 w 779075"/>
                    <a:gd name="connsiteY7-226" fmla="*/ 321152 h 321152"/>
                    <a:gd name="connsiteX0-227" fmla="*/ 0 w 733425"/>
                    <a:gd name="connsiteY0-228" fmla="*/ 321152 h 321152"/>
                    <a:gd name="connsiteX1-229" fmla="*/ 47625 w 733425"/>
                    <a:gd name="connsiteY1-230" fmla="*/ 257652 h 321152"/>
                    <a:gd name="connsiteX2-231" fmla="*/ 174625 w 733425"/>
                    <a:gd name="connsiteY2-232" fmla="*/ 159227 h 321152"/>
                    <a:gd name="connsiteX3-233" fmla="*/ 288925 w 733425"/>
                    <a:gd name="connsiteY3-234" fmla="*/ 156052 h 321152"/>
                    <a:gd name="connsiteX4-235" fmla="*/ 441325 w 733425"/>
                    <a:gd name="connsiteY4-236" fmla="*/ 89377 h 321152"/>
                    <a:gd name="connsiteX5-237" fmla="*/ 650875 w 733425"/>
                    <a:gd name="connsiteY5-238" fmla="*/ 76677 h 321152"/>
                    <a:gd name="connsiteX6-239" fmla="*/ 733425 w 733425"/>
                    <a:gd name="connsiteY6-240" fmla="*/ 321152 h 321152"/>
                    <a:gd name="connsiteX7-241" fmla="*/ 0 w 733425"/>
                    <a:gd name="connsiteY7-242" fmla="*/ 321152 h 321152"/>
                    <a:gd name="connsiteX0-243" fmla="*/ 0 w 733425"/>
                    <a:gd name="connsiteY0-244" fmla="*/ 321152 h 321152"/>
                    <a:gd name="connsiteX1-245" fmla="*/ 47625 w 733425"/>
                    <a:gd name="connsiteY1-246" fmla="*/ 257652 h 321152"/>
                    <a:gd name="connsiteX2-247" fmla="*/ 174625 w 733425"/>
                    <a:gd name="connsiteY2-248" fmla="*/ 159227 h 321152"/>
                    <a:gd name="connsiteX3-249" fmla="*/ 288925 w 733425"/>
                    <a:gd name="connsiteY3-250" fmla="*/ 156052 h 321152"/>
                    <a:gd name="connsiteX4-251" fmla="*/ 441325 w 733425"/>
                    <a:gd name="connsiteY4-252" fmla="*/ 89377 h 321152"/>
                    <a:gd name="connsiteX5-253" fmla="*/ 650875 w 733425"/>
                    <a:gd name="connsiteY5-254" fmla="*/ 76677 h 321152"/>
                    <a:gd name="connsiteX6-255" fmla="*/ 733425 w 733425"/>
                    <a:gd name="connsiteY6-256" fmla="*/ 321152 h 321152"/>
                    <a:gd name="connsiteX7-257" fmla="*/ 0 w 733425"/>
                    <a:gd name="connsiteY7-258" fmla="*/ 321152 h 321152"/>
                    <a:gd name="connsiteX0-259" fmla="*/ 0 w 733425"/>
                    <a:gd name="connsiteY0-260" fmla="*/ 321152 h 321152"/>
                    <a:gd name="connsiteX1-261" fmla="*/ 47625 w 733425"/>
                    <a:gd name="connsiteY1-262" fmla="*/ 257652 h 321152"/>
                    <a:gd name="connsiteX2-263" fmla="*/ 174625 w 733425"/>
                    <a:gd name="connsiteY2-264" fmla="*/ 159227 h 321152"/>
                    <a:gd name="connsiteX3-265" fmla="*/ 288925 w 733425"/>
                    <a:gd name="connsiteY3-266" fmla="*/ 156052 h 321152"/>
                    <a:gd name="connsiteX4-267" fmla="*/ 441325 w 733425"/>
                    <a:gd name="connsiteY4-268" fmla="*/ 89377 h 321152"/>
                    <a:gd name="connsiteX5-269" fmla="*/ 650875 w 733425"/>
                    <a:gd name="connsiteY5-270" fmla="*/ 76677 h 321152"/>
                    <a:gd name="connsiteX6-271" fmla="*/ 733425 w 733425"/>
                    <a:gd name="connsiteY6-272" fmla="*/ 321152 h 321152"/>
                    <a:gd name="connsiteX7-273" fmla="*/ 0 w 733425"/>
                    <a:gd name="connsiteY7-274" fmla="*/ 321152 h 321152"/>
                    <a:gd name="connsiteX0-275" fmla="*/ 0 w 733425"/>
                    <a:gd name="connsiteY0-276" fmla="*/ 321152 h 321152"/>
                    <a:gd name="connsiteX1-277" fmla="*/ 47625 w 733425"/>
                    <a:gd name="connsiteY1-278" fmla="*/ 257652 h 321152"/>
                    <a:gd name="connsiteX2-279" fmla="*/ 174625 w 733425"/>
                    <a:gd name="connsiteY2-280" fmla="*/ 159227 h 321152"/>
                    <a:gd name="connsiteX3-281" fmla="*/ 288925 w 733425"/>
                    <a:gd name="connsiteY3-282" fmla="*/ 156052 h 321152"/>
                    <a:gd name="connsiteX4-283" fmla="*/ 441325 w 733425"/>
                    <a:gd name="connsiteY4-284" fmla="*/ 89377 h 321152"/>
                    <a:gd name="connsiteX5-285" fmla="*/ 650875 w 733425"/>
                    <a:gd name="connsiteY5-286" fmla="*/ 76677 h 321152"/>
                    <a:gd name="connsiteX6-287" fmla="*/ 733425 w 733425"/>
                    <a:gd name="connsiteY6-288" fmla="*/ 321152 h 321152"/>
                    <a:gd name="connsiteX7-289" fmla="*/ 0 w 733425"/>
                    <a:gd name="connsiteY7-290" fmla="*/ 321152 h 321152"/>
                    <a:gd name="connsiteX0-291" fmla="*/ 0 w 733425"/>
                    <a:gd name="connsiteY0-292" fmla="*/ 321152 h 321152"/>
                    <a:gd name="connsiteX1-293" fmla="*/ 47625 w 733425"/>
                    <a:gd name="connsiteY1-294" fmla="*/ 257652 h 321152"/>
                    <a:gd name="connsiteX2-295" fmla="*/ 174625 w 733425"/>
                    <a:gd name="connsiteY2-296" fmla="*/ 159227 h 321152"/>
                    <a:gd name="connsiteX3-297" fmla="*/ 288925 w 733425"/>
                    <a:gd name="connsiteY3-298" fmla="*/ 156052 h 321152"/>
                    <a:gd name="connsiteX4-299" fmla="*/ 441325 w 733425"/>
                    <a:gd name="connsiteY4-300" fmla="*/ 89377 h 321152"/>
                    <a:gd name="connsiteX5-301" fmla="*/ 650875 w 733425"/>
                    <a:gd name="connsiteY5-302" fmla="*/ 76677 h 321152"/>
                    <a:gd name="connsiteX6-303" fmla="*/ 733425 w 733425"/>
                    <a:gd name="connsiteY6-304" fmla="*/ 321152 h 321152"/>
                    <a:gd name="connsiteX7-305" fmla="*/ 0 w 733425"/>
                    <a:gd name="connsiteY7-306" fmla="*/ 321152 h 321152"/>
                    <a:gd name="connsiteX0-307" fmla="*/ 0 w 733425"/>
                    <a:gd name="connsiteY0-308" fmla="*/ 321152 h 321152"/>
                    <a:gd name="connsiteX1-309" fmla="*/ 47625 w 733425"/>
                    <a:gd name="connsiteY1-310" fmla="*/ 257652 h 321152"/>
                    <a:gd name="connsiteX2-311" fmla="*/ 174625 w 733425"/>
                    <a:gd name="connsiteY2-312" fmla="*/ 159227 h 321152"/>
                    <a:gd name="connsiteX3-313" fmla="*/ 288925 w 733425"/>
                    <a:gd name="connsiteY3-314" fmla="*/ 156052 h 321152"/>
                    <a:gd name="connsiteX4-315" fmla="*/ 441325 w 733425"/>
                    <a:gd name="connsiteY4-316" fmla="*/ 89377 h 321152"/>
                    <a:gd name="connsiteX5-317" fmla="*/ 650875 w 733425"/>
                    <a:gd name="connsiteY5-318" fmla="*/ 76677 h 321152"/>
                    <a:gd name="connsiteX6-319" fmla="*/ 733425 w 733425"/>
                    <a:gd name="connsiteY6-320" fmla="*/ 321152 h 321152"/>
                    <a:gd name="connsiteX7-321" fmla="*/ 0 w 733425"/>
                    <a:gd name="connsiteY7-322" fmla="*/ 321152 h 321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225" y="connsiteY7-226"/>
                    </a:cxn>
                  </a:cxnLst>
                  <a:rect l="l" t="t" r="r" b="b"/>
                  <a:pathLst>
                    <a:path w="733425" h="321152">
                      <a:moveTo>
                        <a:pt x="0" y="321152"/>
                      </a:moveTo>
                      <a:cubicBezTo>
                        <a:pt x="15875" y="288344"/>
                        <a:pt x="31221" y="268765"/>
                        <a:pt x="47625" y="257652"/>
                      </a:cubicBezTo>
                      <a:cubicBezTo>
                        <a:pt x="118004" y="294165"/>
                        <a:pt x="147108" y="188860"/>
                        <a:pt x="174625" y="159227"/>
                      </a:cubicBezTo>
                      <a:cubicBezTo>
                        <a:pt x="219075" y="72444"/>
                        <a:pt x="282575" y="119010"/>
                        <a:pt x="288925" y="156052"/>
                      </a:cubicBezTo>
                      <a:cubicBezTo>
                        <a:pt x="390525" y="305277"/>
                        <a:pt x="400050" y="117952"/>
                        <a:pt x="441325" y="89377"/>
                      </a:cubicBezTo>
                      <a:cubicBezTo>
                        <a:pt x="490008" y="-10106"/>
                        <a:pt x="605367" y="-42915"/>
                        <a:pt x="650875" y="76677"/>
                      </a:cubicBezTo>
                      <a:cubicBezTo>
                        <a:pt x="674158" y="113719"/>
                        <a:pt x="722842" y="239660"/>
                        <a:pt x="733425" y="321152"/>
                      </a:cubicBezTo>
                      <a:lnTo>
                        <a:pt x="0" y="321152"/>
                      </a:lnTo>
                      <a:close/>
                    </a:path>
                  </a:pathLst>
                </a:custGeom>
                <a:solidFill>
                  <a:srgbClr val="94D4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p>
                  <a:pPr algn="ctr"/>
                  <a:endParaRPr lang="zh-CN" altLang="en-US"/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4316153" y="3552626"/>
                  <a:ext cx="234836" cy="248617"/>
                  <a:chOff x="3738293" y="3759504"/>
                  <a:chExt cx="1007944" cy="1067094"/>
                </a:xfrm>
              </p:grpSpPr>
              <p:sp>
                <p:nvSpPr>
                  <p:cNvPr id="140" name="等腰三角形 139"/>
                  <p:cNvSpPr/>
                  <p:nvPr/>
                </p:nvSpPr>
                <p:spPr>
                  <a:xfrm>
                    <a:off x="3957803" y="3759504"/>
                    <a:ext cx="568925" cy="240996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等腰三角形 140"/>
                  <p:cNvSpPr/>
                  <p:nvPr/>
                </p:nvSpPr>
                <p:spPr>
                  <a:xfrm>
                    <a:off x="3738293" y="3960327"/>
                    <a:ext cx="1007944" cy="426964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矩形 141"/>
                  <p:cNvSpPr/>
                  <p:nvPr/>
                </p:nvSpPr>
                <p:spPr>
                  <a:xfrm>
                    <a:off x="4176041" y="4237072"/>
                    <a:ext cx="132447" cy="589526"/>
                  </a:xfrm>
                  <a:prstGeom prst="rect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43" name="组合 142"/>
            <p:cNvGrpSpPr/>
            <p:nvPr/>
          </p:nvGrpSpPr>
          <p:grpSpPr>
            <a:xfrm>
              <a:off x="6115285" y="3058739"/>
              <a:ext cx="158335" cy="207145"/>
              <a:chOff x="5595931" y="5852652"/>
              <a:chExt cx="547674" cy="716506"/>
            </a:xfrm>
          </p:grpSpPr>
          <p:sp>
            <p:nvSpPr>
              <p:cNvPr id="144" name="任意多边形 143"/>
              <p:cNvSpPr/>
              <p:nvPr/>
            </p:nvSpPr>
            <p:spPr>
              <a:xfrm>
                <a:off x="5595931" y="5852652"/>
                <a:ext cx="547674" cy="716506"/>
              </a:xfrm>
              <a:custGeom>
                <a:avLst/>
                <a:gdLst>
                  <a:gd name="connsiteX0" fmla="*/ 0 w 977900"/>
                  <a:gd name="connsiteY0" fmla="*/ 0 h 1047772"/>
                  <a:gd name="connsiteX1" fmla="*/ 977900 w 977900"/>
                  <a:gd name="connsiteY1" fmla="*/ 0 h 1047772"/>
                  <a:gd name="connsiteX2" fmla="*/ 977900 w 977900"/>
                  <a:gd name="connsiteY2" fmla="*/ 1047772 h 1047772"/>
                  <a:gd name="connsiteX3" fmla="*/ 488950 w 977900"/>
                  <a:gd name="connsiteY3" fmla="*/ 859510 h 1047772"/>
                  <a:gd name="connsiteX4" fmla="*/ 0 w 977900"/>
                  <a:gd name="connsiteY4" fmla="*/ 1047772 h 104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7900" h="1047772">
                    <a:moveTo>
                      <a:pt x="0" y="0"/>
                    </a:moveTo>
                    <a:lnTo>
                      <a:pt x="977900" y="0"/>
                    </a:lnTo>
                    <a:lnTo>
                      <a:pt x="977900" y="1047772"/>
                    </a:lnTo>
                    <a:lnTo>
                      <a:pt x="488950" y="859510"/>
                    </a:lnTo>
                    <a:lnTo>
                      <a:pt x="0" y="1047772"/>
                    </a:lnTo>
                    <a:close/>
                  </a:path>
                </a:pathLst>
              </a:custGeom>
              <a:solidFill>
                <a:srgbClr val="18B4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45" name="五角星 144"/>
              <p:cNvSpPr/>
              <p:nvPr/>
            </p:nvSpPr>
            <p:spPr>
              <a:xfrm>
                <a:off x="5657832" y="5937693"/>
                <a:ext cx="426633" cy="426638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146" name="矩形 145"/>
            <p:cNvSpPr/>
            <p:nvPr/>
          </p:nvSpPr>
          <p:spPr>
            <a:xfrm>
              <a:off x="6324420" y="3206668"/>
              <a:ext cx="802878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6133181" y="329743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6133181" y="412527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6133181" y="4229276"/>
              <a:ext cx="9433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6133181" y="433327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pic>
          <p:nvPicPr>
            <p:cNvPr id="161" name="图片 160"/>
            <p:cNvPicPr>
              <a:picLocks noChangeAspect="1"/>
            </p:cNvPicPr>
            <p:nvPr/>
          </p:nvPicPr>
          <p:blipFill>
            <a:blip r:embed="rId2"/>
            <a:srcRect b="22731"/>
            <a:stretch>
              <a:fillRect/>
            </a:stretch>
          </p:blipFill>
          <p:spPr>
            <a:xfrm>
              <a:off x="6178261" y="4464036"/>
              <a:ext cx="932769" cy="154019"/>
            </a:xfrm>
            <a:custGeom>
              <a:avLst/>
              <a:gdLst>
                <a:gd name="connsiteX0" fmla="*/ 0 w 932769"/>
                <a:gd name="connsiteY0" fmla="*/ 0 h 197851"/>
                <a:gd name="connsiteX1" fmla="*/ 932769 w 932769"/>
                <a:gd name="connsiteY1" fmla="*/ 0 h 197851"/>
                <a:gd name="connsiteX2" fmla="*/ 932769 w 932769"/>
                <a:gd name="connsiteY2" fmla="*/ 197851 h 197851"/>
                <a:gd name="connsiteX3" fmla="*/ 0 w 932769"/>
                <a:gd name="connsiteY3" fmla="*/ 19785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769" h="197851">
                  <a:moveTo>
                    <a:pt x="0" y="0"/>
                  </a:moveTo>
                  <a:lnTo>
                    <a:pt x="932769" y="0"/>
                  </a:lnTo>
                  <a:lnTo>
                    <a:pt x="932769" y="197851"/>
                  </a:lnTo>
                  <a:lnTo>
                    <a:pt x="0" y="197851"/>
                  </a:lnTo>
                  <a:close/>
                </a:path>
              </a:pathLst>
            </a:custGeom>
          </p:spPr>
        </p:pic>
      </p:grpSp>
      <p:grpSp>
        <p:nvGrpSpPr>
          <p:cNvPr id="163" name="组合 162"/>
          <p:cNvGrpSpPr/>
          <p:nvPr/>
        </p:nvGrpSpPr>
        <p:grpSpPr>
          <a:xfrm>
            <a:off x="10020935" y="4011930"/>
            <a:ext cx="661670" cy="760730"/>
            <a:chOff x="5603956" y="2685495"/>
            <a:chExt cx="2051220" cy="2240542"/>
          </a:xfrm>
        </p:grpSpPr>
        <p:grpSp>
          <p:nvGrpSpPr>
            <p:cNvPr id="164" name="组合 163"/>
            <p:cNvGrpSpPr/>
            <p:nvPr/>
          </p:nvGrpSpPr>
          <p:grpSpPr>
            <a:xfrm>
              <a:off x="5603956" y="2685495"/>
              <a:ext cx="2051220" cy="2240542"/>
              <a:chOff x="5603956" y="2685495"/>
              <a:chExt cx="2051220" cy="2240542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5603956" y="4880318"/>
                <a:ext cx="2051220" cy="45719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71000"/>
                    </a:schemeClr>
                  </a:gs>
                  <a:gs pos="43000">
                    <a:srgbClr val="BBBBBC"/>
                  </a:gs>
                  <a:gs pos="28000">
                    <a:srgbClr val="CFD0D2"/>
                  </a:gs>
                  <a:gs pos="100000">
                    <a:schemeClr val="bg1">
                      <a:lumMod val="65000"/>
                      <a:alpha val="89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6030916" y="2685495"/>
                <a:ext cx="1178076" cy="2240542"/>
                <a:chOff x="3900992" y="4211153"/>
                <a:chExt cx="1178076" cy="2240542"/>
              </a:xfrm>
            </p:grpSpPr>
            <p:grpSp>
              <p:nvGrpSpPr>
                <p:cNvPr id="167" name="组合 166"/>
                <p:cNvGrpSpPr/>
                <p:nvPr/>
              </p:nvGrpSpPr>
              <p:grpSpPr>
                <a:xfrm>
                  <a:off x="3900992" y="4211153"/>
                  <a:ext cx="1178076" cy="2240542"/>
                  <a:chOff x="2887897" y="2761900"/>
                  <a:chExt cx="1178076" cy="2240542"/>
                </a:xfrm>
              </p:grpSpPr>
              <p:sp>
                <p:nvSpPr>
                  <p:cNvPr id="168" name="圆角矩形 167"/>
                  <p:cNvSpPr/>
                  <p:nvPr/>
                </p:nvSpPr>
                <p:spPr>
                  <a:xfrm>
                    <a:off x="2887897" y="2761900"/>
                    <a:ext cx="1178076" cy="2240542"/>
                  </a:xfrm>
                  <a:prstGeom prst="roundRect">
                    <a:avLst/>
                  </a:prstGeom>
                  <a:solidFill>
                    <a:srgbClr val="454C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矩形 168"/>
                  <p:cNvSpPr/>
                  <p:nvPr/>
                </p:nvSpPr>
                <p:spPr>
                  <a:xfrm>
                    <a:off x="2941446" y="3097762"/>
                    <a:ext cx="1070977" cy="1599697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0" name="组合 169"/>
                <p:cNvGrpSpPr/>
                <p:nvPr/>
              </p:nvGrpSpPr>
              <p:grpSpPr>
                <a:xfrm>
                  <a:off x="4336345" y="4314258"/>
                  <a:ext cx="300934" cy="127418"/>
                  <a:chOff x="8047325" y="4425906"/>
                  <a:chExt cx="216694" cy="91750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171" name="椭圆 170"/>
                  <p:cNvSpPr/>
                  <p:nvPr/>
                </p:nvSpPr>
                <p:spPr>
                  <a:xfrm>
                    <a:off x="8132813" y="44259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圆角矩形 171"/>
                  <p:cNvSpPr/>
                  <p:nvPr/>
                </p:nvSpPr>
                <p:spPr>
                  <a:xfrm>
                    <a:off x="8047325" y="4488856"/>
                    <a:ext cx="216694" cy="288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3" name="椭圆 172"/>
                <p:cNvSpPr/>
                <p:nvPr/>
              </p:nvSpPr>
              <p:spPr>
                <a:xfrm>
                  <a:off x="4384295" y="6210637"/>
                  <a:ext cx="205031" cy="205031"/>
                </a:xfrm>
                <a:prstGeom prst="ellipse">
                  <a:avLst/>
                </a:prstGeom>
                <a:noFill/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74" name="组合 173"/>
            <p:cNvGrpSpPr/>
            <p:nvPr/>
          </p:nvGrpSpPr>
          <p:grpSpPr>
            <a:xfrm>
              <a:off x="6178261" y="3474693"/>
              <a:ext cx="898237" cy="517039"/>
              <a:chOff x="5783563" y="3407261"/>
              <a:chExt cx="1203283" cy="692628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5783563" y="3407261"/>
                <a:ext cx="1203283" cy="692628"/>
              </a:xfrm>
              <a:prstGeom prst="rect">
                <a:avLst/>
              </a:prstGeom>
              <a:solidFill>
                <a:srgbClr val="E0F2F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5" name="组合 184"/>
              <p:cNvGrpSpPr/>
              <p:nvPr/>
            </p:nvGrpSpPr>
            <p:grpSpPr>
              <a:xfrm>
                <a:off x="5783563" y="3418809"/>
                <a:ext cx="1203283" cy="663757"/>
                <a:chOff x="3453130" y="3552626"/>
                <a:chExt cx="1275196" cy="729948"/>
              </a:xfrm>
            </p:grpSpPr>
            <p:sp>
              <p:nvSpPr>
                <p:cNvPr id="186" name="任意多边形 185"/>
                <p:cNvSpPr/>
                <p:nvPr/>
              </p:nvSpPr>
              <p:spPr>
                <a:xfrm>
                  <a:off x="3453130" y="3761873"/>
                  <a:ext cx="1275196" cy="520701"/>
                </a:xfrm>
                <a:custGeom>
                  <a:avLst/>
                  <a:gdLst>
                    <a:gd name="connsiteX0" fmla="*/ 0 w 733425"/>
                    <a:gd name="connsiteY0" fmla="*/ 244475 h 244475"/>
                    <a:gd name="connsiteX1" fmla="*/ 174625 w 733425"/>
                    <a:gd name="connsiteY1" fmla="*/ 82550 h 244475"/>
                    <a:gd name="connsiteX2" fmla="*/ 288925 w 733425"/>
                    <a:gd name="connsiteY2" fmla="*/ 79375 h 244475"/>
                    <a:gd name="connsiteX3" fmla="*/ 441325 w 733425"/>
                    <a:gd name="connsiteY3" fmla="*/ 12700 h 244475"/>
                    <a:gd name="connsiteX4" fmla="*/ 644525 w 733425"/>
                    <a:gd name="connsiteY4" fmla="*/ 0 h 244475"/>
                    <a:gd name="connsiteX5" fmla="*/ 733425 w 733425"/>
                    <a:gd name="connsiteY5" fmla="*/ 244475 h 244475"/>
                    <a:gd name="connsiteX6" fmla="*/ 0 w 733425"/>
                    <a:gd name="connsiteY6" fmla="*/ 244475 h 244475"/>
                    <a:gd name="connsiteX0-1" fmla="*/ 0 w 733425"/>
                    <a:gd name="connsiteY0-2" fmla="*/ 244475 h 244475"/>
                    <a:gd name="connsiteX1-3" fmla="*/ 174625 w 733425"/>
                    <a:gd name="connsiteY1-4" fmla="*/ 82550 h 244475"/>
                    <a:gd name="connsiteX2-5" fmla="*/ 288925 w 733425"/>
                    <a:gd name="connsiteY2-6" fmla="*/ 79375 h 244475"/>
                    <a:gd name="connsiteX3-7" fmla="*/ 441325 w 733425"/>
                    <a:gd name="connsiteY3-8" fmla="*/ 12700 h 244475"/>
                    <a:gd name="connsiteX4-9" fmla="*/ 644525 w 733425"/>
                    <a:gd name="connsiteY4-10" fmla="*/ 0 h 244475"/>
                    <a:gd name="connsiteX5-11" fmla="*/ 733425 w 733425"/>
                    <a:gd name="connsiteY5-12" fmla="*/ 244475 h 244475"/>
                    <a:gd name="connsiteX6-13" fmla="*/ 0 w 733425"/>
                    <a:gd name="connsiteY6-14" fmla="*/ 244475 h 244475"/>
                    <a:gd name="connsiteX0-15" fmla="*/ 0 w 733425"/>
                    <a:gd name="connsiteY0-16" fmla="*/ 244475 h 244475"/>
                    <a:gd name="connsiteX1-17" fmla="*/ 174625 w 733425"/>
                    <a:gd name="connsiteY1-18" fmla="*/ 82550 h 244475"/>
                    <a:gd name="connsiteX2-19" fmla="*/ 288925 w 733425"/>
                    <a:gd name="connsiteY2-20" fmla="*/ 79375 h 244475"/>
                    <a:gd name="connsiteX3-21" fmla="*/ 441325 w 733425"/>
                    <a:gd name="connsiteY3-22" fmla="*/ 12700 h 244475"/>
                    <a:gd name="connsiteX4-23" fmla="*/ 644525 w 733425"/>
                    <a:gd name="connsiteY4-24" fmla="*/ 0 h 244475"/>
                    <a:gd name="connsiteX5-25" fmla="*/ 733425 w 733425"/>
                    <a:gd name="connsiteY5-26" fmla="*/ 244475 h 244475"/>
                    <a:gd name="connsiteX6-27" fmla="*/ 0 w 733425"/>
                    <a:gd name="connsiteY6-28" fmla="*/ 244475 h 244475"/>
                    <a:gd name="connsiteX0-29" fmla="*/ 0 w 733425"/>
                    <a:gd name="connsiteY0-30" fmla="*/ 244475 h 244475"/>
                    <a:gd name="connsiteX1-31" fmla="*/ 174625 w 733425"/>
                    <a:gd name="connsiteY1-32" fmla="*/ 82550 h 244475"/>
                    <a:gd name="connsiteX2-33" fmla="*/ 288925 w 733425"/>
                    <a:gd name="connsiteY2-34" fmla="*/ 79375 h 244475"/>
                    <a:gd name="connsiteX3-35" fmla="*/ 441325 w 733425"/>
                    <a:gd name="connsiteY3-36" fmla="*/ 12700 h 244475"/>
                    <a:gd name="connsiteX4-37" fmla="*/ 644525 w 733425"/>
                    <a:gd name="connsiteY4-38" fmla="*/ 0 h 244475"/>
                    <a:gd name="connsiteX5-39" fmla="*/ 733425 w 733425"/>
                    <a:gd name="connsiteY5-40" fmla="*/ 244475 h 244475"/>
                    <a:gd name="connsiteX6-41" fmla="*/ 0 w 733425"/>
                    <a:gd name="connsiteY6-42" fmla="*/ 244475 h 244475"/>
                    <a:gd name="connsiteX0-43" fmla="*/ 0 w 733425"/>
                    <a:gd name="connsiteY0-44" fmla="*/ 244475 h 244475"/>
                    <a:gd name="connsiteX1-45" fmla="*/ 174625 w 733425"/>
                    <a:gd name="connsiteY1-46" fmla="*/ 82550 h 244475"/>
                    <a:gd name="connsiteX2-47" fmla="*/ 288925 w 733425"/>
                    <a:gd name="connsiteY2-48" fmla="*/ 79375 h 244475"/>
                    <a:gd name="connsiteX3-49" fmla="*/ 441325 w 733425"/>
                    <a:gd name="connsiteY3-50" fmla="*/ 12700 h 244475"/>
                    <a:gd name="connsiteX4-51" fmla="*/ 644525 w 733425"/>
                    <a:gd name="connsiteY4-52" fmla="*/ 0 h 244475"/>
                    <a:gd name="connsiteX5-53" fmla="*/ 733425 w 733425"/>
                    <a:gd name="connsiteY5-54" fmla="*/ 244475 h 244475"/>
                    <a:gd name="connsiteX6-55" fmla="*/ 0 w 733425"/>
                    <a:gd name="connsiteY6-56" fmla="*/ 244475 h 244475"/>
                    <a:gd name="connsiteX0-57" fmla="*/ 0 w 733425"/>
                    <a:gd name="connsiteY0-58" fmla="*/ 244475 h 244475"/>
                    <a:gd name="connsiteX1-59" fmla="*/ 174625 w 733425"/>
                    <a:gd name="connsiteY1-60" fmla="*/ 82550 h 244475"/>
                    <a:gd name="connsiteX2-61" fmla="*/ 288925 w 733425"/>
                    <a:gd name="connsiteY2-62" fmla="*/ 79375 h 244475"/>
                    <a:gd name="connsiteX3-63" fmla="*/ 441325 w 733425"/>
                    <a:gd name="connsiteY3-64" fmla="*/ 12700 h 244475"/>
                    <a:gd name="connsiteX4-65" fmla="*/ 644525 w 733425"/>
                    <a:gd name="connsiteY4-66" fmla="*/ 0 h 244475"/>
                    <a:gd name="connsiteX5-67" fmla="*/ 733425 w 733425"/>
                    <a:gd name="connsiteY5-68" fmla="*/ 244475 h 244475"/>
                    <a:gd name="connsiteX6-69" fmla="*/ 0 w 733425"/>
                    <a:gd name="connsiteY6-70" fmla="*/ 244475 h 244475"/>
                    <a:gd name="connsiteX0-71" fmla="*/ 0 w 733425"/>
                    <a:gd name="connsiteY0-72" fmla="*/ 278486 h 278486"/>
                    <a:gd name="connsiteX1-73" fmla="*/ 174625 w 733425"/>
                    <a:gd name="connsiteY1-74" fmla="*/ 116561 h 278486"/>
                    <a:gd name="connsiteX2-75" fmla="*/ 288925 w 733425"/>
                    <a:gd name="connsiteY2-76" fmla="*/ 113386 h 278486"/>
                    <a:gd name="connsiteX3-77" fmla="*/ 441325 w 733425"/>
                    <a:gd name="connsiteY3-78" fmla="*/ 46711 h 278486"/>
                    <a:gd name="connsiteX4-79" fmla="*/ 644525 w 733425"/>
                    <a:gd name="connsiteY4-80" fmla="*/ 34011 h 278486"/>
                    <a:gd name="connsiteX5-81" fmla="*/ 733425 w 733425"/>
                    <a:gd name="connsiteY5-82" fmla="*/ 278486 h 278486"/>
                    <a:gd name="connsiteX6-83" fmla="*/ 0 w 733425"/>
                    <a:gd name="connsiteY6-84" fmla="*/ 278486 h 278486"/>
                    <a:gd name="connsiteX0-85" fmla="*/ 0 w 733425"/>
                    <a:gd name="connsiteY0-86" fmla="*/ 321152 h 321152"/>
                    <a:gd name="connsiteX1-87" fmla="*/ 174625 w 733425"/>
                    <a:gd name="connsiteY1-88" fmla="*/ 159227 h 321152"/>
                    <a:gd name="connsiteX2-89" fmla="*/ 288925 w 733425"/>
                    <a:gd name="connsiteY2-90" fmla="*/ 156052 h 321152"/>
                    <a:gd name="connsiteX3-91" fmla="*/ 441325 w 733425"/>
                    <a:gd name="connsiteY3-92" fmla="*/ 89377 h 321152"/>
                    <a:gd name="connsiteX4-93" fmla="*/ 644525 w 733425"/>
                    <a:gd name="connsiteY4-94" fmla="*/ 76677 h 321152"/>
                    <a:gd name="connsiteX5-95" fmla="*/ 733425 w 733425"/>
                    <a:gd name="connsiteY5-96" fmla="*/ 321152 h 321152"/>
                    <a:gd name="connsiteX6-97" fmla="*/ 0 w 733425"/>
                    <a:gd name="connsiteY6-98" fmla="*/ 321152 h 321152"/>
                    <a:gd name="connsiteX0-99" fmla="*/ 0 w 733425"/>
                    <a:gd name="connsiteY0-100" fmla="*/ 321152 h 321152"/>
                    <a:gd name="connsiteX1-101" fmla="*/ 174625 w 733425"/>
                    <a:gd name="connsiteY1-102" fmla="*/ 159227 h 321152"/>
                    <a:gd name="connsiteX2-103" fmla="*/ 288925 w 733425"/>
                    <a:gd name="connsiteY2-104" fmla="*/ 156052 h 321152"/>
                    <a:gd name="connsiteX3-105" fmla="*/ 441325 w 733425"/>
                    <a:gd name="connsiteY3-106" fmla="*/ 89377 h 321152"/>
                    <a:gd name="connsiteX4-107" fmla="*/ 644525 w 733425"/>
                    <a:gd name="connsiteY4-108" fmla="*/ 76677 h 321152"/>
                    <a:gd name="connsiteX5-109" fmla="*/ 733425 w 733425"/>
                    <a:gd name="connsiteY5-110" fmla="*/ 321152 h 321152"/>
                    <a:gd name="connsiteX6-111" fmla="*/ 0 w 733425"/>
                    <a:gd name="connsiteY6-112" fmla="*/ 321152 h 321152"/>
                    <a:gd name="connsiteX0-113" fmla="*/ 0 w 733425"/>
                    <a:gd name="connsiteY0-114" fmla="*/ 321152 h 321152"/>
                    <a:gd name="connsiteX1-115" fmla="*/ 174625 w 733425"/>
                    <a:gd name="connsiteY1-116" fmla="*/ 159227 h 321152"/>
                    <a:gd name="connsiteX2-117" fmla="*/ 288925 w 733425"/>
                    <a:gd name="connsiteY2-118" fmla="*/ 156052 h 321152"/>
                    <a:gd name="connsiteX3-119" fmla="*/ 441325 w 733425"/>
                    <a:gd name="connsiteY3-120" fmla="*/ 89377 h 321152"/>
                    <a:gd name="connsiteX4-121" fmla="*/ 644525 w 733425"/>
                    <a:gd name="connsiteY4-122" fmla="*/ 76677 h 321152"/>
                    <a:gd name="connsiteX5-123" fmla="*/ 733425 w 733425"/>
                    <a:gd name="connsiteY5-124" fmla="*/ 321152 h 321152"/>
                    <a:gd name="connsiteX6-125" fmla="*/ 0 w 733425"/>
                    <a:gd name="connsiteY6-126" fmla="*/ 321152 h 321152"/>
                    <a:gd name="connsiteX0-127" fmla="*/ 0 w 733425"/>
                    <a:gd name="connsiteY0-128" fmla="*/ 321152 h 321152"/>
                    <a:gd name="connsiteX1-129" fmla="*/ 174625 w 733425"/>
                    <a:gd name="connsiteY1-130" fmla="*/ 159227 h 321152"/>
                    <a:gd name="connsiteX2-131" fmla="*/ 288925 w 733425"/>
                    <a:gd name="connsiteY2-132" fmla="*/ 156052 h 321152"/>
                    <a:gd name="connsiteX3-133" fmla="*/ 441325 w 733425"/>
                    <a:gd name="connsiteY3-134" fmla="*/ 89377 h 321152"/>
                    <a:gd name="connsiteX4-135" fmla="*/ 644525 w 733425"/>
                    <a:gd name="connsiteY4-136" fmla="*/ 76677 h 321152"/>
                    <a:gd name="connsiteX5-137" fmla="*/ 733425 w 733425"/>
                    <a:gd name="connsiteY5-138" fmla="*/ 321152 h 321152"/>
                    <a:gd name="connsiteX6-139" fmla="*/ 0 w 733425"/>
                    <a:gd name="connsiteY6-140" fmla="*/ 321152 h 321152"/>
                    <a:gd name="connsiteX0-141" fmla="*/ 0 w 733425"/>
                    <a:gd name="connsiteY0-142" fmla="*/ 321152 h 321152"/>
                    <a:gd name="connsiteX1-143" fmla="*/ 174625 w 733425"/>
                    <a:gd name="connsiteY1-144" fmla="*/ 159227 h 321152"/>
                    <a:gd name="connsiteX2-145" fmla="*/ 288925 w 733425"/>
                    <a:gd name="connsiteY2-146" fmla="*/ 156052 h 321152"/>
                    <a:gd name="connsiteX3-147" fmla="*/ 441325 w 733425"/>
                    <a:gd name="connsiteY3-148" fmla="*/ 89377 h 321152"/>
                    <a:gd name="connsiteX4-149" fmla="*/ 650875 w 733425"/>
                    <a:gd name="connsiteY4-150" fmla="*/ 76677 h 321152"/>
                    <a:gd name="connsiteX5-151" fmla="*/ 733425 w 733425"/>
                    <a:gd name="connsiteY5-152" fmla="*/ 321152 h 321152"/>
                    <a:gd name="connsiteX6-153" fmla="*/ 0 w 733425"/>
                    <a:gd name="connsiteY6-154" fmla="*/ 321152 h 321152"/>
                    <a:gd name="connsiteX0-155" fmla="*/ 0 w 733425"/>
                    <a:gd name="connsiteY0-156" fmla="*/ 321152 h 321152"/>
                    <a:gd name="connsiteX1-157" fmla="*/ 174625 w 733425"/>
                    <a:gd name="connsiteY1-158" fmla="*/ 159227 h 321152"/>
                    <a:gd name="connsiteX2-159" fmla="*/ 288925 w 733425"/>
                    <a:gd name="connsiteY2-160" fmla="*/ 156052 h 321152"/>
                    <a:gd name="connsiteX3-161" fmla="*/ 441325 w 733425"/>
                    <a:gd name="connsiteY3-162" fmla="*/ 89377 h 321152"/>
                    <a:gd name="connsiteX4-163" fmla="*/ 650875 w 733425"/>
                    <a:gd name="connsiteY4-164" fmla="*/ 76677 h 321152"/>
                    <a:gd name="connsiteX5-165" fmla="*/ 733425 w 733425"/>
                    <a:gd name="connsiteY5-166" fmla="*/ 321152 h 321152"/>
                    <a:gd name="connsiteX6-167" fmla="*/ 0 w 733425"/>
                    <a:gd name="connsiteY6-168" fmla="*/ 321152 h 321152"/>
                    <a:gd name="connsiteX0-169" fmla="*/ 0 w 733425"/>
                    <a:gd name="connsiteY0-170" fmla="*/ 321152 h 321152"/>
                    <a:gd name="connsiteX1-171" fmla="*/ 174625 w 733425"/>
                    <a:gd name="connsiteY1-172" fmla="*/ 159227 h 321152"/>
                    <a:gd name="connsiteX2-173" fmla="*/ 288925 w 733425"/>
                    <a:gd name="connsiteY2-174" fmla="*/ 156052 h 321152"/>
                    <a:gd name="connsiteX3-175" fmla="*/ 441325 w 733425"/>
                    <a:gd name="connsiteY3-176" fmla="*/ 89377 h 321152"/>
                    <a:gd name="connsiteX4-177" fmla="*/ 650875 w 733425"/>
                    <a:gd name="connsiteY4-178" fmla="*/ 76677 h 321152"/>
                    <a:gd name="connsiteX5-179" fmla="*/ 733425 w 733425"/>
                    <a:gd name="connsiteY5-180" fmla="*/ 321152 h 321152"/>
                    <a:gd name="connsiteX6-181" fmla="*/ 0 w 733425"/>
                    <a:gd name="connsiteY6-182" fmla="*/ 321152 h 321152"/>
                    <a:gd name="connsiteX0-183" fmla="*/ 0 w 733425"/>
                    <a:gd name="connsiteY0-184" fmla="*/ 321152 h 321152"/>
                    <a:gd name="connsiteX1-185" fmla="*/ 174625 w 733425"/>
                    <a:gd name="connsiteY1-186" fmla="*/ 159227 h 321152"/>
                    <a:gd name="connsiteX2-187" fmla="*/ 288925 w 733425"/>
                    <a:gd name="connsiteY2-188" fmla="*/ 156052 h 321152"/>
                    <a:gd name="connsiteX3-189" fmla="*/ 441325 w 733425"/>
                    <a:gd name="connsiteY3-190" fmla="*/ 89377 h 321152"/>
                    <a:gd name="connsiteX4-191" fmla="*/ 650875 w 733425"/>
                    <a:gd name="connsiteY4-192" fmla="*/ 76677 h 321152"/>
                    <a:gd name="connsiteX5-193" fmla="*/ 733425 w 733425"/>
                    <a:gd name="connsiteY5-194" fmla="*/ 321152 h 321152"/>
                    <a:gd name="connsiteX6-195" fmla="*/ 0 w 733425"/>
                    <a:gd name="connsiteY6-196" fmla="*/ 321152 h 321152"/>
                    <a:gd name="connsiteX0-197" fmla="*/ 45650 w 779075"/>
                    <a:gd name="connsiteY0-198" fmla="*/ 321152 h 321152"/>
                    <a:gd name="connsiteX1-199" fmla="*/ 93275 w 779075"/>
                    <a:gd name="connsiteY1-200" fmla="*/ 257652 h 321152"/>
                    <a:gd name="connsiteX2-201" fmla="*/ 220275 w 779075"/>
                    <a:gd name="connsiteY2-202" fmla="*/ 159227 h 321152"/>
                    <a:gd name="connsiteX3-203" fmla="*/ 334575 w 779075"/>
                    <a:gd name="connsiteY3-204" fmla="*/ 156052 h 321152"/>
                    <a:gd name="connsiteX4-205" fmla="*/ 486975 w 779075"/>
                    <a:gd name="connsiteY4-206" fmla="*/ 89377 h 321152"/>
                    <a:gd name="connsiteX5-207" fmla="*/ 696525 w 779075"/>
                    <a:gd name="connsiteY5-208" fmla="*/ 76677 h 321152"/>
                    <a:gd name="connsiteX6-209" fmla="*/ 779075 w 779075"/>
                    <a:gd name="connsiteY6-210" fmla="*/ 321152 h 321152"/>
                    <a:gd name="connsiteX7" fmla="*/ 45650 w 779075"/>
                    <a:gd name="connsiteY7" fmla="*/ 321152 h 321152"/>
                    <a:gd name="connsiteX0-211" fmla="*/ 45650 w 779075"/>
                    <a:gd name="connsiteY0-212" fmla="*/ 321152 h 321152"/>
                    <a:gd name="connsiteX1-213" fmla="*/ 93275 w 779075"/>
                    <a:gd name="connsiteY1-214" fmla="*/ 257652 h 321152"/>
                    <a:gd name="connsiteX2-215" fmla="*/ 220275 w 779075"/>
                    <a:gd name="connsiteY2-216" fmla="*/ 159227 h 321152"/>
                    <a:gd name="connsiteX3-217" fmla="*/ 334575 w 779075"/>
                    <a:gd name="connsiteY3-218" fmla="*/ 156052 h 321152"/>
                    <a:gd name="connsiteX4-219" fmla="*/ 486975 w 779075"/>
                    <a:gd name="connsiteY4-220" fmla="*/ 89377 h 321152"/>
                    <a:gd name="connsiteX5-221" fmla="*/ 696525 w 779075"/>
                    <a:gd name="connsiteY5-222" fmla="*/ 76677 h 321152"/>
                    <a:gd name="connsiteX6-223" fmla="*/ 779075 w 779075"/>
                    <a:gd name="connsiteY6-224" fmla="*/ 321152 h 321152"/>
                    <a:gd name="connsiteX7-225" fmla="*/ 45650 w 779075"/>
                    <a:gd name="connsiteY7-226" fmla="*/ 321152 h 321152"/>
                    <a:gd name="connsiteX0-227" fmla="*/ 0 w 733425"/>
                    <a:gd name="connsiteY0-228" fmla="*/ 321152 h 321152"/>
                    <a:gd name="connsiteX1-229" fmla="*/ 47625 w 733425"/>
                    <a:gd name="connsiteY1-230" fmla="*/ 257652 h 321152"/>
                    <a:gd name="connsiteX2-231" fmla="*/ 174625 w 733425"/>
                    <a:gd name="connsiteY2-232" fmla="*/ 159227 h 321152"/>
                    <a:gd name="connsiteX3-233" fmla="*/ 288925 w 733425"/>
                    <a:gd name="connsiteY3-234" fmla="*/ 156052 h 321152"/>
                    <a:gd name="connsiteX4-235" fmla="*/ 441325 w 733425"/>
                    <a:gd name="connsiteY4-236" fmla="*/ 89377 h 321152"/>
                    <a:gd name="connsiteX5-237" fmla="*/ 650875 w 733425"/>
                    <a:gd name="connsiteY5-238" fmla="*/ 76677 h 321152"/>
                    <a:gd name="connsiteX6-239" fmla="*/ 733425 w 733425"/>
                    <a:gd name="connsiteY6-240" fmla="*/ 321152 h 321152"/>
                    <a:gd name="connsiteX7-241" fmla="*/ 0 w 733425"/>
                    <a:gd name="connsiteY7-242" fmla="*/ 321152 h 321152"/>
                    <a:gd name="connsiteX0-243" fmla="*/ 0 w 733425"/>
                    <a:gd name="connsiteY0-244" fmla="*/ 321152 h 321152"/>
                    <a:gd name="connsiteX1-245" fmla="*/ 47625 w 733425"/>
                    <a:gd name="connsiteY1-246" fmla="*/ 257652 h 321152"/>
                    <a:gd name="connsiteX2-247" fmla="*/ 174625 w 733425"/>
                    <a:gd name="connsiteY2-248" fmla="*/ 159227 h 321152"/>
                    <a:gd name="connsiteX3-249" fmla="*/ 288925 w 733425"/>
                    <a:gd name="connsiteY3-250" fmla="*/ 156052 h 321152"/>
                    <a:gd name="connsiteX4-251" fmla="*/ 441325 w 733425"/>
                    <a:gd name="connsiteY4-252" fmla="*/ 89377 h 321152"/>
                    <a:gd name="connsiteX5-253" fmla="*/ 650875 w 733425"/>
                    <a:gd name="connsiteY5-254" fmla="*/ 76677 h 321152"/>
                    <a:gd name="connsiteX6-255" fmla="*/ 733425 w 733425"/>
                    <a:gd name="connsiteY6-256" fmla="*/ 321152 h 321152"/>
                    <a:gd name="connsiteX7-257" fmla="*/ 0 w 733425"/>
                    <a:gd name="connsiteY7-258" fmla="*/ 321152 h 321152"/>
                    <a:gd name="connsiteX0-259" fmla="*/ 0 w 733425"/>
                    <a:gd name="connsiteY0-260" fmla="*/ 321152 h 321152"/>
                    <a:gd name="connsiteX1-261" fmla="*/ 47625 w 733425"/>
                    <a:gd name="connsiteY1-262" fmla="*/ 257652 h 321152"/>
                    <a:gd name="connsiteX2-263" fmla="*/ 174625 w 733425"/>
                    <a:gd name="connsiteY2-264" fmla="*/ 159227 h 321152"/>
                    <a:gd name="connsiteX3-265" fmla="*/ 288925 w 733425"/>
                    <a:gd name="connsiteY3-266" fmla="*/ 156052 h 321152"/>
                    <a:gd name="connsiteX4-267" fmla="*/ 441325 w 733425"/>
                    <a:gd name="connsiteY4-268" fmla="*/ 89377 h 321152"/>
                    <a:gd name="connsiteX5-269" fmla="*/ 650875 w 733425"/>
                    <a:gd name="connsiteY5-270" fmla="*/ 76677 h 321152"/>
                    <a:gd name="connsiteX6-271" fmla="*/ 733425 w 733425"/>
                    <a:gd name="connsiteY6-272" fmla="*/ 321152 h 321152"/>
                    <a:gd name="connsiteX7-273" fmla="*/ 0 w 733425"/>
                    <a:gd name="connsiteY7-274" fmla="*/ 321152 h 321152"/>
                    <a:gd name="connsiteX0-275" fmla="*/ 0 w 733425"/>
                    <a:gd name="connsiteY0-276" fmla="*/ 321152 h 321152"/>
                    <a:gd name="connsiteX1-277" fmla="*/ 47625 w 733425"/>
                    <a:gd name="connsiteY1-278" fmla="*/ 257652 h 321152"/>
                    <a:gd name="connsiteX2-279" fmla="*/ 174625 w 733425"/>
                    <a:gd name="connsiteY2-280" fmla="*/ 159227 h 321152"/>
                    <a:gd name="connsiteX3-281" fmla="*/ 288925 w 733425"/>
                    <a:gd name="connsiteY3-282" fmla="*/ 156052 h 321152"/>
                    <a:gd name="connsiteX4-283" fmla="*/ 441325 w 733425"/>
                    <a:gd name="connsiteY4-284" fmla="*/ 89377 h 321152"/>
                    <a:gd name="connsiteX5-285" fmla="*/ 650875 w 733425"/>
                    <a:gd name="connsiteY5-286" fmla="*/ 76677 h 321152"/>
                    <a:gd name="connsiteX6-287" fmla="*/ 733425 w 733425"/>
                    <a:gd name="connsiteY6-288" fmla="*/ 321152 h 321152"/>
                    <a:gd name="connsiteX7-289" fmla="*/ 0 w 733425"/>
                    <a:gd name="connsiteY7-290" fmla="*/ 321152 h 321152"/>
                    <a:gd name="connsiteX0-291" fmla="*/ 0 w 733425"/>
                    <a:gd name="connsiteY0-292" fmla="*/ 321152 h 321152"/>
                    <a:gd name="connsiteX1-293" fmla="*/ 47625 w 733425"/>
                    <a:gd name="connsiteY1-294" fmla="*/ 257652 h 321152"/>
                    <a:gd name="connsiteX2-295" fmla="*/ 174625 w 733425"/>
                    <a:gd name="connsiteY2-296" fmla="*/ 159227 h 321152"/>
                    <a:gd name="connsiteX3-297" fmla="*/ 288925 w 733425"/>
                    <a:gd name="connsiteY3-298" fmla="*/ 156052 h 321152"/>
                    <a:gd name="connsiteX4-299" fmla="*/ 441325 w 733425"/>
                    <a:gd name="connsiteY4-300" fmla="*/ 89377 h 321152"/>
                    <a:gd name="connsiteX5-301" fmla="*/ 650875 w 733425"/>
                    <a:gd name="connsiteY5-302" fmla="*/ 76677 h 321152"/>
                    <a:gd name="connsiteX6-303" fmla="*/ 733425 w 733425"/>
                    <a:gd name="connsiteY6-304" fmla="*/ 321152 h 321152"/>
                    <a:gd name="connsiteX7-305" fmla="*/ 0 w 733425"/>
                    <a:gd name="connsiteY7-306" fmla="*/ 321152 h 321152"/>
                    <a:gd name="connsiteX0-307" fmla="*/ 0 w 733425"/>
                    <a:gd name="connsiteY0-308" fmla="*/ 321152 h 321152"/>
                    <a:gd name="connsiteX1-309" fmla="*/ 47625 w 733425"/>
                    <a:gd name="connsiteY1-310" fmla="*/ 257652 h 321152"/>
                    <a:gd name="connsiteX2-311" fmla="*/ 174625 w 733425"/>
                    <a:gd name="connsiteY2-312" fmla="*/ 159227 h 321152"/>
                    <a:gd name="connsiteX3-313" fmla="*/ 288925 w 733425"/>
                    <a:gd name="connsiteY3-314" fmla="*/ 156052 h 321152"/>
                    <a:gd name="connsiteX4-315" fmla="*/ 441325 w 733425"/>
                    <a:gd name="connsiteY4-316" fmla="*/ 89377 h 321152"/>
                    <a:gd name="connsiteX5-317" fmla="*/ 650875 w 733425"/>
                    <a:gd name="connsiteY5-318" fmla="*/ 76677 h 321152"/>
                    <a:gd name="connsiteX6-319" fmla="*/ 733425 w 733425"/>
                    <a:gd name="connsiteY6-320" fmla="*/ 321152 h 321152"/>
                    <a:gd name="connsiteX7-321" fmla="*/ 0 w 733425"/>
                    <a:gd name="connsiteY7-322" fmla="*/ 321152 h 321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225" y="connsiteY7-226"/>
                    </a:cxn>
                  </a:cxnLst>
                  <a:rect l="l" t="t" r="r" b="b"/>
                  <a:pathLst>
                    <a:path w="733425" h="321152">
                      <a:moveTo>
                        <a:pt x="0" y="321152"/>
                      </a:moveTo>
                      <a:cubicBezTo>
                        <a:pt x="15875" y="288344"/>
                        <a:pt x="31221" y="268765"/>
                        <a:pt x="47625" y="257652"/>
                      </a:cubicBezTo>
                      <a:cubicBezTo>
                        <a:pt x="118004" y="294165"/>
                        <a:pt x="147108" y="188860"/>
                        <a:pt x="174625" y="159227"/>
                      </a:cubicBezTo>
                      <a:cubicBezTo>
                        <a:pt x="219075" y="72444"/>
                        <a:pt x="282575" y="119010"/>
                        <a:pt x="288925" y="156052"/>
                      </a:cubicBezTo>
                      <a:cubicBezTo>
                        <a:pt x="390525" y="305277"/>
                        <a:pt x="400050" y="117952"/>
                        <a:pt x="441325" y="89377"/>
                      </a:cubicBezTo>
                      <a:cubicBezTo>
                        <a:pt x="490008" y="-10106"/>
                        <a:pt x="605367" y="-42915"/>
                        <a:pt x="650875" y="76677"/>
                      </a:cubicBezTo>
                      <a:cubicBezTo>
                        <a:pt x="674158" y="113719"/>
                        <a:pt x="722842" y="239660"/>
                        <a:pt x="733425" y="321152"/>
                      </a:cubicBezTo>
                      <a:lnTo>
                        <a:pt x="0" y="321152"/>
                      </a:lnTo>
                      <a:close/>
                    </a:path>
                  </a:pathLst>
                </a:custGeom>
                <a:solidFill>
                  <a:srgbClr val="94D4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7" name="组合 186"/>
                <p:cNvGrpSpPr/>
                <p:nvPr/>
              </p:nvGrpSpPr>
              <p:grpSpPr>
                <a:xfrm>
                  <a:off x="4316153" y="3552626"/>
                  <a:ext cx="234836" cy="248617"/>
                  <a:chOff x="3738293" y="3759504"/>
                  <a:chExt cx="1007944" cy="1067094"/>
                </a:xfrm>
              </p:grpSpPr>
              <p:sp>
                <p:nvSpPr>
                  <p:cNvPr id="188" name="等腰三角形 187"/>
                  <p:cNvSpPr/>
                  <p:nvPr/>
                </p:nvSpPr>
                <p:spPr>
                  <a:xfrm>
                    <a:off x="3957803" y="3759504"/>
                    <a:ext cx="568925" cy="240996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等腰三角形 191"/>
                  <p:cNvSpPr/>
                  <p:nvPr/>
                </p:nvSpPr>
                <p:spPr>
                  <a:xfrm>
                    <a:off x="3738293" y="3960327"/>
                    <a:ext cx="1007944" cy="426964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矩形 192"/>
                  <p:cNvSpPr/>
                  <p:nvPr/>
                </p:nvSpPr>
                <p:spPr>
                  <a:xfrm>
                    <a:off x="4176041" y="4237072"/>
                    <a:ext cx="132447" cy="589526"/>
                  </a:xfrm>
                  <a:prstGeom prst="rect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94" name="组合 193"/>
            <p:cNvGrpSpPr/>
            <p:nvPr/>
          </p:nvGrpSpPr>
          <p:grpSpPr>
            <a:xfrm>
              <a:off x="6115285" y="3058739"/>
              <a:ext cx="158335" cy="207145"/>
              <a:chOff x="5595931" y="5852652"/>
              <a:chExt cx="547674" cy="716506"/>
            </a:xfrm>
          </p:grpSpPr>
          <p:sp>
            <p:nvSpPr>
              <p:cNvPr id="195" name="任意多边形 194"/>
              <p:cNvSpPr/>
              <p:nvPr/>
            </p:nvSpPr>
            <p:spPr>
              <a:xfrm>
                <a:off x="5595931" y="5852652"/>
                <a:ext cx="547674" cy="716506"/>
              </a:xfrm>
              <a:custGeom>
                <a:avLst/>
                <a:gdLst>
                  <a:gd name="connsiteX0" fmla="*/ 0 w 977900"/>
                  <a:gd name="connsiteY0" fmla="*/ 0 h 1047772"/>
                  <a:gd name="connsiteX1" fmla="*/ 977900 w 977900"/>
                  <a:gd name="connsiteY1" fmla="*/ 0 h 1047772"/>
                  <a:gd name="connsiteX2" fmla="*/ 977900 w 977900"/>
                  <a:gd name="connsiteY2" fmla="*/ 1047772 h 1047772"/>
                  <a:gd name="connsiteX3" fmla="*/ 488950 w 977900"/>
                  <a:gd name="connsiteY3" fmla="*/ 859510 h 1047772"/>
                  <a:gd name="connsiteX4" fmla="*/ 0 w 977900"/>
                  <a:gd name="connsiteY4" fmla="*/ 1047772 h 104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7900" h="1047772">
                    <a:moveTo>
                      <a:pt x="0" y="0"/>
                    </a:moveTo>
                    <a:lnTo>
                      <a:pt x="977900" y="0"/>
                    </a:lnTo>
                    <a:lnTo>
                      <a:pt x="977900" y="1047772"/>
                    </a:lnTo>
                    <a:lnTo>
                      <a:pt x="488950" y="859510"/>
                    </a:lnTo>
                    <a:lnTo>
                      <a:pt x="0" y="1047772"/>
                    </a:lnTo>
                    <a:close/>
                  </a:path>
                </a:pathLst>
              </a:custGeom>
              <a:solidFill>
                <a:srgbClr val="18B4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五角星 195"/>
              <p:cNvSpPr/>
              <p:nvPr/>
            </p:nvSpPr>
            <p:spPr>
              <a:xfrm>
                <a:off x="5657832" y="5937693"/>
                <a:ext cx="426633" cy="426638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7" name="矩形 196"/>
            <p:cNvSpPr/>
            <p:nvPr/>
          </p:nvSpPr>
          <p:spPr>
            <a:xfrm>
              <a:off x="6324420" y="3206668"/>
              <a:ext cx="802878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133181" y="329743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133181" y="412527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6133181" y="4229276"/>
              <a:ext cx="9433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6133181" y="433327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02" name="图片 201"/>
            <p:cNvPicPr>
              <a:picLocks noChangeAspect="1"/>
            </p:cNvPicPr>
            <p:nvPr/>
          </p:nvPicPr>
          <p:blipFill>
            <a:blip r:embed="rId2"/>
            <a:srcRect b="22731"/>
            <a:stretch>
              <a:fillRect/>
            </a:stretch>
          </p:blipFill>
          <p:spPr>
            <a:xfrm>
              <a:off x="6178261" y="4464036"/>
              <a:ext cx="932769" cy="154019"/>
            </a:xfrm>
            <a:custGeom>
              <a:avLst/>
              <a:gdLst>
                <a:gd name="connsiteX0" fmla="*/ 0 w 932769"/>
                <a:gd name="connsiteY0" fmla="*/ 0 h 197851"/>
                <a:gd name="connsiteX1" fmla="*/ 932769 w 932769"/>
                <a:gd name="connsiteY1" fmla="*/ 0 h 197851"/>
                <a:gd name="connsiteX2" fmla="*/ 932769 w 932769"/>
                <a:gd name="connsiteY2" fmla="*/ 197851 h 197851"/>
                <a:gd name="connsiteX3" fmla="*/ 0 w 932769"/>
                <a:gd name="connsiteY3" fmla="*/ 19785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769" h="197851">
                  <a:moveTo>
                    <a:pt x="0" y="0"/>
                  </a:moveTo>
                  <a:lnTo>
                    <a:pt x="932769" y="0"/>
                  </a:lnTo>
                  <a:lnTo>
                    <a:pt x="932769" y="197851"/>
                  </a:lnTo>
                  <a:lnTo>
                    <a:pt x="0" y="197851"/>
                  </a:lnTo>
                  <a:close/>
                </a:path>
              </a:pathLst>
            </a:cu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梯形 72"/>
          <p:cNvSpPr/>
          <p:nvPr/>
        </p:nvSpPr>
        <p:spPr>
          <a:xfrm>
            <a:off x="0" y="3906973"/>
            <a:ext cx="12192000" cy="2951027"/>
          </a:xfrm>
          <a:prstGeom prst="trapezoid">
            <a:avLst>
              <a:gd name="adj" fmla="val 72849"/>
            </a:avLst>
          </a:prstGeom>
          <a:solidFill>
            <a:srgbClr val="A6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2" name="图片 1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91544"/>
            <a:ext cx="12117575" cy="4645070"/>
          </a:xfrm>
          <a:prstGeom prst="rect">
            <a:avLst/>
          </a:prstGeom>
        </p:spPr>
      </p:pic>
      <p:grpSp>
        <p:nvGrpSpPr>
          <p:cNvPr id="219" name="组合 218"/>
          <p:cNvGrpSpPr/>
          <p:nvPr/>
        </p:nvGrpSpPr>
        <p:grpSpPr>
          <a:xfrm>
            <a:off x="-2032358" y="2624603"/>
            <a:ext cx="1729839" cy="995722"/>
            <a:chOff x="3453130" y="3520876"/>
            <a:chExt cx="1275196" cy="761698"/>
          </a:xfrm>
        </p:grpSpPr>
        <p:sp>
          <p:nvSpPr>
            <p:cNvPr id="226" name="矩形 225"/>
            <p:cNvSpPr/>
            <p:nvPr/>
          </p:nvSpPr>
          <p:spPr>
            <a:xfrm>
              <a:off x="3453130" y="3520876"/>
              <a:ext cx="1275196" cy="761698"/>
            </a:xfrm>
            <a:prstGeom prst="rect">
              <a:avLst/>
            </a:prstGeom>
            <a:solidFill>
              <a:srgbClr val="E0F2FD"/>
            </a:solidFill>
            <a:ln>
              <a:solidFill>
                <a:srgbClr val="B3D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3453130" y="3533576"/>
              <a:ext cx="1275196" cy="729948"/>
              <a:chOff x="3453130" y="3552626"/>
              <a:chExt cx="1275196" cy="729948"/>
            </a:xfrm>
          </p:grpSpPr>
          <p:sp>
            <p:nvSpPr>
              <p:cNvPr id="228" name="任意多边形 227"/>
              <p:cNvSpPr/>
              <p:nvPr/>
            </p:nvSpPr>
            <p:spPr>
              <a:xfrm>
                <a:off x="3453130" y="3761873"/>
                <a:ext cx="1275196" cy="520701"/>
              </a:xfrm>
              <a:custGeom>
                <a:avLst/>
                <a:gdLst>
                  <a:gd name="connsiteX0" fmla="*/ 0 w 733425"/>
                  <a:gd name="connsiteY0" fmla="*/ 244475 h 244475"/>
                  <a:gd name="connsiteX1" fmla="*/ 174625 w 733425"/>
                  <a:gd name="connsiteY1" fmla="*/ 82550 h 244475"/>
                  <a:gd name="connsiteX2" fmla="*/ 288925 w 733425"/>
                  <a:gd name="connsiteY2" fmla="*/ 79375 h 244475"/>
                  <a:gd name="connsiteX3" fmla="*/ 441325 w 733425"/>
                  <a:gd name="connsiteY3" fmla="*/ 12700 h 244475"/>
                  <a:gd name="connsiteX4" fmla="*/ 644525 w 733425"/>
                  <a:gd name="connsiteY4" fmla="*/ 0 h 244475"/>
                  <a:gd name="connsiteX5" fmla="*/ 733425 w 733425"/>
                  <a:gd name="connsiteY5" fmla="*/ 244475 h 244475"/>
                  <a:gd name="connsiteX6" fmla="*/ 0 w 733425"/>
                  <a:gd name="connsiteY6" fmla="*/ 244475 h 244475"/>
                  <a:gd name="connsiteX0-1" fmla="*/ 0 w 733425"/>
                  <a:gd name="connsiteY0-2" fmla="*/ 244475 h 244475"/>
                  <a:gd name="connsiteX1-3" fmla="*/ 174625 w 733425"/>
                  <a:gd name="connsiteY1-4" fmla="*/ 82550 h 244475"/>
                  <a:gd name="connsiteX2-5" fmla="*/ 288925 w 733425"/>
                  <a:gd name="connsiteY2-6" fmla="*/ 79375 h 244475"/>
                  <a:gd name="connsiteX3-7" fmla="*/ 441325 w 733425"/>
                  <a:gd name="connsiteY3-8" fmla="*/ 12700 h 244475"/>
                  <a:gd name="connsiteX4-9" fmla="*/ 644525 w 733425"/>
                  <a:gd name="connsiteY4-10" fmla="*/ 0 h 244475"/>
                  <a:gd name="connsiteX5-11" fmla="*/ 733425 w 733425"/>
                  <a:gd name="connsiteY5-12" fmla="*/ 244475 h 244475"/>
                  <a:gd name="connsiteX6-13" fmla="*/ 0 w 733425"/>
                  <a:gd name="connsiteY6-14" fmla="*/ 244475 h 244475"/>
                  <a:gd name="connsiteX0-15" fmla="*/ 0 w 733425"/>
                  <a:gd name="connsiteY0-16" fmla="*/ 244475 h 244475"/>
                  <a:gd name="connsiteX1-17" fmla="*/ 174625 w 733425"/>
                  <a:gd name="connsiteY1-18" fmla="*/ 82550 h 244475"/>
                  <a:gd name="connsiteX2-19" fmla="*/ 288925 w 733425"/>
                  <a:gd name="connsiteY2-20" fmla="*/ 79375 h 244475"/>
                  <a:gd name="connsiteX3-21" fmla="*/ 441325 w 733425"/>
                  <a:gd name="connsiteY3-22" fmla="*/ 12700 h 244475"/>
                  <a:gd name="connsiteX4-23" fmla="*/ 644525 w 733425"/>
                  <a:gd name="connsiteY4-24" fmla="*/ 0 h 244475"/>
                  <a:gd name="connsiteX5-25" fmla="*/ 733425 w 733425"/>
                  <a:gd name="connsiteY5-26" fmla="*/ 244475 h 244475"/>
                  <a:gd name="connsiteX6-27" fmla="*/ 0 w 733425"/>
                  <a:gd name="connsiteY6-28" fmla="*/ 244475 h 244475"/>
                  <a:gd name="connsiteX0-29" fmla="*/ 0 w 733425"/>
                  <a:gd name="connsiteY0-30" fmla="*/ 244475 h 244475"/>
                  <a:gd name="connsiteX1-31" fmla="*/ 174625 w 733425"/>
                  <a:gd name="connsiteY1-32" fmla="*/ 82550 h 244475"/>
                  <a:gd name="connsiteX2-33" fmla="*/ 288925 w 733425"/>
                  <a:gd name="connsiteY2-34" fmla="*/ 79375 h 244475"/>
                  <a:gd name="connsiteX3-35" fmla="*/ 441325 w 733425"/>
                  <a:gd name="connsiteY3-36" fmla="*/ 12700 h 244475"/>
                  <a:gd name="connsiteX4-37" fmla="*/ 644525 w 733425"/>
                  <a:gd name="connsiteY4-38" fmla="*/ 0 h 244475"/>
                  <a:gd name="connsiteX5-39" fmla="*/ 733425 w 733425"/>
                  <a:gd name="connsiteY5-40" fmla="*/ 244475 h 244475"/>
                  <a:gd name="connsiteX6-41" fmla="*/ 0 w 733425"/>
                  <a:gd name="connsiteY6-42" fmla="*/ 244475 h 244475"/>
                  <a:gd name="connsiteX0-43" fmla="*/ 0 w 733425"/>
                  <a:gd name="connsiteY0-44" fmla="*/ 244475 h 244475"/>
                  <a:gd name="connsiteX1-45" fmla="*/ 174625 w 733425"/>
                  <a:gd name="connsiteY1-46" fmla="*/ 82550 h 244475"/>
                  <a:gd name="connsiteX2-47" fmla="*/ 288925 w 733425"/>
                  <a:gd name="connsiteY2-48" fmla="*/ 79375 h 244475"/>
                  <a:gd name="connsiteX3-49" fmla="*/ 441325 w 733425"/>
                  <a:gd name="connsiteY3-50" fmla="*/ 12700 h 244475"/>
                  <a:gd name="connsiteX4-51" fmla="*/ 644525 w 733425"/>
                  <a:gd name="connsiteY4-52" fmla="*/ 0 h 244475"/>
                  <a:gd name="connsiteX5-53" fmla="*/ 733425 w 733425"/>
                  <a:gd name="connsiteY5-54" fmla="*/ 244475 h 244475"/>
                  <a:gd name="connsiteX6-55" fmla="*/ 0 w 733425"/>
                  <a:gd name="connsiteY6-56" fmla="*/ 244475 h 244475"/>
                  <a:gd name="connsiteX0-57" fmla="*/ 0 w 733425"/>
                  <a:gd name="connsiteY0-58" fmla="*/ 244475 h 244475"/>
                  <a:gd name="connsiteX1-59" fmla="*/ 174625 w 733425"/>
                  <a:gd name="connsiteY1-60" fmla="*/ 82550 h 244475"/>
                  <a:gd name="connsiteX2-61" fmla="*/ 288925 w 733425"/>
                  <a:gd name="connsiteY2-62" fmla="*/ 79375 h 244475"/>
                  <a:gd name="connsiteX3-63" fmla="*/ 441325 w 733425"/>
                  <a:gd name="connsiteY3-64" fmla="*/ 12700 h 244475"/>
                  <a:gd name="connsiteX4-65" fmla="*/ 644525 w 733425"/>
                  <a:gd name="connsiteY4-66" fmla="*/ 0 h 244475"/>
                  <a:gd name="connsiteX5-67" fmla="*/ 733425 w 733425"/>
                  <a:gd name="connsiteY5-68" fmla="*/ 244475 h 244475"/>
                  <a:gd name="connsiteX6-69" fmla="*/ 0 w 733425"/>
                  <a:gd name="connsiteY6-70" fmla="*/ 244475 h 244475"/>
                  <a:gd name="connsiteX0-71" fmla="*/ 0 w 733425"/>
                  <a:gd name="connsiteY0-72" fmla="*/ 278486 h 278486"/>
                  <a:gd name="connsiteX1-73" fmla="*/ 174625 w 733425"/>
                  <a:gd name="connsiteY1-74" fmla="*/ 116561 h 278486"/>
                  <a:gd name="connsiteX2-75" fmla="*/ 288925 w 733425"/>
                  <a:gd name="connsiteY2-76" fmla="*/ 113386 h 278486"/>
                  <a:gd name="connsiteX3-77" fmla="*/ 441325 w 733425"/>
                  <a:gd name="connsiteY3-78" fmla="*/ 46711 h 278486"/>
                  <a:gd name="connsiteX4-79" fmla="*/ 644525 w 733425"/>
                  <a:gd name="connsiteY4-80" fmla="*/ 34011 h 278486"/>
                  <a:gd name="connsiteX5-81" fmla="*/ 733425 w 733425"/>
                  <a:gd name="connsiteY5-82" fmla="*/ 278486 h 278486"/>
                  <a:gd name="connsiteX6-83" fmla="*/ 0 w 733425"/>
                  <a:gd name="connsiteY6-84" fmla="*/ 278486 h 278486"/>
                  <a:gd name="connsiteX0-85" fmla="*/ 0 w 733425"/>
                  <a:gd name="connsiteY0-86" fmla="*/ 321152 h 321152"/>
                  <a:gd name="connsiteX1-87" fmla="*/ 174625 w 733425"/>
                  <a:gd name="connsiteY1-88" fmla="*/ 159227 h 321152"/>
                  <a:gd name="connsiteX2-89" fmla="*/ 288925 w 733425"/>
                  <a:gd name="connsiteY2-90" fmla="*/ 156052 h 321152"/>
                  <a:gd name="connsiteX3-91" fmla="*/ 441325 w 733425"/>
                  <a:gd name="connsiteY3-92" fmla="*/ 89377 h 321152"/>
                  <a:gd name="connsiteX4-93" fmla="*/ 644525 w 733425"/>
                  <a:gd name="connsiteY4-94" fmla="*/ 76677 h 321152"/>
                  <a:gd name="connsiteX5-95" fmla="*/ 733425 w 733425"/>
                  <a:gd name="connsiteY5-96" fmla="*/ 321152 h 321152"/>
                  <a:gd name="connsiteX6-97" fmla="*/ 0 w 733425"/>
                  <a:gd name="connsiteY6-98" fmla="*/ 321152 h 321152"/>
                  <a:gd name="connsiteX0-99" fmla="*/ 0 w 733425"/>
                  <a:gd name="connsiteY0-100" fmla="*/ 321152 h 321152"/>
                  <a:gd name="connsiteX1-101" fmla="*/ 174625 w 733425"/>
                  <a:gd name="connsiteY1-102" fmla="*/ 159227 h 321152"/>
                  <a:gd name="connsiteX2-103" fmla="*/ 288925 w 733425"/>
                  <a:gd name="connsiteY2-104" fmla="*/ 156052 h 321152"/>
                  <a:gd name="connsiteX3-105" fmla="*/ 441325 w 733425"/>
                  <a:gd name="connsiteY3-106" fmla="*/ 89377 h 321152"/>
                  <a:gd name="connsiteX4-107" fmla="*/ 644525 w 733425"/>
                  <a:gd name="connsiteY4-108" fmla="*/ 76677 h 321152"/>
                  <a:gd name="connsiteX5-109" fmla="*/ 733425 w 733425"/>
                  <a:gd name="connsiteY5-110" fmla="*/ 321152 h 321152"/>
                  <a:gd name="connsiteX6-111" fmla="*/ 0 w 733425"/>
                  <a:gd name="connsiteY6-112" fmla="*/ 321152 h 321152"/>
                  <a:gd name="connsiteX0-113" fmla="*/ 0 w 733425"/>
                  <a:gd name="connsiteY0-114" fmla="*/ 321152 h 321152"/>
                  <a:gd name="connsiteX1-115" fmla="*/ 174625 w 733425"/>
                  <a:gd name="connsiteY1-116" fmla="*/ 159227 h 321152"/>
                  <a:gd name="connsiteX2-117" fmla="*/ 288925 w 733425"/>
                  <a:gd name="connsiteY2-118" fmla="*/ 156052 h 321152"/>
                  <a:gd name="connsiteX3-119" fmla="*/ 441325 w 733425"/>
                  <a:gd name="connsiteY3-120" fmla="*/ 89377 h 321152"/>
                  <a:gd name="connsiteX4-121" fmla="*/ 644525 w 733425"/>
                  <a:gd name="connsiteY4-122" fmla="*/ 76677 h 321152"/>
                  <a:gd name="connsiteX5-123" fmla="*/ 733425 w 733425"/>
                  <a:gd name="connsiteY5-124" fmla="*/ 321152 h 321152"/>
                  <a:gd name="connsiteX6-125" fmla="*/ 0 w 733425"/>
                  <a:gd name="connsiteY6-126" fmla="*/ 321152 h 321152"/>
                  <a:gd name="connsiteX0-127" fmla="*/ 0 w 733425"/>
                  <a:gd name="connsiteY0-128" fmla="*/ 321152 h 321152"/>
                  <a:gd name="connsiteX1-129" fmla="*/ 174625 w 733425"/>
                  <a:gd name="connsiteY1-130" fmla="*/ 159227 h 321152"/>
                  <a:gd name="connsiteX2-131" fmla="*/ 288925 w 733425"/>
                  <a:gd name="connsiteY2-132" fmla="*/ 156052 h 321152"/>
                  <a:gd name="connsiteX3-133" fmla="*/ 441325 w 733425"/>
                  <a:gd name="connsiteY3-134" fmla="*/ 89377 h 321152"/>
                  <a:gd name="connsiteX4-135" fmla="*/ 644525 w 733425"/>
                  <a:gd name="connsiteY4-136" fmla="*/ 76677 h 321152"/>
                  <a:gd name="connsiteX5-137" fmla="*/ 733425 w 733425"/>
                  <a:gd name="connsiteY5-138" fmla="*/ 321152 h 321152"/>
                  <a:gd name="connsiteX6-139" fmla="*/ 0 w 733425"/>
                  <a:gd name="connsiteY6-140" fmla="*/ 321152 h 321152"/>
                  <a:gd name="connsiteX0-141" fmla="*/ 0 w 733425"/>
                  <a:gd name="connsiteY0-142" fmla="*/ 321152 h 321152"/>
                  <a:gd name="connsiteX1-143" fmla="*/ 174625 w 733425"/>
                  <a:gd name="connsiteY1-144" fmla="*/ 159227 h 321152"/>
                  <a:gd name="connsiteX2-145" fmla="*/ 288925 w 733425"/>
                  <a:gd name="connsiteY2-146" fmla="*/ 156052 h 321152"/>
                  <a:gd name="connsiteX3-147" fmla="*/ 441325 w 733425"/>
                  <a:gd name="connsiteY3-148" fmla="*/ 89377 h 321152"/>
                  <a:gd name="connsiteX4-149" fmla="*/ 650875 w 733425"/>
                  <a:gd name="connsiteY4-150" fmla="*/ 76677 h 321152"/>
                  <a:gd name="connsiteX5-151" fmla="*/ 733425 w 733425"/>
                  <a:gd name="connsiteY5-152" fmla="*/ 321152 h 321152"/>
                  <a:gd name="connsiteX6-153" fmla="*/ 0 w 733425"/>
                  <a:gd name="connsiteY6-154" fmla="*/ 321152 h 321152"/>
                  <a:gd name="connsiteX0-155" fmla="*/ 0 w 733425"/>
                  <a:gd name="connsiteY0-156" fmla="*/ 321152 h 321152"/>
                  <a:gd name="connsiteX1-157" fmla="*/ 174625 w 733425"/>
                  <a:gd name="connsiteY1-158" fmla="*/ 159227 h 321152"/>
                  <a:gd name="connsiteX2-159" fmla="*/ 288925 w 733425"/>
                  <a:gd name="connsiteY2-160" fmla="*/ 156052 h 321152"/>
                  <a:gd name="connsiteX3-161" fmla="*/ 441325 w 733425"/>
                  <a:gd name="connsiteY3-162" fmla="*/ 89377 h 321152"/>
                  <a:gd name="connsiteX4-163" fmla="*/ 650875 w 733425"/>
                  <a:gd name="connsiteY4-164" fmla="*/ 76677 h 321152"/>
                  <a:gd name="connsiteX5-165" fmla="*/ 733425 w 733425"/>
                  <a:gd name="connsiteY5-166" fmla="*/ 321152 h 321152"/>
                  <a:gd name="connsiteX6-167" fmla="*/ 0 w 733425"/>
                  <a:gd name="connsiteY6-168" fmla="*/ 321152 h 321152"/>
                  <a:gd name="connsiteX0-169" fmla="*/ 0 w 733425"/>
                  <a:gd name="connsiteY0-170" fmla="*/ 321152 h 321152"/>
                  <a:gd name="connsiteX1-171" fmla="*/ 174625 w 733425"/>
                  <a:gd name="connsiteY1-172" fmla="*/ 159227 h 321152"/>
                  <a:gd name="connsiteX2-173" fmla="*/ 288925 w 733425"/>
                  <a:gd name="connsiteY2-174" fmla="*/ 156052 h 321152"/>
                  <a:gd name="connsiteX3-175" fmla="*/ 441325 w 733425"/>
                  <a:gd name="connsiteY3-176" fmla="*/ 89377 h 321152"/>
                  <a:gd name="connsiteX4-177" fmla="*/ 650875 w 733425"/>
                  <a:gd name="connsiteY4-178" fmla="*/ 76677 h 321152"/>
                  <a:gd name="connsiteX5-179" fmla="*/ 733425 w 733425"/>
                  <a:gd name="connsiteY5-180" fmla="*/ 321152 h 321152"/>
                  <a:gd name="connsiteX6-181" fmla="*/ 0 w 733425"/>
                  <a:gd name="connsiteY6-182" fmla="*/ 321152 h 321152"/>
                  <a:gd name="connsiteX0-183" fmla="*/ 0 w 733425"/>
                  <a:gd name="connsiteY0-184" fmla="*/ 321152 h 321152"/>
                  <a:gd name="connsiteX1-185" fmla="*/ 174625 w 733425"/>
                  <a:gd name="connsiteY1-186" fmla="*/ 159227 h 321152"/>
                  <a:gd name="connsiteX2-187" fmla="*/ 288925 w 733425"/>
                  <a:gd name="connsiteY2-188" fmla="*/ 156052 h 321152"/>
                  <a:gd name="connsiteX3-189" fmla="*/ 441325 w 733425"/>
                  <a:gd name="connsiteY3-190" fmla="*/ 89377 h 321152"/>
                  <a:gd name="connsiteX4-191" fmla="*/ 650875 w 733425"/>
                  <a:gd name="connsiteY4-192" fmla="*/ 76677 h 321152"/>
                  <a:gd name="connsiteX5-193" fmla="*/ 733425 w 733425"/>
                  <a:gd name="connsiteY5-194" fmla="*/ 321152 h 321152"/>
                  <a:gd name="connsiteX6-195" fmla="*/ 0 w 733425"/>
                  <a:gd name="connsiteY6-196" fmla="*/ 321152 h 321152"/>
                  <a:gd name="connsiteX0-197" fmla="*/ 45650 w 779075"/>
                  <a:gd name="connsiteY0-198" fmla="*/ 321152 h 321152"/>
                  <a:gd name="connsiteX1-199" fmla="*/ 93275 w 779075"/>
                  <a:gd name="connsiteY1-200" fmla="*/ 257652 h 321152"/>
                  <a:gd name="connsiteX2-201" fmla="*/ 220275 w 779075"/>
                  <a:gd name="connsiteY2-202" fmla="*/ 159227 h 321152"/>
                  <a:gd name="connsiteX3-203" fmla="*/ 334575 w 779075"/>
                  <a:gd name="connsiteY3-204" fmla="*/ 156052 h 321152"/>
                  <a:gd name="connsiteX4-205" fmla="*/ 486975 w 779075"/>
                  <a:gd name="connsiteY4-206" fmla="*/ 89377 h 321152"/>
                  <a:gd name="connsiteX5-207" fmla="*/ 696525 w 779075"/>
                  <a:gd name="connsiteY5-208" fmla="*/ 76677 h 321152"/>
                  <a:gd name="connsiteX6-209" fmla="*/ 779075 w 779075"/>
                  <a:gd name="connsiteY6-210" fmla="*/ 321152 h 321152"/>
                  <a:gd name="connsiteX7" fmla="*/ 45650 w 779075"/>
                  <a:gd name="connsiteY7" fmla="*/ 321152 h 321152"/>
                  <a:gd name="connsiteX0-211" fmla="*/ 45650 w 779075"/>
                  <a:gd name="connsiteY0-212" fmla="*/ 321152 h 321152"/>
                  <a:gd name="connsiteX1-213" fmla="*/ 93275 w 779075"/>
                  <a:gd name="connsiteY1-214" fmla="*/ 257652 h 321152"/>
                  <a:gd name="connsiteX2-215" fmla="*/ 220275 w 779075"/>
                  <a:gd name="connsiteY2-216" fmla="*/ 159227 h 321152"/>
                  <a:gd name="connsiteX3-217" fmla="*/ 334575 w 779075"/>
                  <a:gd name="connsiteY3-218" fmla="*/ 156052 h 321152"/>
                  <a:gd name="connsiteX4-219" fmla="*/ 486975 w 779075"/>
                  <a:gd name="connsiteY4-220" fmla="*/ 89377 h 321152"/>
                  <a:gd name="connsiteX5-221" fmla="*/ 696525 w 779075"/>
                  <a:gd name="connsiteY5-222" fmla="*/ 76677 h 321152"/>
                  <a:gd name="connsiteX6-223" fmla="*/ 779075 w 779075"/>
                  <a:gd name="connsiteY6-224" fmla="*/ 321152 h 321152"/>
                  <a:gd name="connsiteX7-225" fmla="*/ 45650 w 779075"/>
                  <a:gd name="connsiteY7-226" fmla="*/ 321152 h 321152"/>
                  <a:gd name="connsiteX0-227" fmla="*/ 0 w 733425"/>
                  <a:gd name="connsiteY0-228" fmla="*/ 321152 h 321152"/>
                  <a:gd name="connsiteX1-229" fmla="*/ 47625 w 733425"/>
                  <a:gd name="connsiteY1-230" fmla="*/ 257652 h 321152"/>
                  <a:gd name="connsiteX2-231" fmla="*/ 174625 w 733425"/>
                  <a:gd name="connsiteY2-232" fmla="*/ 159227 h 321152"/>
                  <a:gd name="connsiteX3-233" fmla="*/ 288925 w 733425"/>
                  <a:gd name="connsiteY3-234" fmla="*/ 156052 h 321152"/>
                  <a:gd name="connsiteX4-235" fmla="*/ 441325 w 733425"/>
                  <a:gd name="connsiteY4-236" fmla="*/ 89377 h 321152"/>
                  <a:gd name="connsiteX5-237" fmla="*/ 650875 w 733425"/>
                  <a:gd name="connsiteY5-238" fmla="*/ 76677 h 321152"/>
                  <a:gd name="connsiteX6-239" fmla="*/ 733425 w 733425"/>
                  <a:gd name="connsiteY6-240" fmla="*/ 321152 h 321152"/>
                  <a:gd name="connsiteX7-241" fmla="*/ 0 w 733425"/>
                  <a:gd name="connsiteY7-242" fmla="*/ 321152 h 321152"/>
                  <a:gd name="connsiteX0-243" fmla="*/ 0 w 733425"/>
                  <a:gd name="connsiteY0-244" fmla="*/ 321152 h 321152"/>
                  <a:gd name="connsiteX1-245" fmla="*/ 47625 w 733425"/>
                  <a:gd name="connsiteY1-246" fmla="*/ 257652 h 321152"/>
                  <a:gd name="connsiteX2-247" fmla="*/ 174625 w 733425"/>
                  <a:gd name="connsiteY2-248" fmla="*/ 159227 h 321152"/>
                  <a:gd name="connsiteX3-249" fmla="*/ 288925 w 733425"/>
                  <a:gd name="connsiteY3-250" fmla="*/ 156052 h 321152"/>
                  <a:gd name="connsiteX4-251" fmla="*/ 441325 w 733425"/>
                  <a:gd name="connsiteY4-252" fmla="*/ 89377 h 321152"/>
                  <a:gd name="connsiteX5-253" fmla="*/ 650875 w 733425"/>
                  <a:gd name="connsiteY5-254" fmla="*/ 76677 h 321152"/>
                  <a:gd name="connsiteX6-255" fmla="*/ 733425 w 733425"/>
                  <a:gd name="connsiteY6-256" fmla="*/ 321152 h 321152"/>
                  <a:gd name="connsiteX7-257" fmla="*/ 0 w 733425"/>
                  <a:gd name="connsiteY7-258" fmla="*/ 321152 h 321152"/>
                  <a:gd name="connsiteX0-259" fmla="*/ 0 w 733425"/>
                  <a:gd name="connsiteY0-260" fmla="*/ 321152 h 321152"/>
                  <a:gd name="connsiteX1-261" fmla="*/ 47625 w 733425"/>
                  <a:gd name="connsiteY1-262" fmla="*/ 257652 h 321152"/>
                  <a:gd name="connsiteX2-263" fmla="*/ 174625 w 733425"/>
                  <a:gd name="connsiteY2-264" fmla="*/ 159227 h 321152"/>
                  <a:gd name="connsiteX3-265" fmla="*/ 288925 w 733425"/>
                  <a:gd name="connsiteY3-266" fmla="*/ 156052 h 321152"/>
                  <a:gd name="connsiteX4-267" fmla="*/ 441325 w 733425"/>
                  <a:gd name="connsiteY4-268" fmla="*/ 89377 h 321152"/>
                  <a:gd name="connsiteX5-269" fmla="*/ 650875 w 733425"/>
                  <a:gd name="connsiteY5-270" fmla="*/ 76677 h 321152"/>
                  <a:gd name="connsiteX6-271" fmla="*/ 733425 w 733425"/>
                  <a:gd name="connsiteY6-272" fmla="*/ 321152 h 321152"/>
                  <a:gd name="connsiteX7-273" fmla="*/ 0 w 733425"/>
                  <a:gd name="connsiteY7-274" fmla="*/ 321152 h 321152"/>
                  <a:gd name="connsiteX0-275" fmla="*/ 0 w 733425"/>
                  <a:gd name="connsiteY0-276" fmla="*/ 321152 h 321152"/>
                  <a:gd name="connsiteX1-277" fmla="*/ 47625 w 733425"/>
                  <a:gd name="connsiteY1-278" fmla="*/ 257652 h 321152"/>
                  <a:gd name="connsiteX2-279" fmla="*/ 174625 w 733425"/>
                  <a:gd name="connsiteY2-280" fmla="*/ 159227 h 321152"/>
                  <a:gd name="connsiteX3-281" fmla="*/ 288925 w 733425"/>
                  <a:gd name="connsiteY3-282" fmla="*/ 156052 h 321152"/>
                  <a:gd name="connsiteX4-283" fmla="*/ 441325 w 733425"/>
                  <a:gd name="connsiteY4-284" fmla="*/ 89377 h 321152"/>
                  <a:gd name="connsiteX5-285" fmla="*/ 650875 w 733425"/>
                  <a:gd name="connsiteY5-286" fmla="*/ 76677 h 321152"/>
                  <a:gd name="connsiteX6-287" fmla="*/ 733425 w 733425"/>
                  <a:gd name="connsiteY6-288" fmla="*/ 321152 h 321152"/>
                  <a:gd name="connsiteX7-289" fmla="*/ 0 w 733425"/>
                  <a:gd name="connsiteY7-290" fmla="*/ 321152 h 321152"/>
                  <a:gd name="connsiteX0-291" fmla="*/ 0 w 733425"/>
                  <a:gd name="connsiteY0-292" fmla="*/ 321152 h 321152"/>
                  <a:gd name="connsiteX1-293" fmla="*/ 47625 w 733425"/>
                  <a:gd name="connsiteY1-294" fmla="*/ 257652 h 321152"/>
                  <a:gd name="connsiteX2-295" fmla="*/ 174625 w 733425"/>
                  <a:gd name="connsiteY2-296" fmla="*/ 159227 h 321152"/>
                  <a:gd name="connsiteX3-297" fmla="*/ 288925 w 733425"/>
                  <a:gd name="connsiteY3-298" fmla="*/ 156052 h 321152"/>
                  <a:gd name="connsiteX4-299" fmla="*/ 441325 w 733425"/>
                  <a:gd name="connsiteY4-300" fmla="*/ 89377 h 321152"/>
                  <a:gd name="connsiteX5-301" fmla="*/ 650875 w 733425"/>
                  <a:gd name="connsiteY5-302" fmla="*/ 76677 h 321152"/>
                  <a:gd name="connsiteX6-303" fmla="*/ 733425 w 733425"/>
                  <a:gd name="connsiteY6-304" fmla="*/ 321152 h 321152"/>
                  <a:gd name="connsiteX7-305" fmla="*/ 0 w 733425"/>
                  <a:gd name="connsiteY7-306" fmla="*/ 321152 h 321152"/>
                  <a:gd name="connsiteX0-307" fmla="*/ 0 w 733425"/>
                  <a:gd name="connsiteY0-308" fmla="*/ 321152 h 321152"/>
                  <a:gd name="connsiteX1-309" fmla="*/ 47625 w 733425"/>
                  <a:gd name="connsiteY1-310" fmla="*/ 257652 h 321152"/>
                  <a:gd name="connsiteX2-311" fmla="*/ 174625 w 733425"/>
                  <a:gd name="connsiteY2-312" fmla="*/ 159227 h 321152"/>
                  <a:gd name="connsiteX3-313" fmla="*/ 288925 w 733425"/>
                  <a:gd name="connsiteY3-314" fmla="*/ 156052 h 321152"/>
                  <a:gd name="connsiteX4-315" fmla="*/ 441325 w 733425"/>
                  <a:gd name="connsiteY4-316" fmla="*/ 89377 h 321152"/>
                  <a:gd name="connsiteX5-317" fmla="*/ 650875 w 733425"/>
                  <a:gd name="connsiteY5-318" fmla="*/ 76677 h 321152"/>
                  <a:gd name="connsiteX6-319" fmla="*/ 733425 w 733425"/>
                  <a:gd name="connsiteY6-320" fmla="*/ 321152 h 321152"/>
                  <a:gd name="connsiteX7-321" fmla="*/ 0 w 733425"/>
                  <a:gd name="connsiteY7-322" fmla="*/ 321152 h 3211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225" y="connsiteY7-226"/>
                  </a:cxn>
                </a:cxnLst>
                <a:rect l="l" t="t" r="r" b="b"/>
                <a:pathLst>
                  <a:path w="733425" h="321152">
                    <a:moveTo>
                      <a:pt x="0" y="321152"/>
                    </a:moveTo>
                    <a:cubicBezTo>
                      <a:pt x="15875" y="288344"/>
                      <a:pt x="31221" y="268765"/>
                      <a:pt x="47625" y="257652"/>
                    </a:cubicBezTo>
                    <a:cubicBezTo>
                      <a:pt x="118004" y="294165"/>
                      <a:pt x="147108" y="188860"/>
                      <a:pt x="174625" y="159227"/>
                    </a:cubicBezTo>
                    <a:cubicBezTo>
                      <a:pt x="219075" y="72444"/>
                      <a:pt x="282575" y="119010"/>
                      <a:pt x="288925" y="156052"/>
                    </a:cubicBezTo>
                    <a:cubicBezTo>
                      <a:pt x="390525" y="305277"/>
                      <a:pt x="400050" y="117952"/>
                      <a:pt x="441325" y="89377"/>
                    </a:cubicBezTo>
                    <a:cubicBezTo>
                      <a:pt x="490008" y="-10106"/>
                      <a:pt x="605367" y="-42915"/>
                      <a:pt x="650875" y="76677"/>
                    </a:cubicBezTo>
                    <a:cubicBezTo>
                      <a:pt x="674158" y="113719"/>
                      <a:pt x="722842" y="239660"/>
                      <a:pt x="733425" y="321152"/>
                    </a:cubicBezTo>
                    <a:lnTo>
                      <a:pt x="0" y="321152"/>
                    </a:lnTo>
                    <a:close/>
                  </a:path>
                </a:pathLst>
              </a:custGeom>
              <a:solidFill>
                <a:srgbClr val="94D4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9" name="组合 228"/>
              <p:cNvGrpSpPr/>
              <p:nvPr/>
            </p:nvGrpSpPr>
            <p:grpSpPr>
              <a:xfrm>
                <a:off x="4316153" y="3552626"/>
                <a:ext cx="234836" cy="248617"/>
                <a:chOff x="3738293" y="3759504"/>
                <a:chExt cx="1007944" cy="1067094"/>
              </a:xfrm>
            </p:grpSpPr>
            <p:sp>
              <p:nvSpPr>
                <p:cNvPr id="230" name="等腰三角形 229"/>
                <p:cNvSpPr/>
                <p:nvPr/>
              </p:nvSpPr>
              <p:spPr>
                <a:xfrm>
                  <a:off x="3957803" y="3759504"/>
                  <a:ext cx="568925" cy="240996"/>
                </a:xfrm>
                <a:prstGeom prst="triangle">
                  <a:avLst/>
                </a:prstGeom>
                <a:solidFill>
                  <a:srgbClr val="94D4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等腰三角形 230"/>
                <p:cNvSpPr/>
                <p:nvPr/>
              </p:nvSpPr>
              <p:spPr>
                <a:xfrm>
                  <a:off x="3738293" y="3960327"/>
                  <a:ext cx="1007944" cy="426964"/>
                </a:xfrm>
                <a:prstGeom prst="triangle">
                  <a:avLst/>
                </a:prstGeom>
                <a:solidFill>
                  <a:srgbClr val="94D4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/>
                <p:cNvSpPr/>
                <p:nvPr/>
              </p:nvSpPr>
              <p:spPr>
                <a:xfrm>
                  <a:off x="4176041" y="4237072"/>
                  <a:ext cx="132447" cy="589526"/>
                </a:xfrm>
                <a:prstGeom prst="rect">
                  <a:avLst/>
                </a:prstGeom>
                <a:solidFill>
                  <a:srgbClr val="94D4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96" name="组合 95"/>
          <p:cNvGrpSpPr/>
          <p:nvPr/>
        </p:nvGrpSpPr>
        <p:grpSpPr>
          <a:xfrm>
            <a:off x="1223548" y="1642122"/>
            <a:ext cx="3975232" cy="2948567"/>
            <a:chOff x="1375948" y="1642122"/>
            <a:chExt cx="3975232" cy="2948567"/>
          </a:xfrm>
        </p:grpSpPr>
        <p:grpSp>
          <p:nvGrpSpPr>
            <p:cNvPr id="243" name="组合 242"/>
            <p:cNvGrpSpPr/>
            <p:nvPr/>
          </p:nvGrpSpPr>
          <p:grpSpPr>
            <a:xfrm>
              <a:off x="1375948" y="1740900"/>
              <a:ext cx="3969657" cy="2849789"/>
              <a:chOff x="6700781" y="1676400"/>
              <a:chExt cx="3969657" cy="2849789"/>
            </a:xfrm>
          </p:grpSpPr>
          <p:grpSp>
            <p:nvGrpSpPr>
              <p:cNvPr id="336" name="组合 335"/>
              <p:cNvGrpSpPr/>
              <p:nvPr/>
            </p:nvGrpSpPr>
            <p:grpSpPr>
              <a:xfrm>
                <a:off x="6700781" y="1676400"/>
                <a:ext cx="3969657" cy="2849789"/>
                <a:chOff x="6700781" y="1676400"/>
                <a:chExt cx="3969657" cy="2849789"/>
              </a:xfrm>
            </p:grpSpPr>
            <p:sp>
              <p:nvSpPr>
                <p:cNvPr id="341" name="椭圆 340"/>
                <p:cNvSpPr/>
                <p:nvPr/>
              </p:nvSpPr>
              <p:spPr>
                <a:xfrm>
                  <a:off x="7139837" y="4478961"/>
                  <a:ext cx="3091543" cy="47228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71000"/>
                      </a:schemeClr>
                    </a:gs>
                    <a:gs pos="28000">
                      <a:srgbClr val="CFD0D2"/>
                    </a:gs>
                    <a:gs pos="100000">
                      <a:schemeClr val="bg1">
                        <a:lumMod val="65000"/>
                        <a:alpha val="89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梯形 341"/>
                <p:cNvSpPr/>
                <p:nvPr/>
              </p:nvSpPr>
              <p:spPr>
                <a:xfrm>
                  <a:off x="8286750" y="3911600"/>
                  <a:ext cx="800100" cy="508000"/>
                </a:xfrm>
                <a:prstGeom prst="trapezoid">
                  <a:avLst>
                    <a:gd name="adj" fmla="val 37500"/>
                  </a:avLst>
                </a:prstGeom>
                <a:solidFill>
                  <a:srgbClr val="454E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矩形 342"/>
                <p:cNvSpPr/>
                <p:nvPr/>
              </p:nvSpPr>
              <p:spPr>
                <a:xfrm>
                  <a:off x="8403432" y="4064476"/>
                  <a:ext cx="564356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71000"/>
                      </a:schemeClr>
                    </a:gs>
                    <a:gs pos="100000">
                      <a:schemeClr val="bg1">
                        <a:lumMod val="65000"/>
                        <a:alpha val="8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241300" dist="38100" dir="5400000" algn="t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4" name="组合 343"/>
                <p:cNvGrpSpPr/>
                <p:nvPr/>
              </p:nvGrpSpPr>
              <p:grpSpPr>
                <a:xfrm>
                  <a:off x="6700781" y="1676400"/>
                  <a:ext cx="3969657" cy="2425700"/>
                  <a:chOff x="6858000" y="1676400"/>
                  <a:chExt cx="3467100" cy="2425700"/>
                </a:xfrm>
              </p:grpSpPr>
              <p:sp>
                <p:nvSpPr>
                  <p:cNvPr id="346" name="圆角矩形 345"/>
                  <p:cNvSpPr/>
                  <p:nvPr/>
                </p:nvSpPr>
                <p:spPr>
                  <a:xfrm>
                    <a:off x="6858000" y="1676400"/>
                    <a:ext cx="3467100" cy="2425700"/>
                  </a:xfrm>
                  <a:prstGeom prst="roundRect">
                    <a:avLst>
                      <a:gd name="adj" fmla="val 1993"/>
                    </a:avLst>
                  </a:prstGeom>
                  <a:solidFill>
                    <a:srgbClr val="454E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7" name="矩形 346"/>
                  <p:cNvSpPr/>
                  <p:nvPr/>
                </p:nvSpPr>
                <p:spPr>
                  <a:xfrm>
                    <a:off x="6950863" y="1758950"/>
                    <a:ext cx="3289300" cy="2070100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5" name="圆角矩形 344"/>
                <p:cNvSpPr/>
                <p:nvPr/>
              </p:nvSpPr>
              <p:spPr>
                <a:xfrm>
                  <a:off x="7921625" y="4417219"/>
                  <a:ext cx="1530350" cy="94456"/>
                </a:xfrm>
                <a:prstGeom prst="roundRect">
                  <a:avLst/>
                </a:prstGeom>
                <a:solidFill>
                  <a:srgbClr val="454E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7" name="椭圆 336"/>
              <p:cNvSpPr/>
              <p:nvPr/>
            </p:nvSpPr>
            <p:spPr>
              <a:xfrm>
                <a:off x="8594077" y="3905175"/>
                <a:ext cx="130214" cy="130214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/>
              <p:cNvSpPr/>
              <p:nvPr/>
            </p:nvSpPr>
            <p:spPr>
              <a:xfrm>
                <a:off x="10438530" y="3934922"/>
                <a:ext cx="70720" cy="70720"/>
              </a:xfrm>
              <a:prstGeom prst="ellipse">
                <a:avLst/>
              </a:prstGeom>
              <a:solidFill>
                <a:srgbClr val="76C1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10343080" y="3947422"/>
                <a:ext cx="45720" cy="457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10270992" y="3947422"/>
                <a:ext cx="45720" cy="457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907986" y="1984632"/>
              <a:ext cx="2668571" cy="1351542"/>
              <a:chOff x="4031973" y="2374671"/>
              <a:chExt cx="5825882" cy="2950616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4031973" y="2374671"/>
                <a:ext cx="5825882" cy="2950616"/>
              </a:xfrm>
              <a:prstGeom prst="rect">
                <a:avLst/>
              </a:prstGeom>
              <a:solidFill>
                <a:srgbClr val="E4EE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/>
              <p:cNvSpPr/>
              <p:nvPr/>
            </p:nvSpPr>
            <p:spPr>
              <a:xfrm>
                <a:off x="4091422" y="3180354"/>
                <a:ext cx="5692352" cy="2052046"/>
              </a:xfrm>
              <a:prstGeom prst="rect">
                <a:avLst/>
              </a:prstGeom>
              <a:solidFill>
                <a:srgbClr val="F9FC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/>
              <p:cNvSpPr/>
              <p:nvPr/>
            </p:nvSpPr>
            <p:spPr>
              <a:xfrm>
                <a:off x="5159352" y="2717875"/>
                <a:ext cx="1390348" cy="391120"/>
              </a:xfrm>
              <a:prstGeom prst="rect">
                <a:avLst/>
              </a:prstGeom>
              <a:solidFill>
                <a:srgbClr val="F9FC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r"/>
                <a:r>
                  <a:rPr lang="en-US" altLang="zh-CN" sz="300" dirty="0" smtClean="0">
                    <a:solidFill>
                      <a:schemeClr val="bg1">
                        <a:lumMod val="50000"/>
                      </a:schemeClr>
                    </a:solidFill>
                  </a:rPr>
                  <a:t>http://www.qq.com/ </a:t>
                </a:r>
                <a:r>
                  <a:rPr lang="en-US" altLang="zh-CN" sz="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zh-CN" altLang="en-US" sz="3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组合 214"/>
              <p:cNvGrpSpPr/>
              <p:nvPr/>
            </p:nvGrpSpPr>
            <p:grpSpPr>
              <a:xfrm>
                <a:off x="4186904" y="2693113"/>
                <a:ext cx="439670" cy="439670"/>
                <a:chOff x="791571" y="2047164"/>
                <a:chExt cx="832513" cy="832513"/>
              </a:xfrm>
            </p:grpSpPr>
            <p:sp>
              <p:nvSpPr>
                <p:cNvPr id="237" name="椭圆 236"/>
                <p:cNvSpPr/>
                <p:nvPr/>
              </p:nvSpPr>
              <p:spPr>
                <a:xfrm>
                  <a:off x="791571" y="2047164"/>
                  <a:ext cx="832513" cy="832513"/>
                </a:xfrm>
                <a:prstGeom prst="ellipse">
                  <a:avLst/>
                </a:prstGeom>
                <a:solidFill>
                  <a:srgbClr val="B3D5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左箭头 24"/>
                <p:cNvSpPr/>
                <p:nvPr/>
              </p:nvSpPr>
              <p:spPr>
                <a:xfrm>
                  <a:off x="889709" y="2183640"/>
                  <a:ext cx="636236" cy="559559"/>
                </a:xfrm>
                <a:custGeom>
                  <a:avLst/>
                  <a:gdLst>
                    <a:gd name="connsiteX0" fmla="*/ 0 w 818866"/>
                    <a:gd name="connsiteY0" fmla="*/ 279780 h 559559"/>
                    <a:gd name="connsiteX1" fmla="*/ 293427 w 818866"/>
                    <a:gd name="connsiteY1" fmla="*/ 0 h 559559"/>
                    <a:gd name="connsiteX2" fmla="*/ 293427 w 818866"/>
                    <a:gd name="connsiteY2" fmla="*/ 194480 h 559559"/>
                    <a:gd name="connsiteX3" fmla="*/ 818866 w 818866"/>
                    <a:gd name="connsiteY3" fmla="*/ 194480 h 559559"/>
                    <a:gd name="connsiteX4" fmla="*/ 818866 w 818866"/>
                    <a:gd name="connsiteY4" fmla="*/ 365079 h 559559"/>
                    <a:gd name="connsiteX5" fmla="*/ 293427 w 818866"/>
                    <a:gd name="connsiteY5" fmla="*/ 365079 h 559559"/>
                    <a:gd name="connsiteX6" fmla="*/ 293427 w 818866"/>
                    <a:gd name="connsiteY6" fmla="*/ 559559 h 559559"/>
                    <a:gd name="connsiteX7" fmla="*/ 0 w 818866"/>
                    <a:gd name="connsiteY7" fmla="*/ 279780 h 559559"/>
                    <a:gd name="connsiteX0-1" fmla="*/ 0 w 818866"/>
                    <a:gd name="connsiteY0-2" fmla="*/ 279780 h 559559"/>
                    <a:gd name="connsiteX1-3" fmla="*/ 293427 w 818866"/>
                    <a:gd name="connsiteY1-4" fmla="*/ 0 h 559559"/>
                    <a:gd name="connsiteX2-5" fmla="*/ 121977 w 818866"/>
                    <a:gd name="connsiteY2-6" fmla="*/ 246867 h 559559"/>
                    <a:gd name="connsiteX3-7" fmla="*/ 818866 w 818866"/>
                    <a:gd name="connsiteY3-8" fmla="*/ 194480 h 559559"/>
                    <a:gd name="connsiteX4-9" fmla="*/ 818866 w 818866"/>
                    <a:gd name="connsiteY4-10" fmla="*/ 365079 h 559559"/>
                    <a:gd name="connsiteX5-11" fmla="*/ 293427 w 818866"/>
                    <a:gd name="connsiteY5-12" fmla="*/ 365079 h 559559"/>
                    <a:gd name="connsiteX6-13" fmla="*/ 293427 w 818866"/>
                    <a:gd name="connsiteY6-14" fmla="*/ 559559 h 559559"/>
                    <a:gd name="connsiteX7-15" fmla="*/ 0 w 818866"/>
                    <a:gd name="connsiteY7-16" fmla="*/ 279780 h 559559"/>
                    <a:gd name="connsiteX0-17" fmla="*/ 0 w 818866"/>
                    <a:gd name="connsiteY0-18" fmla="*/ 279780 h 559559"/>
                    <a:gd name="connsiteX1-19" fmla="*/ 293427 w 818866"/>
                    <a:gd name="connsiteY1-20" fmla="*/ 0 h 559559"/>
                    <a:gd name="connsiteX2-21" fmla="*/ 121977 w 818866"/>
                    <a:gd name="connsiteY2-22" fmla="*/ 246867 h 559559"/>
                    <a:gd name="connsiteX3-23" fmla="*/ 818866 w 818866"/>
                    <a:gd name="connsiteY3-24" fmla="*/ 194480 h 559559"/>
                    <a:gd name="connsiteX4-25" fmla="*/ 818866 w 818866"/>
                    <a:gd name="connsiteY4-26" fmla="*/ 365079 h 559559"/>
                    <a:gd name="connsiteX5-27" fmla="*/ 126739 w 818866"/>
                    <a:gd name="connsiteY5-28" fmla="*/ 312692 h 559559"/>
                    <a:gd name="connsiteX6-29" fmla="*/ 293427 w 818866"/>
                    <a:gd name="connsiteY6-30" fmla="*/ 559559 h 559559"/>
                    <a:gd name="connsiteX7-31" fmla="*/ 0 w 818866"/>
                    <a:gd name="connsiteY7-32" fmla="*/ 279780 h 559559"/>
                    <a:gd name="connsiteX0-33" fmla="*/ 0 w 818866"/>
                    <a:gd name="connsiteY0-34" fmla="*/ 279780 h 559559"/>
                    <a:gd name="connsiteX1-35" fmla="*/ 293427 w 818866"/>
                    <a:gd name="connsiteY1-36" fmla="*/ 0 h 559559"/>
                    <a:gd name="connsiteX2-37" fmla="*/ 121977 w 818866"/>
                    <a:gd name="connsiteY2-38" fmla="*/ 246867 h 559559"/>
                    <a:gd name="connsiteX3-39" fmla="*/ 818866 w 818866"/>
                    <a:gd name="connsiteY3-40" fmla="*/ 194480 h 559559"/>
                    <a:gd name="connsiteX4-41" fmla="*/ 818866 w 818866"/>
                    <a:gd name="connsiteY4-42" fmla="*/ 307929 h 559559"/>
                    <a:gd name="connsiteX5-43" fmla="*/ 126739 w 818866"/>
                    <a:gd name="connsiteY5-44" fmla="*/ 312692 h 559559"/>
                    <a:gd name="connsiteX6-45" fmla="*/ 293427 w 818866"/>
                    <a:gd name="connsiteY6-46" fmla="*/ 559559 h 559559"/>
                    <a:gd name="connsiteX7-47" fmla="*/ 0 w 818866"/>
                    <a:gd name="connsiteY7-48" fmla="*/ 279780 h 559559"/>
                    <a:gd name="connsiteX0-49" fmla="*/ 0 w 833154"/>
                    <a:gd name="connsiteY0-50" fmla="*/ 279780 h 559559"/>
                    <a:gd name="connsiteX1-51" fmla="*/ 293427 w 833154"/>
                    <a:gd name="connsiteY1-52" fmla="*/ 0 h 559559"/>
                    <a:gd name="connsiteX2-53" fmla="*/ 121977 w 833154"/>
                    <a:gd name="connsiteY2-54" fmla="*/ 246867 h 559559"/>
                    <a:gd name="connsiteX3-55" fmla="*/ 833154 w 833154"/>
                    <a:gd name="connsiteY3-56" fmla="*/ 237343 h 559559"/>
                    <a:gd name="connsiteX4-57" fmla="*/ 818866 w 833154"/>
                    <a:gd name="connsiteY4-58" fmla="*/ 307929 h 559559"/>
                    <a:gd name="connsiteX5-59" fmla="*/ 126739 w 833154"/>
                    <a:gd name="connsiteY5-60" fmla="*/ 312692 h 559559"/>
                    <a:gd name="connsiteX6-61" fmla="*/ 293427 w 833154"/>
                    <a:gd name="connsiteY6-62" fmla="*/ 559559 h 559559"/>
                    <a:gd name="connsiteX7-63" fmla="*/ 0 w 833154"/>
                    <a:gd name="connsiteY7-64" fmla="*/ 279780 h 559559"/>
                    <a:gd name="connsiteX0-65" fmla="*/ 0 w 833154"/>
                    <a:gd name="connsiteY0-66" fmla="*/ 279780 h 559559"/>
                    <a:gd name="connsiteX1-67" fmla="*/ 293427 w 833154"/>
                    <a:gd name="connsiteY1-68" fmla="*/ 0 h 559559"/>
                    <a:gd name="connsiteX2-69" fmla="*/ 121977 w 833154"/>
                    <a:gd name="connsiteY2-70" fmla="*/ 246867 h 559559"/>
                    <a:gd name="connsiteX3-71" fmla="*/ 833154 w 833154"/>
                    <a:gd name="connsiteY3-72" fmla="*/ 242105 h 559559"/>
                    <a:gd name="connsiteX4-73" fmla="*/ 818866 w 833154"/>
                    <a:gd name="connsiteY4-74" fmla="*/ 307929 h 559559"/>
                    <a:gd name="connsiteX5-75" fmla="*/ 126739 w 833154"/>
                    <a:gd name="connsiteY5-76" fmla="*/ 312692 h 559559"/>
                    <a:gd name="connsiteX6-77" fmla="*/ 293427 w 833154"/>
                    <a:gd name="connsiteY6-78" fmla="*/ 559559 h 559559"/>
                    <a:gd name="connsiteX7-79" fmla="*/ 0 w 833154"/>
                    <a:gd name="connsiteY7-80" fmla="*/ 279780 h 559559"/>
                    <a:gd name="connsiteX0-81" fmla="*/ 0 w 833154"/>
                    <a:gd name="connsiteY0-82" fmla="*/ 279780 h 559559"/>
                    <a:gd name="connsiteX1-83" fmla="*/ 293427 w 833154"/>
                    <a:gd name="connsiteY1-84" fmla="*/ 0 h 559559"/>
                    <a:gd name="connsiteX2-85" fmla="*/ 121977 w 833154"/>
                    <a:gd name="connsiteY2-86" fmla="*/ 246867 h 559559"/>
                    <a:gd name="connsiteX3-87" fmla="*/ 833154 w 833154"/>
                    <a:gd name="connsiteY3-88" fmla="*/ 251630 h 559559"/>
                    <a:gd name="connsiteX4-89" fmla="*/ 818866 w 833154"/>
                    <a:gd name="connsiteY4-90" fmla="*/ 307929 h 559559"/>
                    <a:gd name="connsiteX5-91" fmla="*/ 126739 w 833154"/>
                    <a:gd name="connsiteY5-92" fmla="*/ 312692 h 559559"/>
                    <a:gd name="connsiteX6-93" fmla="*/ 293427 w 833154"/>
                    <a:gd name="connsiteY6-94" fmla="*/ 559559 h 559559"/>
                    <a:gd name="connsiteX7-95" fmla="*/ 0 w 833154"/>
                    <a:gd name="connsiteY7-96" fmla="*/ 279780 h 559559"/>
                    <a:gd name="connsiteX0-97" fmla="*/ 0 w 833154"/>
                    <a:gd name="connsiteY0-98" fmla="*/ 279780 h 559559"/>
                    <a:gd name="connsiteX1-99" fmla="*/ 293427 w 833154"/>
                    <a:gd name="connsiteY1-100" fmla="*/ 0 h 559559"/>
                    <a:gd name="connsiteX2-101" fmla="*/ 121977 w 833154"/>
                    <a:gd name="connsiteY2-102" fmla="*/ 246867 h 559559"/>
                    <a:gd name="connsiteX3-103" fmla="*/ 833154 w 833154"/>
                    <a:gd name="connsiteY3-104" fmla="*/ 246868 h 559559"/>
                    <a:gd name="connsiteX4-105" fmla="*/ 818866 w 833154"/>
                    <a:gd name="connsiteY4-106" fmla="*/ 307929 h 559559"/>
                    <a:gd name="connsiteX5-107" fmla="*/ 126739 w 833154"/>
                    <a:gd name="connsiteY5-108" fmla="*/ 312692 h 559559"/>
                    <a:gd name="connsiteX6-109" fmla="*/ 293427 w 833154"/>
                    <a:gd name="connsiteY6-110" fmla="*/ 559559 h 559559"/>
                    <a:gd name="connsiteX7-111" fmla="*/ 0 w 833154"/>
                    <a:gd name="connsiteY7-112" fmla="*/ 279780 h 559559"/>
                    <a:gd name="connsiteX0-113" fmla="*/ 0 w 833154"/>
                    <a:gd name="connsiteY0-114" fmla="*/ 279780 h 559559"/>
                    <a:gd name="connsiteX1-115" fmla="*/ 293427 w 833154"/>
                    <a:gd name="connsiteY1-116" fmla="*/ 0 h 559559"/>
                    <a:gd name="connsiteX2-117" fmla="*/ 121977 w 833154"/>
                    <a:gd name="connsiteY2-118" fmla="*/ 246867 h 559559"/>
                    <a:gd name="connsiteX3-119" fmla="*/ 833154 w 833154"/>
                    <a:gd name="connsiteY3-120" fmla="*/ 246868 h 559559"/>
                    <a:gd name="connsiteX4-121" fmla="*/ 818866 w 833154"/>
                    <a:gd name="connsiteY4-122" fmla="*/ 312691 h 559559"/>
                    <a:gd name="connsiteX5-123" fmla="*/ 126739 w 833154"/>
                    <a:gd name="connsiteY5-124" fmla="*/ 312692 h 559559"/>
                    <a:gd name="connsiteX6-125" fmla="*/ 293427 w 833154"/>
                    <a:gd name="connsiteY6-126" fmla="*/ 559559 h 559559"/>
                    <a:gd name="connsiteX7-127" fmla="*/ 0 w 833154"/>
                    <a:gd name="connsiteY7-128" fmla="*/ 279780 h 559559"/>
                    <a:gd name="connsiteX0-129" fmla="*/ 0 w 828391"/>
                    <a:gd name="connsiteY0-130" fmla="*/ 279780 h 559559"/>
                    <a:gd name="connsiteX1-131" fmla="*/ 293427 w 828391"/>
                    <a:gd name="connsiteY1-132" fmla="*/ 0 h 559559"/>
                    <a:gd name="connsiteX2-133" fmla="*/ 121977 w 828391"/>
                    <a:gd name="connsiteY2-134" fmla="*/ 246867 h 559559"/>
                    <a:gd name="connsiteX3-135" fmla="*/ 828391 w 828391"/>
                    <a:gd name="connsiteY3-136" fmla="*/ 246868 h 559559"/>
                    <a:gd name="connsiteX4-137" fmla="*/ 818866 w 828391"/>
                    <a:gd name="connsiteY4-138" fmla="*/ 312691 h 559559"/>
                    <a:gd name="connsiteX5-139" fmla="*/ 126739 w 828391"/>
                    <a:gd name="connsiteY5-140" fmla="*/ 312692 h 559559"/>
                    <a:gd name="connsiteX6-141" fmla="*/ 293427 w 828391"/>
                    <a:gd name="connsiteY6-142" fmla="*/ 559559 h 559559"/>
                    <a:gd name="connsiteX7-143" fmla="*/ 0 w 828391"/>
                    <a:gd name="connsiteY7-144" fmla="*/ 279780 h 559559"/>
                    <a:gd name="connsiteX0-145" fmla="*/ 0 w 828391"/>
                    <a:gd name="connsiteY0-146" fmla="*/ 279780 h 559559"/>
                    <a:gd name="connsiteX1-147" fmla="*/ 293427 w 828391"/>
                    <a:gd name="connsiteY1-148" fmla="*/ 0 h 559559"/>
                    <a:gd name="connsiteX2-149" fmla="*/ 264853 w 828391"/>
                    <a:gd name="connsiteY2-150" fmla="*/ 44285 h 559559"/>
                    <a:gd name="connsiteX3-151" fmla="*/ 121977 w 828391"/>
                    <a:gd name="connsiteY3-152" fmla="*/ 246867 h 559559"/>
                    <a:gd name="connsiteX4-153" fmla="*/ 828391 w 828391"/>
                    <a:gd name="connsiteY4-154" fmla="*/ 246868 h 559559"/>
                    <a:gd name="connsiteX5-155" fmla="*/ 818866 w 828391"/>
                    <a:gd name="connsiteY5-156" fmla="*/ 312691 h 559559"/>
                    <a:gd name="connsiteX6-157" fmla="*/ 126739 w 828391"/>
                    <a:gd name="connsiteY6-158" fmla="*/ 312692 h 559559"/>
                    <a:gd name="connsiteX7-159" fmla="*/ 293427 w 828391"/>
                    <a:gd name="connsiteY7-160" fmla="*/ 559559 h 559559"/>
                    <a:gd name="connsiteX8" fmla="*/ 0 w 828391"/>
                    <a:gd name="connsiteY8" fmla="*/ 279780 h 559559"/>
                    <a:gd name="connsiteX0-161" fmla="*/ 0 w 828391"/>
                    <a:gd name="connsiteY0-162" fmla="*/ 279780 h 559559"/>
                    <a:gd name="connsiteX1-163" fmla="*/ 293427 w 828391"/>
                    <a:gd name="connsiteY1-164" fmla="*/ 0 h 559559"/>
                    <a:gd name="connsiteX2-165" fmla="*/ 312478 w 828391"/>
                    <a:gd name="connsiteY2-166" fmla="*/ 39522 h 559559"/>
                    <a:gd name="connsiteX3-167" fmla="*/ 121977 w 828391"/>
                    <a:gd name="connsiteY3-168" fmla="*/ 246867 h 559559"/>
                    <a:gd name="connsiteX4-169" fmla="*/ 828391 w 828391"/>
                    <a:gd name="connsiteY4-170" fmla="*/ 246868 h 559559"/>
                    <a:gd name="connsiteX5-171" fmla="*/ 818866 w 828391"/>
                    <a:gd name="connsiteY5-172" fmla="*/ 312691 h 559559"/>
                    <a:gd name="connsiteX6-173" fmla="*/ 126739 w 828391"/>
                    <a:gd name="connsiteY6-174" fmla="*/ 312692 h 559559"/>
                    <a:gd name="connsiteX7-175" fmla="*/ 293427 w 828391"/>
                    <a:gd name="connsiteY7-176" fmla="*/ 559559 h 559559"/>
                    <a:gd name="connsiteX8-177" fmla="*/ 0 w 828391"/>
                    <a:gd name="connsiteY8-178" fmla="*/ 279780 h 559559"/>
                    <a:gd name="connsiteX0-179" fmla="*/ 0 w 828391"/>
                    <a:gd name="connsiteY0-180" fmla="*/ 279780 h 559559"/>
                    <a:gd name="connsiteX1-181" fmla="*/ 293427 w 828391"/>
                    <a:gd name="connsiteY1-182" fmla="*/ 0 h 559559"/>
                    <a:gd name="connsiteX2-183" fmla="*/ 312478 w 828391"/>
                    <a:gd name="connsiteY2-184" fmla="*/ 39522 h 559559"/>
                    <a:gd name="connsiteX3-185" fmla="*/ 121977 w 828391"/>
                    <a:gd name="connsiteY3-186" fmla="*/ 246867 h 559559"/>
                    <a:gd name="connsiteX4-187" fmla="*/ 828391 w 828391"/>
                    <a:gd name="connsiteY4-188" fmla="*/ 246868 h 559559"/>
                    <a:gd name="connsiteX5-189" fmla="*/ 818866 w 828391"/>
                    <a:gd name="connsiteY5-190" fmla="*/ 312691 h 559559"/>
                    <a:gd name="connsiteX6-191" fmla="*/ 126739 w 828391"/>
                    <a:gd name="connsiteY6-192" fmla="*/ 312692 h 559559"/>
                    <a:gd name="connsiteX7-193" fmla="*/ 264853 w 828391"/>
                    <a:gd name="connsiteY7-194" fmla="*/ 506247 h 559559"/>
                    <a:gd name="connsiteX8-195" fmla="*/ 293427 w 828391"/>
                    <a:gd name="connsiteY8-196" fmla="*/ 559559 h 559559"/>
                    <a:gd name="connsiteX9" fmla="*/ 0 w 828391"/>
                    <a:gd name="connsiteY9" fmla="*/ 279780 h 559559"/>
                    <a:gd name="connsiteX0-197" fmla="*/ 0 w 828391"/>
                    <a:gd name="connsiteY0-198" fmla="*/ 279780 h 559559"/>
                    <a:gd name="connsiteX1-199" fmla="*/ 293427 w 828391"/>
                    <a:gd name="connsiteY1-200" fmla="*/ 0 h 559559"/>
                    <a:gd name="connsiteX2-201" fmla="*/ 312478 w 828391"/>
                    <a:gd name="connsiteY2-202" fmla="*/ 39522 h 559559"/>
                    <a:gd name="connsiteX3-203" fmla="*/ 121977 w 828391"/>
                    <a:gd name="connsiteY3-204" fmla="*/ 246867 h 559559"/>
                    <a:gd name="connsiteX4-205" fmla="*/ 828391 w 828391"/>
                    <a:gd name="connsiteY4-206" fmla="*/ 246868 h 559559"/>
                    <a:gd name="connsiteX5-207" fmla="*/ 818866 w 828391"/>
                    <a:gd name="connsiteY5-208" fmla="*/ 312691 h 559559"/>
                    <a:gd name="connsiteX6-209" fmla="*/ 126739 w 828391"/>
                    <a:gd name="connsiteY6-210" fmla="*/ 312692 h 559559"/>
                    <a:gd name="connsiteX7-211" fmla="*/ 317240 w 828391"/>
                    <a:gd name="connsiteY7-212" fmla="*/ 534822 h 559559"/>
                    <a:gd name="connsiteX8-213" fmla="*/ 293427 w 828391"/>
                    <a:gd name="connsiteY8-214" fmla="*/ 559559 h 559559"/>
                    <a:gd name="connsiteX9-215" fmla="*/ 0 w 828391"/>
                    <a:gd name="connsiteY9-216" fmla="*/ 279780 h 559559"/>
                    <a:gd name="connsiteX0-217" fmla="*/ 0 w 828391"/>
                    <a:gd name="connsiteY0-218" fmla="*/ 279780 h 559559"/>
                    <a:gd name="connsiteX1-219" fmla="*/ 293427 w 828391"/>
                    <a:gd name="connsiteY1-220" fmla="*/ 0 h 559559"/>
                    <a:gd name="connsiteX2-221" fmla="*/ 312478 w 828391"/>
                    <a:gd name="connsiteY2-222" fmla="*/ 39522 h 559559"/>
                    <a:gd name="connsiteX3-223" fmla="*/ 121977 w 828391"/>
                    <a:gd name="connsiteY3-224" fmla="*/ 246867 h 559559"/>
                    <a:gd name="connsiteX4-225" fmla="*/ 828391 w 828391"/>
                    <a:gd name="connsiteY4-226" fmla="*/ 246868 h 559559"/>
                    <a:gd name="connsiteX5-227" fmla="*/ 818866 w 828391"/>
                    <a:gd name="connsiteY5-228" fmla="*/ 312691 h 559559"/>
                    <a:gd name="connsiteX6-229" fmla="*/ 126739 w 828391"/>
                    <a:gd name="connsiteY6-230" fmla="*/ 312692 h 559559"/>
                    <a:gd name="connsiteX7-231" fmla="*/ 322003 w 828391"/>
                    <a:gd name="connsiteY7-232" fmla="*/ 530060 h 559559"/>
                    <a:gd name="connsiteX8-233" fmla="*/ 293427 w 828391"/>
                    <a:gd name="connsiteY8-234" fmla="*/ 559559 h 559559"/>
                    <a:gd name="connsiteX9-235" fmla="*/ 0 w 828391"/>
                    <a:gd name="connsiteY9-236" fmla="*/ 279780 h 559559"/>
                    <a:gd name="connsiteX0-237" fmla="*/ 0 w 828391"/>
                    <a:gd name="connsiteY0-238" fmla="*/ 279780 h 559559"/>
                    <a:gd name="connsiteX1-239" fmla="*/ 293427 w 828391"/>
                    <a:gd name="connsiteY1-240" fmla="*/ 0 h 559559"/>
                    <a:gd name="connsiteX2-241" fmla="*/ 322003 w 828391"/>
                    <a:gd name="connsiteY2-242" fmla="*/ 39522 h 559559"/>
                    <a:gd name="connsiteX3-243" fmla="*/ 121977 w 828391"/>
                    <a:gd name="connsiteY3-244" fmla="*/ 246867 h 559559"/>
                    <a:gd name="connsiteX4-245" fmla="*/ 828391 w 828391"/>
                    <a:gd name="connsiteY4-246" fmla="*/ 246868 h 559559"/>
                    <a:gd name="connsiteX5-247" fmla="*/ 818866 w 828391"/>
                    <a:gd name="connsiteY5-248" fmla="*/ 312691 h 559559"/>
                    <a:gd name="connsiteX6-249" fmla="*/ 126739 w 828391"/>
                    <a:gd name="connsiteY6-250" fmla="*/ 312692 h 559559"/>
                    <a:gd name="connsiteX7-251" fmla="*/ 322003 w 828391"/>
                    <a:gd name="connsiteY7-252" fmla="*/ 530060 h 559559"/>
                    <a:gd name="connsiteX8-253" fmla="*/ 293427 w 828391"/>
                    <a:gd name="connsiteY8-254" fmla="*/ 559559 h 559559"/>
                    <a:gd name="connsiteX9-255" fmla="*/ 0 w 828391"/>
                    <a:gd name="connsiteY9-256" fmla="*/ 279780 h 559559"/>
                    <a:gd name="connsiteX0-257" fmla="*/ 0 w 818866"/>
                    <a:gd name="connsiteY0-258" fmla="*/ 279780 h 559559"/>
                    <a:gd name="connsiteX1-259" fmla="*/ 293427 w 818866"/>
                    <a:gd name="connsiteY1-260" fmla="*/ 0 h 559559"/>
                    <a:gd name="connsiteX2-261" fmla="*/ 322003 w 818866"/>
                    <a:gd name="connsiteY2-262" fmla="*/ 39522 h 559559"/>
                    <a:gd name="connsiteX3-263" fmla="*/ 121977 w 818866"/>
                    <a:gd name="connsiteY3-264" fmla="*/ 246867 h 559559"/>
                    <a:gd name="connsiteX4-265" fmla="*/ 620836 w 818866"/>
                    <a:gd name="connsiteY4-266" fmla="*/ 246868 h 559559"/>
                    <a:gd name="connsiteX5-267" fmla="*/ 818866 w 818866"/>
                    <a:gd name="connsiteY5-268" fmla="*/ 312691 h 559559"/>
                    <a:gd name="connsiteX6-269" fmla="*/ 126739 w 818866"/>
                    <a:gd name="connsiteY6-270" fmla="*/ 312692 h 559559"/>
                    <a:gd name="connsiteX7-271" fmla="*/ 322003 w 818866"/>
                    <a:gd name="connsiteY7-272" fmla="*/ 530060 h 559559"/>
                    <a:gd name="connsiteX8-273" fmla="*/ 293427 w 818866"/>
                    <a:gd name="connsiteY8-274" fmla="*/ 559559 h 559559"/>
                    <a:gd name="connsiteX9-275" fmla="*/ 0 w 818866"/>
                    <a:gd name="connsiteY9-276" fmla="*/ 279780 h 559559"/>
                    <a:gd name="connsiteX0-277" fmla="*/ 0 w 630179"/>
                    <a:gd name="connsiteY0-278" fmla="*/ 279780 h 559559"/>
                    <a:gd name="connsiteX1-279" fmla="*/ 293427 w 630179"/>
                    <a:gd name="connsiteY1-280" fmla="*/ 0 h 559559"/>
                    <a:gd name="connsiteX2-281" fmla="*/ 322003 w 630179"/>
                    <a:gd name="connsiteY2-282" fmla="*/ 39522 h 559559"/>
                    <a:gd name="connsiteX3-283" fmla="*/ 121977 w 630179"/>
                    <a:gd name="connsiteY3-284" fmla="*/ 246867 h 559559"/>
                    <a:gd name="connsiteX4-285" fmla="*/ 620836 w 630179"/>
                    <a:gd name="connsiteY4-286" fmla="*/ 246868 h 559559"/>
                    <a:gd name="connsiteX5-287" fmla="*/ 630179 w 630179"/>
                    <a:gd name="connsiteY5-288" fmla="*/ 312691 h 559559"/>
                    <a:gd name="connsiteX6-289" fmla="*/ 126739 w 630179"/>
                    <a:gd name="connsiteY6-290" fmla="*/ 312692 h 559559"/>
                    <a:gd name="connsiteX7-291" fmla="*/ 322003 w 630179"/>
                    <a:gd name="connsiteY7-292" fmla="*/ 530060 h 559559"/>
                    <a:gd name="connsiteX8-293" fmla="*/ 293427 w 630179"/>
                    <a:gd name="connsiteY8-294" fmla="*/ 559559 h 559559"/>
                    <a:gd name="connsiteX9-295" fmla="*/ 0 w 630179"/>
                    <a:gd name="connsiteY9-296" fmla="*/ 279780 h 5595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7" y="connsiteY8-178"/>
                    </a:cxn>
                    <a:cxn ang="0">
                      <a:pos x="connsiteX9-215" y="connsiteY9-216"/>
                    </a:cxn>
                  </a:cxnLst>
                  <a:rect l="l" t="t" r="r" b="b"/>
                  <a:pathLst>
                    <a:path w="630179" h="559559">
                      <a:moveTo>
                        <a:pt x="0" y="279780"/>
                      </a:moveTo>
                      <a:lnTo>
                        <a:pt x="293427" y="0"/>
                      </a:lnTo>
                      <a:lnTo>
                        <a:pt x="322003" y="39522"/>
                      </a:lnTo>
                      <a:lnTo>
                        <a:pt x="121977" y="246867"/>
                      </a:lnTo>
                      <a:lnTo>
                        <a:pt x="620836" y="246868"/>
                      </a:lnTo>
                      <a:lnTo>
                        <a:pt x="630179" y="312691"/>
                      </a:lnTo>
                      <a:lnTo>
                        <a:pt x="126739" y="312692"/>
                      </a:lnTo>
                      <a:lnTo>
                        <a:pt x="322003" y="530060"/>
                      </a:lnTo>
                      <a:lnTo>
                        <a:pt x="293427" y="559559"/>
                      </a:lnTo>
                      <a:lnTo>
                        <a:pt x="0" y="2797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6" name="组合 215"/>
              <p:cNvGrpSpPr/>
              <p:nvPr/>
            </p:nvGrpSpPr>
            <p:grpSpPr>
              <a:xfrm flipH="1">
                <a:off x="4747842" y="2737590"/>
                <a:ext cx="350716" cy="350718"/>
                <a:chOff x="791571" y="2047164"/>
                <a:chExt cx="832513" cy="832513"/>
              </a:xfrm>
            </p:grpSpPr>
            <p:sp>
              <p:nvSpPr>
                <p:cNvPr id="235" name="椭圆 234"/>
                <p:cNvSpPr/>
                <p:nvPr/>
              </p:nvSpPr>
              <p:spPr>
                <a:xfrm>
                  <a:off x="791571" y="2047164"/>
                  <a:ext cx="832513" cy="832513"/>
                </a:xfrm>
                <a:prstGeom prst="ellipse">
                  <a:avLst/>
                </a:prstGeom>
                <a:solidFill>
                  <a:srgbClr val="B3D5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左箭头 24"/>
                <p:cNvSpPr/>
                <p:nvPr/>
              </p:nvSpPr>
              <p:spPr>
                <a:xfrm>
                  <a:off x="889709" y="2183640"/>
                  <a:ext cx="636236" cy="559559"/>
                </a:xfrm>
                <a:custGeom>
                  <a:avLst/>
                  <a:gdLst>
                    <a:gd name="connsiteX0" fmla="*/ 0 w 818866"/>
                    <a:gd name="connsiteY0" fmla="*/ 279780 h 559559"/>
                    <a:gd name="connsiteX1" fmla="*/ 293427 w 818866"/>
                    <a:gd name="connsiteY1" fmla="*/ 0 h 559559"/>
                    <a:gd name="connsiteX2" fmla="*/ 293427 w 818866"/>
                    <a:gd name="connsiteY2" fmla="*/ 194480 h 559559"/>
                    <a:gd name="connsiteX3" fmla="*/ 818866 w 818866"/>
                    <a:gd name="connsiteY3" fmla="*/ 194480 h 559559"/>
                    <a:gd name="connsiteX4" fmla="*/ 818866 w 818866"/>
                    <a:gd name="connsiteY4" fmla="*/ 365079 h 559559"/>
                    <a:gd name="connsiteX5" fmla="*/ 293427 w 818866"/>
                    <a:gd name="connsiteY5" fmla="*/ 365079 h 559559"/>
                    <a:gd name="connsiteX6" fmla="*/ 293427 w 818866"/>
                    <a:gd name="connsiteY6" fmla="*/ 559559 h 559559"/>
                    <a:gd name="connsiteX7" fmla="*/ 0 w 818866"/>
                    <a:gd name="connsiteY7" fmla="*/ 279780 h 559559"/>
                    <a:gd name="connsiteX0-1" fmla="*/ 0 w 818866"/>
                    <a:gd name="connsiteY0-2" fmla="*/ 279780 h 559559"/>
                    <a:gd name="connsiteX1-3" fmla="*/ 293427 w 818866"/>
                    <a:gd name="connsiteY1-4" fmla="*/ 0 h 559559"/>
                    <a:gd name="connsiteX2-5" fmla="*/ 121977 w 818866"/>
                    <a:gd name="connsiteY2-6" fmla="*/ 246867 h 559559"/>
                    <a:gd name="connsiteX3-7" fmla="*/ 818866 w 818866"/>
                    <a:gd name="connsiteY3-8" fmla="*/ 194480 h 559559"/>
                    <a:gd name="connsiteX4-9" fmla="*/ 818866 w 818866"/>
                    <a:gd name="connsiteY4-10" fmla="*/ 365079 h 559559"/>
                    <a:gd name="connsiteX5-11" fmla="*/ 293427 w 818866"/>
                    <a:gd name="connsiteY5-12" fmla="*/ 365079 h 559559"/>
                    <a:gd name="connsiteX6-13" fmla="*/ 293427 w 818866"/>
                    <a:gd name="connsiteY6-14" fmla="*/ 559559 h 559559"/>
                    <a:gd name="connsiteX7-15" fmla="*/ 0 w 818866"/>
                    <a:gd name="connsiteY7-16" fmla="*/ 279780 h 559559"/>
                    <a:gd name="connsiteX0-17" fmla="*/ 0 w 818866"/>
                    <a:gd name="connsiteY0-18" fmla="*/ 279780 h 559559"/>
                    <a:gd name="connsiteX1-19" fmla="*/ 293427 w 818866"/>
                    <a:gd name="connsiteY1-20" fmla="*/ 0 h 559559"/>
                    <a:gd name="connsiteX2-21" fmla="*/ 121977 w 818866"/>
                    <a:gd name="connsiteY2-22" fmla="*/ 246867 h 559559"/>
                    <a:gd name="connsiteX3-23" fmla="*/ 818866 w 818866"/>
                    <a:gd name="connsiteY3-24" fmla="*/ 194480 h 559559"/>
                    <a:gd name="connsiteX4-25" fmla="*/ 818866 w 818866"/>
                    <a:gd name="connsiteY4-26" fmla="*/ 365079 h 559559"/>
                    <a:gd name="connsiteX5-27" fmla="*/ 126739 w 818866"/>
                    <a:gd name="connsiteY5-28" fmla="*/ 312692 h 559559"/>
                    <a:gd name="connsiteX6-29" fmla="*/ 293427 w 818866"/>
                    <a:gd name="connsiteY6-30" fmla="*/ 559559 h 559559"/>
                    <a:gd name="connsiteX7-31" fmla="*/ 0 w 818866"/>
                    <a:gd name="connsiteY7-32" fmla="*/ 279780 h 559559"/>
                    <a:gd name="connsiteX0-33" fmla="*/ 0 w 818866"/>
                    <a:gd name="connsiteY0-34" fmla="*/ 279780 h 559559"/>
                    <a:gd name="connsiteX1-35" fmla="*/ 293427 w 818866"/>
                    <a:gd name="connsiteY1-36" fmla="*/ 0 h 559559"/>
                    <a:gd name="connsiteX2-37" fmla="*/ 121977 w 818866"/>
                    <a:gd name="connsiteY2-38" fmla="*/ 246867 h 559559"/>
                    <a:gd name="connsiteX3-39" fmla="*/ 818866 w 818866"/>
                    <a:gd name="connsiteY3-40" fmla="*/ 194480 h 559559"/>
                    <a:gd name="connsiteX4-41" fmla="*/ 818866 w 818866"/>
                    <a:gd name="connsiteY4-42" fmla="*/ 307929 h 559559"/>
                    <a:gd name="connsiteX5-43" fmla="*/ 126739 w 818866"/>
                    <a:gd name="connsiteY5-44" fmla="*/ 312692 h 559559"/>
                    <a:gd name="connsiteX6-45" fmla="*/ 293427 w 818866"/>
                    <a:gd name="connsiteY6-46" fmla="*/ 559559 h 559559"/>
                    <a:gd name="connsiteX7-47" fmla="*/ 0 w 818866"/>
                    <a:gd name="connsiteY7-48" fmla="*/ 279780 h 559559"/>
                    <a:gd name="connsiteX0-49" fmla="*/ 0 w 833154"/>
                    <a:gd name="connsiteY0-50" fmla="*/ 279780 h 559559"/>
                    <a:gd name="connsiteX1-51" fmla="*/ 293427 w 833154"/>
                    <a:gd name="connsiteY1-52" fmla="*/ 0 h 559559"/>
                    <a:gd name="connsiteX2-53" fmla="*/ 121977 w 833154"/>
                    <a:gd name="connsiteY2-54" fmla="*/ 246867 h 559559"/>
                    <a:gd name="connsiteX3-55" fmla="*/ 833154 w 833154"/>
                    <a:gd name="connsiteY3-56" fmla="*/ 237343 h 559559"/>
                    <a:gd name="connsiteX4-57" fmla="*/ 818866 w 833154"/>
                    <a:gd name="connsiteY4-58" fmla="*/ 307929 h 559559"/>
                    <a:gd name="connsiteX5-59" fmla="*/ 126739 w 833154"/>
                    <a:gd name="connsiteY5-60" fmla="*/ 312692 h 559559"/>
                    <a:gd name="connsiteX6-61" fmla="*/ 293427 w 833154"/>
                    <a:gd name="connsiteY6-62" fmla="*/ 559559 h 559559"/>
                    <a:gd name="connsiteX7-63" fmla="*/ 0 w 833154"/>
                    <a:gd name="connsiteY7-64" fmla="*/ 279780 h 559559"/>
                    <a:gd name="connsiteX0-65" fmla="*/ 0 w 833154"/>
                    <a:gd name="connsiteY0-66" fmla="*/ 279780 h 559559"/>
                    <a:gd name="connsiteX1-67" fmla="*/ 293427 w 833154"/>
                    <a:gd name="connsiteY1-68" fmla="*/ 0 h 559559"/>
                    <a:gd name="connsiteX2-69" fmla="*/ 121977 w 833154"/>
                    <a:gd name="connsiteY2-70" fmla="*/ 246867 h 559559"/>
                    <a:gd name="connsiteX3-71" fmla="*/ 833154 w 833154"/>
                    <a:gd name="connsiteY3-72" fmla="*/ 242105 h 559559"/>
                    <a:gd name="connsiteX4-73" fmla="*/ 818866 w 833154"/>
                    <a:gd name="connsiteY4-74" fmla="*/ 307929 h 559559"/>
                    <a:gd name="connsiteX5-75" fmla="*/ 126739 w 833154"/>
                    <a:gd name="connsiteY5-76" fmla="*/ 312692 h 559559"/>
                    <a:gd name="connsiteX6-77" fmla="*/ 293427 w 833154"/>
                    <a:gd name="connsiteY6-78" fmla="*/ 559559 h 559559"/>
                    <a:gd name="connsiteX7-79" fmla="*/ 0 w 833154"/>
                    <a:gd name="connsiteY7-80" fmla="*/ 279780 h 559559"/>
                    <a:gd name="connsiteX0-81" fmla="*/ 0 w 833154"/>
                    <a:gd name="connsiteY0-82" fmla="*/ 279780 h 559559"/>
                    <a:gd name="connsiteX1-83" fmla="*/ 293427 w 833154"/>
                    <a:gd name="connsiteY1-84" fmla="*/ 0 h 559559"/>
                    <a:gd name="connsiteX2-85" fmla="*/ 121977 w 833154"/>
                    <a:gd name="connsiteY2-86" fmla="*/ 246867 h 559559"/>
                    <a:gd name="connsiteX3-87" fmla="*/ 833154 w 833154"/>
                    <a:gd name="connsiteY3-88" fmla="*/ 251630 h 559559"/>
                    <a:gd name="connsiteX4-89" fmla="*/ 818866 w 833154"/>
                    <a:gd name="connsiteY4-90" fmla="*/ 307929 h 559559"/>
                    <a:gd name="connsiteX5-91" fmla="*/ 126739 w 833154"/>
                    <a:gd name="connsiteY5-92" fmla="*/ 312692 h 559559"/>
                    <a:gd name="connsiteX6-93" fmla="*/ 293427 w 833154"/>
                    <a:gd name="connsiteY6-94" fmla="*/ 559559 h 559559"/>
                    <a:gd name="connsiteX7-95" fmla="*/ 0 w 833154"/>
                    <a:gd name="connsiteY7-96" fmla="*/ 279780 h 559559"/>
                    <a:gd name="connsiteX0-97" fmla="*/ 0 w 833154"/>
                    <a:gd name="connsiteY0-98" fmla="*/ 279780 h 559559"/>
                    <a:gd name="connsiteX1-99" fmla="*/ 293427 w 833154"/>
                    <a:gd name="connsiteY1-100" fmla="*/ 0 h 559559"/>
                    <a:gd name="connsiteX2-101" fmla="*/ 121977 w 833154"/>
                    <a:gd name="connsiteY2-102" fmla="*/ 246867 h 559559"/>
                    <a:gd name="connsiteX3-103" fmla="*/ 833154 w 833154"/>
                    <a:gd name="connsiteY3-104" fmla="*/ 246868 h 559559"/>
                    <a:gd name="connsiteX4-105" fmla="*/ 818866 w 833154"/>
                    <a:gd name="connsiteY4-106" fmla="*/ 307929 h 559559"/>
                    <a:gd name="connsiteX5-107" fmla="*/ 126739 w 833154"/>
                    <a:gd name="connsiteY5-108" fmla="*/ 312692 h 559559"/>
                    <a:gd name="connsiteX6-109" fmla="*/ 293427 w 833154"/>
                    <a:gd name="connsiteY6-110" fmla="*/ 559559 h 559559"/>
                    <a:gd name="connsiteX7-111" fmla="*/ 0 w 833154"/>
                    <a:gd name="connsiteY7-112" fmla="*/ 279780 h 559559"/>
                    <a:gd name="connsiteX0-113" fmla="*/ 0 w 833154"/>
                    <a:gd name="connsiteY0-114" fmla="*/ 279780 h 559559"/>
                    <a:gd name="connsiteX1-115" fmla="*/ 293427 w 833154"/>
                    <a:gd name="connsiteY1-116" fmla="*/ 0 h 559559"/>
                    <a:gd name="connsiteX2-117" fmla="*/ 121977 w 833154"/>
                    <a:gd name="connsiteY2-118" fmla="*/ 246867 h 559559"/>
                    <a:gd name="connsiteX3-119" fmla="*/ 833154 w 833154"/>
                    <a:gd name="connsiteY3-120" fmla="*/ 246868 h 559559"/>
                    <a:gd name="connsiteX4-121" fmla="*/ 818866 w 833154"/>
                    <a:gd name="connsiteY4-122" fmla="*/ 312691 h 559559"/>
                    <a:gd name="connsiteX5-123" fmla="*/ 126739 w 833154"/>
                    <a:gd name="connsiteY5-124" fmla="*/ 312692 h 559559"/>
                    <a:gd name="connsiteX6-125" fmla="*/ 293427 w 833154"/>
                    <a:gd name="connsiteY6-126" fmla="*/ 559559 h 559559"/>
                    <a:gd name="connsiteX7-127" fmla="*/ 0 w 833154"/>
                    <a:gd name="connsiteY7-128" fmla="*/ 279780 h 559559"/>
                    <a:gd name="connsiteX0-129" fmla="*/ 0 w 828391"/>
                    <a:gd name="connsiteY0-130" fmla="*/ 279780 h 559559"/>
                    <a:gd name="connsiteX1-131" fmla="*/ 293427 w 828391"/>
                    <a:gd name="connsiteY1-132" fmla="*/ 0 h 559559"/>
                    <a:gd name="connsiteX2-133" fmla="*/ 121977 w 828391"/>
                    <a:gd name="connsiteY2-134" fmla="*/ 246867 h 559559"/>
                    <a:gd name="connsiteX3-135" fmla="*/ 828391 w 828391"/>
                    <a:gd name="connsiteY3-136" fmla="*/ 246868 h 559559"/>
                    <a:gd name="connsiteX4-137" fmla="*/ 818866 w 828391"/>
                    <a:gd name="connsiteY4-138" fmla="*/ 312691 h 559559"/>
                    <a:gd name="connsiteX5-139" fmla="*/ 126739 w 828391"/>
                    <a:gd name="connsiteY5-140" fmla="*/ 312692 h 559559"/>
                    <a:gd name="connsiteX6-141" fmla="*/ 293427 w 828391"/>
                    <a:gd name="connsiteY6-142" fmla="*/ 559559 h 559559"/>
                    <a:gd name="connsiteX7-143" fmla="*/ 0 w 828391"/>
                    <a:gd name="connsiteY7-144" fmla="*/ 279780 h 559559"/>
                    <a:gd name="connsiteX0-145" fmla="*/ 0 w 828391"/>
                    <a:gd name="connsiteY0-146" fmla="*/ 279780 h 559559"/>
                    <a:gd name="connsiteX1-147" fmla="*/ 293427 w 828391"/>
                    <a:gd name="connsiteY1-148" fmla="*/ 0 h 559559"/>
                    <a:gd name="connsiteX2-149" fmla="*/ 264853 w 828391"/>
                    <a:gd name="connsiteY2-150" fmla="*/ 44285 h 559559"/>
                    <a:gd name="connsiteX3-151" fmla="*/ 121977 w 828391"/>
                    <a:gd name="connsiteY3-152" fmla="*/ 246867 h 559559"/>
                    <a:gd name="connsiteX4-153" fmla="*/ 828391 w 828391"/>
                    <a:gd name="connsiteY4-154" fmla="*/ 246868 h 559559"/>
                    <a:gd name="connsiteX5-155" fmla="*/ 818866 w 828391"/>
                    <a:gd name="connsiteY5-156" fmla="*/ 312691 h 559559"/>
                    <a:gd name="connsiteX6-157" fmla="*/ 126739 w 828391"/>
                    <a:gd name="connsiteY6-158" fmla="*/ 312692 h 559559"/>
                    <a:gd name="connsiteX7-159" fmla="*/ 293427 w 828391"/>
                    <a:gd name="connsiteY7-160" fmla="*/ 559559 h 559559"/>
                    <a:gd name="connsiteX8" fmla="*/ 0 w 828391"/>
                    <a:gd name="connsiteY8" fmla="*/ 279780 h 559559"/>
                    <a:gd name="connsiteX0-161" fmla="*/ 0 w 828391"/>
                    <a:gd name="connsiteY0-162" fmla="*/ 279780 h 559559"/>
                    <a:gd name="connsiteX1-163" fmla="*/ 293427 w 828391"/>
                    <a:gd name="connsiteY1-164" fmla="*/ 0 h 559559"/>
                    <a:gd name="connsiteX2-165" fmla="*/ 312478 w 828391"/>
                    <a:gd name="connsiteY2-166" fmla="*/ 39522 h 559559"/>
                    <a:gd name="connsiteX3-167" fmla="*/ 121977 w 828391"/>
                    <a:gd name="connsiteY3-168" fmla="*/ 246867 h 559559"/>
                    <a:gd name="connsiteX4-169" fmla="*/ 828391 w 828391"/>
                    <a:gd name="connsiteY4-170" fmla="*/ 246868 h 559559"/>
                    <a:gd name="connsiteX5-171" fmla="*/ 818866 w 828391"/>
                    <a:gd name="connsiteY5-172" fmla="*/ 312691 h 559559"/>
                    <a:gd name="connsiteX6-173" fmla="*/ 126739 w 828391"/>
                    <a:gd name="connsiteY6-174" fmla="*/ 312692 h 559559"/>
                    <a:gd name="connsiteX7-175" fmla="*/ 293427 w 828391"/>
                    <a:gd name="connsiteY7-176" fmla="*/ 559559 h 559559"/>
                    <a:gd name="connsiteX8-177" fmla="*/ 0 w 828391"/>
                    <a:gd name="connsiteY8-178" fmla="*/ 279780 h 559559"/>
                    <a:gd name="connsiteX0-179" fmla="*/ 0 w 828391"/>
                    <a:gd name="connsiteY0-180" fmla="*/ 279780 h 559559"/>
                    <a:gd name="connsiteX1-181" fmla="*/ 293427 w 828391"/>
                    <a:gd name="connsiteY1-182" fmla="*/ 0 h 559559"/>
                    <a:gd name="connsiteX2-183" fmla="*/ 312478 w 828391"/>
                    <a:gd name="connsiteY2-184" fmla="*/ 39522 h 559559"/>
                    <a:gd name="connsiteX3-185" fmla="*/ 121977 w 828391"/>
                    <a:gd name="connsiteY3-186" fmla="*/ 246867 h 559559"/>
                    <a:gd name="connsiteX4-187" fmla="*/ 828391 w 828391"/>
                    <a:gd name="connsiteY4-188" fmla="*/ 246868 h 559559"/>
                    <a:gd name="connsiteX5-189" fmla="*/ 818866 w 828391"/>
                    <a:gd name="connsiteY5-190" fmla="*/ 312691 h 559559"/>
                    <a:gd name="connsiteX6-191" fmla="*/ 126739 w 828391"/>
                    <a:gd name="connsiteY6-192" fmla="*/ 312692 h 559559"/>
                    <a:gd name="connsiteX7-193" fmla="*/ 264853 w 828391"/>
                    <a:gd name="connsiteY7-194" fmla="*/ 506247 h 559559"/>
                    <a:gd name="connsiteX8-195" fmla="*/ 293427 w 828391"/>
                    <a:gd name="connsiteY8-196" fmla="*/ 559559 h 559559"/>
                    <a:gd name="connsiteX9" fmla="*/ 0 w 828391"/>
                    <a:gd name="connsiteY9" fmla="*/ 279780 h 559559"/>
                    <a:gd name="connsiteX0-197" fmla="*/ 0 w 828391"/>
                    <a:gd name="connsiteY0-198" fmla="*/ 279780 h 559559"/>
                    <a:gd name="connsiteX1-199" fmla="*/ 293427 w 828391"/>
                    <a:gd name="connsiteY1-200" fmla="*/ 0 h 559559"/>
                    <a:gd name="connsiteX2-201" fmla="*/ 312478 w 828391"/>
                    <a:gd name="connsiteY2-202" fmla="*/ 39522 h 559559"/>
                    <a:gd name="connsiteX3-203" fmla="*/ 121977 w 828391"/>
                    <a:gd name="connsiteY3-204" fmla="*/ 246867 h 559559"/>
                    <a:gd name="connsiteX4-205" fmla="*/ 828391 w 828391"/>
                    <a:gd name="connsiteY4-206" fmla="*/ 246868 h 559559"/>
                    <a:gd name="connsiteX5-207" fmla="*/ 818866 w 828391"/>
                    <a:gd name="connsiteY5-208" fmla="*/ 312691 h 559559"/>
                    <a:gd name="connsiteX6-209" fmla="*/ 126739 w 828391"/>
                    <a:gd name="connsiteY6-210" fmla="*/ 312692 h 559559"/>
                    <a:gd name="connsiteX7-211" fmla="*/ 317240 w 828391"/>
                    <a:gd name="connsiteY7-212" fmla="*/ 534822 h 559559"/>
                    <a:gd name="connsiteX8-213" fmla="*/ 293427 w 828391"/>
                    <a:gd name="connsiteY8-214" fmla="*/ 559559 h 559559"/>
                    <a:gd name="connsiteX9-215" fmla="*/ 0 w 828391"/>
                    <a:gd name="connsiteY9-216" fmla="*/ 279780 h 559559"/>
                    <a:gd name="connsiteX0-217" fmla="*/ 0 w 828391"/>
                    <a:gd name="connsiteY0-218" fmla="*/ 279780 h 559559"/>
                    <a:gd name="connsiteX1-219" fmla="*/ 293427 w 828391"/>
                    <a:gd name="connsiteY1-220" fmla="*/ 0 h 559559"/>
                    <a:gd name="connsiteX2-221" fmla="*/ 312478 w 828391"/>
                    <a:gd name="connsiteY2-222" fmla="*/ 39522 h 559559"/>
                    <a:gd name="connsiteX3-223" fmla="*/ 121977 w 828391"/>
                    <a:gd name="connsiteY3-224" fmla="*/ 246867 h 559559"/>
                    <a:gd name="connsiteX4-225" fmla="*/ 828391 w 828391"/>
                    <a:gd name="connsiteY4-226" fmla="*/ 246868 h 559559"/>
                    <a:gd name="connsiteX5-227" fmla="*/ 818866 w 828391"/>
                    <a:gd name="connsiteY5-228" fmla="*/ 312691 h 559559"/>
                    <a:gd name="connsiteX6-229" fmla="*/ 126739 w 828391"/>
                    <a:gd name="connsiteY6-230" fmla="*/ 312692 h 559559"/>
                    <a:gd name="connsiteX7-231" fmla="*/ 322003 w 828391"/>
                    <a:gd name="connsiteY7-232" fmla="*/ 530060 h 559559"/>
                    <a:gd name="connsiteX8-233" fmla="*/ 293427 w 828391"/>
                    <a:gd name="connsiteY8-234" fmla="*/ 559559 h 559559"/>
                    <a:gd name="connsiteX9-235" fmla="*/ 0 w 828391"/>
                    <a:gd name="connsiteY9-236" fmla="*/ 279780 h 559559"/>
                    <a:gd name="connsiteX0-237" fmla="*/ 0 w 828391"/>
                    <a:gd name="connsiteY0-238" fmla="*/ 279780 h 559559"/>
                    <a:gd name="connsiteX1-239" fmla="*/ 293427 w 828391"/>
                    <a:gd name="connsiteY1-240" fmla="*/ 0 h 559559"/>
                    <a:gd name="connsiteX2-241" fmla="*/ 322003 w 828391"/>
                    <a:gd name="connsiteY2-242" fmla="*/ 39522 h 559559"/>
                    <a:gd name="connsiteX3-243" fmla="*/ 121977 w 828391"/>
                    <a:gd name="connsiteY3-244" fmla="*/ 246867 h 559559"/>
                    <a:gd name="connsiteX4-245" fmla="*/ 828391 w 828391"/>
                    <a:gd name="connsiteY4-246" fmla="*/ 246868 h 559559"/>
                    <a:gd name="connsiteX5-247" fmla="*/ 818866 w 828391"/>
                    <a:gd name="connsiteY5-248" fmla="*/ 312691 h 559559"/>
                    <a:gd name="connsiteX6-249" fmla="*/ 126739 w 828391"/>
                    <a:gd name="connsiteY6-250" fmla="*/ 312692 h 559559"/>
                    <a:gd name="connsiteX7-251" fmla="*/ 322003 w 828391"/>
                    <a:gd name="connsiteY7-252" fmla="*/ 530060 h 559559"/>
                    <a:gd name="connsiteX8-253" fmla="*/ 293427 w 828391"/>
                    <a:gd name="connsiteY8-254" fmla="*/ 559559 h 559559"/>
                    <a:gd name="connsiteX9-255" fmla="*/ 0 w 828391"/>
                    <a:gd name="connsiteY9-256" fmla="*/ 279780 h 559559"/>
                    <a:gd name="connsiteX0-257" fmla="*/ 0 w 818866"/>
                    <a:gd name="connsiteY0-258" fmla="*/ 279780 h 559559"/>
                    <a:gd name="connsiteX1-259" fmla="*/ 293427 w 818866"/>
                    <a:gd name="connsiteY1-260" fmla="*/ 0 h 559559"/>
                    <a:gd name="connsiteX2-261" fmla="*/ 322003 w 818866"/>
                    <a:gd name="connsiteY2-262" fmla="*/ 39522 h 559559"/>
                    <a:gd name="connsiteX3-263" fmla="*/ 121977 w 818866"/>
                    <a:gd name="connsiteY3-264" fmla="*/ 246867 h 559559"/>
                    <a:gd name="connsiteX4-265" fmla="*/ 620836 w 818866"/>
                    <a:gd name="connsiteY4-266" fmla="*/ 246868 h 559559"/>
                    <a:gd name="connsiteX5-267" fmla="*/ 818866 w 818866"/>
                    <a:gd name="connsiteY5-268" fmla="*/ 312691 h 559559"/>
                    <a:gd name="connsiteX6-269" fmla="*/ 126739 w 818866"/>
                    <a:gd name="connsiteY6-270" fmla="*/ 312692 h 559559"/>
                    <a:gd name="connsiteX7-271" fmla="*/ 322003 w 818866"/>
                    <a:gd name="connsiteY7-272" fmla="*/ 530060 h 559559"/>
                    <a:gd name="connsiteX8-273" fmla="*/ 293427 w 818866"/>
                    <a:gd name="connsiteY8-274" fmla="*/ 559559 h 559559"/>
                    <a:gd name="connsiteX9-275" fmla="*/ 0 w 818866"/>
                    <a:gd name="connsiteY9-276" fmla="*/ 279780 h 559559"/>
                    <a:gd name="connsiteX0-277" fmla="*/ 0 w 630179"/>
                    <a:gd name="connsiteY0-278" fmla="*/ 279780 h 559559"/>
                    <a:gd name="connsiteX1-279" fmla="*/ 293427 w 630179"/>
                    <a:gd name="connsiteY1-280" fmla="*/ 0 h 559559"/>
                    <a:gd name="connsiteX2-281" fmla="*/ 322003 w 630179"/>
                    <a:gd name="connsiteY2-282" fmla="*/ 39522 h 559559"/>
                    <a:gd name="connsiteX3-283" fmla="*/ 121977 w 630179"/>
                    <a:gd name="connsiteY3-284" fmla="*/ 246867 h 559559"/>
                    <a:gd name="connsiteX4-285" fmla="*/ 620836 w 630179"/>
                    <a:gd name="connsiteY4-286" fmla="*/ 246868 h 559559"/>
                    <a:gd name="connsiteX5-287" fmla="*/ 630179 w 630179"/>
                    <a:gd name="connsiteY5-288" fmla="*/ 312691 h 559559"/>
                    <a:gd name="connsiteX6-289" fmla="*/ 126739 w 630179"/>
                    <a:gd name="connsiteY6-290" fmla="*/ 312692 h 559559"/>
                    <a:gd name="connsiteX7-291" fmla="*/ 322003 w 630179"/>
                    <a:gd name="connsiteY7-292" fmla="*/ 530060 h 559559"/>
                    <a:gd name="connsiteX8-293" fmla="*/ 293427 w 630179"/>
                    <a:gd name="connsiteY8-294" fmla="*/ 559559 h 559559"/>
                    <a:gd name="connsiteX9-295" fmla="*/ 0 w 630179"/>
                    <a:gd name="connsiteY9-296" fmla="*/ 279780 h 5595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7" y="connsiteY8-178"/>
                    </a:cxn>
                    <a:cxn ang="0">
                      <a:pos x="connsiteX9-215" y="connsiteY9-216"/>
                    </a:cxn>
                  </a:cxnLst>
                  <a:rect l="l" t="t" r="r" b="b"/>
                  <a:pathLst>
                    <a:path w="630179" h="559559">
                      <a:moveTo>
                        <a:pt x="0" y="279780"/>
                      </a:moveTo>
                      <a:lnTo>
                        <a:pt x="293427" y="0"/>
                      </a:lnTo>
                      <a:lnTo>
                        <a:pt x="322003" y="39522"/>
                      </a:lnTo>
                      <a:lnTo>
                        <a:pt x="121977" y="246867"/>
                      </a:lnTo>
                      <a:lnTo>
                        <a:pt x="620836" y="246868"/>
                      </a:lnTo>
                      <a:lnTo>
                        <a:pt x="630179" y="312691"/>
                      </a:lnTo>
                      <a:lnTo>
                        <a:pt x="126739" y="312692"/>
                      </a:lnTo>
                      <a:lnTo>
                        <a:pt x="322003" y="530060"/>
                      </a:lnTo>
                      <a:lnTo>
                        <a:pt x="293427" y="559559"/>
                      </a:lnTo>
                      <a:lnTo>
                        <a:pt x="0" y="2797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7" name="组合 216"/>
              <p:cNvGrpSpPr/>
              <p:nvPr/>
            </p:nvGrpSpPr>
            <p:grpSpPr>
              <a:xfrm>
                <a:off x="8237498" y="2710556"/>
                <a:ext cx="318527" cy="341290"/>
                <a:chOff x="5654709" y="3594100"/>
                <a:chExt cx="977896" cy="1047772"/>
              </a:xfrm>
            </p:grpSpPr>
            <p:sp>
              <p:nvSpPr>
                <p:cNvPr id="233" name="任意多边形 232"/>
                <p:cNvSpPr/>
                <p:nvPr/>
              </p:nvSpPr>
              <p:spPr>
                <a:xfrm>
                  <a:off x="5654709" y="3594100"/>
                  <a:ext cx="977896" cy="1047772"/>
                </a:xfrm>
                <a:custGeom>
                  <a:avLst/>
                  <a:gdLst>
                    <a:gd name="connsiteX0" fmla="*/ 0 w 977900"/>
                    <a:gd name="connsiteY0" fmla="*/ 0 h 1047772"/>
                    <a:gd name="connsiteX1" fmla="*/ 977900 w 977900"/>
                    <a:gd name="connsiteY1" fmla="*/ 0 h 1047772"/>
                    <a:gd name="connsiteX2" fmla="*/ 977900 w 977900"/>
                    <a:gd name="connsiteY2" fmla="*/ 1047772 h 1047772"/>
                    <a:gd name="connsiteX3" fmla="*/ 488950 w 977900"/>
                    <a:gd name="connsiteY3" fmla="*/ 859510 h 1047772"/>
                    <a:gd name="connsiteX4" fmla="*/ 0 w 977900"/>
                    <a:gd name="connsiteY4" fmla="*/ 1047772 h 1047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900" h="1047772">
                      <a:moveTo>
                        <a:pt x="0" y="0"/>
                      </a:moveTo>
                      <a:lnTo>
                        <a:pt x="977900" y="0"/>
                      </a:lnTo>
                      <a:lnTo>
                        <a:pt x="977900" y="1047772"/>
                      </a:lnTo>
                      <a:lnTo>
                        <a:pt x="488950" y="859510"/>
                      </a:lnTo>
                      <a:lnTo>
                        <a:pt x="0" y="1047772"/>
                      </a:lnTo>
                      <a:close/>
                    </a:path>
                  </a:pathLst>
                </a:custGeom>
                <a:solidFill>
                  <a:srgbClr val="63B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五角星 233"/>
                <p:cNvSpPr/>
                <p:nvPr/>
              </p:nvSpPr>
              <p:spPr>
                <a:xfrm>
                  <a:off x="5831712" y="3745399"/>
                  <a:ext cx="623884" cy="623888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21" name="矩形 220"/>
              <p:cNvSpPr/>
              <p:nvPr/>
            </p:nvSpPr>
            <p:spPr>
              <a:xfrm>
                <a:off x="4400968" y="3782327"/>
                <a:ext cx="3112046" cy="169133"/>
              </a:xfrm>
              <a:prstGeom prst="rect">
                <a:avLst/>
              </a:prstGeom>
              <a:solidFill>
                <a:srgbClr val="CEE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4405940" y="4030859"/>
                <a:ext cx="3112046" cy="169133"/>
              </a:xfrm>
              <a:prstGeom prst="rect">
                <a:avLst/>
              </a:prstGeom>
              <a:solidFill>
                <a:srgbClr val="CEE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/>
              <p:cNvSpPr/>
              <p:nvPr/>
            </p:nvSpPr>
            <p:spPr>
              <a:xfrm>
                <a:off x="4405940" y="4315682"/>
                <a:ext cx="3112046" cy="169133"/>
              </a:xfrm>
              <a:prstGeom prst="rect">
                <a:avLst/>
              </a:prstGeom>
              <a:solidFill>
                <a:srgbClr val="E9EC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4405940" y="4607247"/>
                <a:ext cx="3112046" cy="169133"/>
              </a:xfrm>
              <a:prstGeom prst="rect">
                <a:avLst/>
              </a:prstGeom>
              <a:solidFill>
                <a:srgbClr val="E9EC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/>
              <p:cNvSpPr/>
              <p:nvPr/>
            </p:nvSpPr>
            <p:spPr>
              <a:xfrm>
                <a:off x="4400968" y="4934947"/>
                <a:ext cx="4208485" cy="169133"/>
              </a:xfrm>
              <a:prstGeom prst="rect">
                <a:avLst/>
              </a:prstGeom>
              <a:solidFill>
                <a:srgbClr val="E9EC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5050" y="2767463"/>
                <a:ext cx="261008" cy="290616"/>
              </a:xfrm>
              <a:prstGeom prst="rect">
                <a:avLst/>
              </a:prstGeom>
            </p:spPr>
          </p:pic>
          <p:sp>
            <p:nvSpPr>
              <p:cNvPr id="239" name="矩形 238"/>
              <p:cNvSpPr/>
              <p:nvPr/>
            </p:nvSpPr>
            <p:spPr>
              <a:xfrm>
                <a:off x="6629918" y="2717875"/>
                <a:ext cx="1453028" cy="462478"/>
              </a:xfrm>
              <a:prstGeom prst="rect">
                <a:avLst/>
              </a:prstGeom>
              <a:solidFill>
                <a:srgbClr val="F9FC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r"/>
                <a:r>
                  <a:rPr lang="en-US" altLang="zh-CN" sz="300" dirty="0" smtClean="0">
                    <a:solidFill>
                      <a:schemeClr val="bg1">
                        <a:lumMod val="50000"/>
                      </a:schemeClr>
                    </a:solidFill>
                  </a:rPr>
                  <a:t>http://www.qq.com/    </a:t>
                </a:r>
                <a:r>
                  <a:rPr lang="en-US" altLang="zh-CN" sz="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endParaRPr lang="zh-CN" altLang="en-US" sz="3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40" name="图片 23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5719" y="2767463"/>
                <a:ext cx="274009" cy="290616"/>
              </a:xfrm>
              <a:prstGeom prst="rect">
                <a:avLst/>
              </a:prstGeom>
            </p:spPr>
          </p:pic>
          <p:sp>
            <p:nvSpPr>
              <p:cNvPr id="241" name="矩形 240"/>
              <p:cNvSpPr/>
              <p:nvPr/>
            </p:nvSpPr>
            <p:spPr>
              <a:xfrm>
                <a:off x="4626574" y="3502263"/>
                <a:ext cx="3112046" cy="169133"/>
              </a:xfrm>
              <a:prstGeom prst="rect">
                <a:avLst/>
              </a:prstGeom>
              <a:solidFill>
                <a:srgbClr val="CEE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2584966" y="2420284"/>
              <a:ext cx="2245857" cy="1284936"/>
              <a:chOff x="3206749" y="2448904"/>
              <a:chExt cx="5778501" cy="330609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206749" y="2448904"/>
                <a:ext cx="5778501" cy="3306090"/>
              </a:xfrm>
              <a:prstGeom prst="rect">
                <a:avLst/>
              </a:prstGeom>
              <a:solidFill>
                <a:srgbClr val="E4EE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3265716" y="3248035"/>
                <a:ext cx="5646058" cy="2441567"/>
              </a:xfrm>
              <a:prstGeom prst="rect">
                <a:avLst/>
              </a:prstGeom>
              <a:solidFill>
                <a:srgbClr val="F9FC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441371" y="2732632"/>
                <a:ext cx="2561892" cy="387939"/>
              </a:xfrm>
              <a:prstGeom prst="rect">
                <a:avLst/>
              </a:prstGeom>
              <a:solidFill>
                <a:srgbClr val="F9FC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r"/>
                <a:r>
                  <a:rPr lang="en-US" altLang="zh-CN" sz="500" dirty="0" smtClean="0">
                    <a:solidFill>
                      <a:schemeClr val="bg1">
                        <a:lumMod val="50000"/>
                      </a:schemeClr>
                    </a:solidFill>
                  </a:rPr>
                  <a:t>http://www.qq.com/</a:t>
                </a:r>
                <a:endParaRPr lang="zh-CN" altLang="en-US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3360420" y="2708071"/>
                <a:ext cx="436094" cy="436094"/>
                <a:chOff x="791571" y="2047164"/>
                <a:chExt cx="832513" cy="832513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791571" y="2047164"/>
                  <a:ext cx="832513" cy="832513"/>
                </a:xfrm>
                <a:prstGeom prst="ellipse">
                  <a:avLst/>
                </a:prstGeom>
                <a:solidFill>
                  <a:srgbClr val="B3D5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左箭头 24"/>
                <p:cNvSpPr/>
                <p:nvPr/>
              </p:nvSpPr>
              <p:spPr>
                <a:xfrm>
                  <a:off x="889709" y="2183640"/>
                  <a:ext cx="636236" cy="559559"/>
                </a:xfrm>
                <a:custGeom>
                  <a:avLst/>
                  <a:gdLst>
                    <a:gd name="connsiteX0" fmla="*/ 0 w 818866"/>
                    <a:gd name="connsiteY0" fmla="*/ 279780 h 559559"/>
                    <a:gd name="connsiteX1" fmla="*/ 293427 w 818866"/>
                    <a:gd name="connsiteY1" fmla="*/ 0 h 559559"/>
                    <a:gd name="connsiteX2" fmla="*/ 293427 w 818866"/>
                    <a:gd name="connsiteY2" fmla="*/ 194480 h 559559"/>
                    <a:gd name="connsiteX3" fmla="*/ 818866 w 818866"/>
                    <a:gd name="connsiteY3" fmla="*/ 194480 h 559559"/>
                    <a:gd name="connsiteX4" fmla="*/ 818866 w 818866"/>
                    <a:gd name="connsiteY4" fmla="*/ 365079 h 559559"/>
                    <a:gd name="connsiteX5" fmla="*/ 293427 w 818866"/>
                    <a:gd name="connsiteY5" fmla="*/ 365079 h 559559"/>
                    <a:gd name="connsiteX6" fmla="*/ 293427 w 818866"/>
                    <a:gd name="connsiteY6" fmla="*/ 559559 h 559559"/>
                    <a:gd name="connsiteX7" fmla="*/ 0 w 818866"/>
                    <a:gd name="connsiteY7" fmla="*/ 279780 h 559559"/>
                    <a:gd name="connsiteX0-1" fmla="*/ 0 w 818866"/>
                    <a:gd name="connsiteY0-2" fmla="*/ 279780 h 559559"/>
                    <a:gd name="connsiteX1-3" fmla="*/ 293427 w 818866"/>
                    <a:gd name="connsiteY1-4" fmla="*/ 0 h 559559"/>
                    <a:gd name="connsiteX2-5" fmla="*/ 121977 w 818866"/>
                    <a:gd name="connsiteY2-6" fmla="*/ 246867 h 559559"/>
                    <a:gd name="connsiteX3-7" fmla="*/ 818866 w 818866"/>
                    <a:gd name="connsiteY3-8" fmla="*/ 194480 h 559559"/>
                    <a:gd name="connsiteX4-9" fmla="*/ 818866 w 818866"/>
                    <a:gd name="connsiteY4-10" fmla="*/ 365079 h 559559"/>
                    <a:gd name="connsiteX5-11" fmla="*/ 293427 w 818866"/>
                    <a:gd name="connsiteY5-12" fmla="*/ 365079 h 559559"/>
                    <a:gd name="connsiteX6-13" fmla="*/ 293427 w 818866"/>
                    <a:gd name="connsiteY6-14" fmla="*/ 559559 h 559559"/>
                    <a:gd name="connsiteX7-15" fmla="*/ 0 w 818866"/>
                    <a:gd name="connsiteY7-16" fmla="*/ 279780 h 559559"/>
                    <a:gd name="connsiteX0-17" fmla="*/ 0 w 818866"/>
                    <a:gd name="connsiteY0-18" fmla="*/ 279780 h 559559"/>
                    <a:gd name="connsiteX1-19" fmla="*/ 293427 w 818866"/>
                    <a:gd name="connsiteY1-20" fmla="*/ 0 h 559559"/>
                    <a:gd name="connsiteX2-21" fmla="*/ 121977 w 818866"/>
                    <a:gd name="connsiteY2-22" fmla="*/ 246867 h 559559"/>
                    <a:gd name="connsiteX3-23" fmla="*/ 818866 w 818866"/>
                    <a:gd name="connsiteY3-24" fmla="*/ 194480 h 559559"/>
                    <a:gd name="connsiteX4-25" fmla="*/ 818866 w 818866"/>
                    <a:gd name="connsiteY4-26" fmla="*/ 365079 h 559559"/>
                    <a:gd name="connsiteX5-27" fmla="*/ 126739 w 818866"/>
                    <a:gd name="connsiteY5-28" fmla="*/ 312692 h 559559"/>
                    <a:gd name="connsiteX6-29" fmla="*/ 293427 w 818866"/>
                    <a:gd name="connsiteY6-30" fmla="*/ 559559 h 559559"/>
                    <a:gd name="connsiteX7-31" fmla="*/ 0 w 818866"/>
                    <a:gd name="connsiteY7-32" fmla="*/ 279780 h 559559"/>
                    <a:gd name="connsiteX0-33" fmla="*/ 0 w 818866"/>
                    <a:gd name="connsiteY0-34" fmla="*/ 279780 h 559559"/>
                    <a:gd name="connsiteX1-35" fmla="*/ 293427 w 818866"/>
                    <a:gd name="connsiteY1-36" fmla="*/ 0 h 559559"/>
                    <a:gd name="connsiteX2-37" fmla="*/ 121977 w 818866"/>
                    <a:gd name="connsiteY2-38" fmla="*/ 246867 h 559559"/>
                    <a:gd name="connsiteX3-39" fmla="*/ 818866 w 818866"/>
                    <a:gd name="connsiteY3-40" fmla="*/ 194480 h 559559"/>
                    <a:gd name="connsiteX4-41" fmla="*/ 818866 w 818866"/>
                    <a:gd name="connsiteY4-42" fmla="*/ 307929 h 559559"/>
                    <a:gd name="connsiteX5-43" fmla="*/ 126739 w 818866"/>
                    <a:gd name="connsiteY5-44" fmla="*/ 312692 h 559559"/>
                    <a:gd name="connsiteX6-45" fmla="*/ 293427 w 818866"/>
                    <a:gd name="connsiteY6-46" fmla="*/ 559559 h 559559"/>
                    <a:gd name="connsiteX7-47" fmla="*/ 0 w 818866"/>
                    <a:gd name="connsiteY7-48" fmla="*/ 279780 h 559559"/>
                    <a:gd name="connsiteX0-49" fmla="*/ 0 w 833154"/>
                    <a:gd name="connsiteY0-50" fmla="*/ 279780 h 559559"/>
                    <a:gd name="connsiteX1-51" fmla="*/ 293427 w 833154"/>
                    <a:gd name="connsiteY1-52" fmla="*/ 0 h 559559"/>
                    <a:gd name="connsiteX2-53" fmla="*/ 121977 w 833154"/>
                    <a:gd name="connsiteY2-54" fmla="*/ 246867 h 559559"/>
                    <a:gd name="connsiteX3-55" fmla="*/ 833154 w 833154"/>
                    <a:gd name="connsiteY3-56" fmla="*/ 237343 h 559559"/>
                    <a:gd name="connsiteX4-57" fmla="*/ 818866 w 833154"/>
                    <a:gd name="connsiteY4-58" fmla="*/ 307929 h 559559"/>
                    <a:gd name="connsiteX5-59" fmla="*/ 126739 w 833154"/>
                    <a:gd name="connsiteY5-60" fmla="*/ 312692 h 559559"/>
                    <a:gd name="connsiteX6-61" fmla="*/ 293427 w 833154"/>
                    <a:gd name="connsiteY6-62" fmla="*/ 559559 h 559559"/>
                    <a:gd name="connsiteX7-63" fmla="*/ 0 w 833154"/>
                    <a:gd name="connsiteY7-64" fmla="*/ 279780 h 559559"/>
                    <a:gd name="connsiteX0-65" fmla="*/ 0 w 833154"/>
                    <a:gd name="connsiteY0-66" fmla="*/ 279780 h 559559"/>
                    <a:gd name="connsiteX1-67" fmla="*/ 293427 w 833154"/>
                    <a:gd name="connsiteY1-68" fmla="*/ 0 h 559559"/>
                    <a:gd name="connsiteX2-69" fmla="*/ 121977 w 833154"/>
                    <a:gd name="connsiteY2-70" fmla="*/ 246867 h 559559"/>
                    <a:gd name="connsiteX3-71" fmla="*/ 833154 w 833154"/>
                    <a:gd name="connsiteY3-72" fmla="*/ 242105 h 559559"/>
                    <a:gd name="connsiteX4-73" fmla="*/ 818866 w 833154"/>
                    <a:gd name="connsiteY4-74" fmla="*/ 307929 h 559559"/>
                    <a:gd name="connsiteX5-75" fmla="*/ 126739 w 833154"/>
                    <a:gd name="connsiteY5-76" fmla="*/ 312692 h 559559"/>
                    <a:gd name="connsiteX6-77" fmla="*/ 293427 w 833154"/>
                    <a:gd name="connsiteY6-78" fmla="*/ 559559 h 559559"/>
                    <a:gd name="connsiteX7-79" fmla="*/ 0 w 833154"/>
                    <a:gd name="connsiteY7-80" fmla="*/ 279780 h 559559"/>
                    <a:gd name="connsiteX0-81" fmla="*/ 0 w 833154"/>
                    <a:gd name="connsiteY0-82" fmla="*/ 279780 h 559559"/>
                    <a:gd name="connsiteX1-83" fmla="*/ 293427 w 833154"/>
                    <a:gd name="connsiteY1-84" fmla="*/ 0 h 559559"/>
                    <a:gd name="connsiteX2-85" fmla="*/ 121977 w 833154"/>
                    <a:gd name="connsiteY2-86" fmla="*/ 246867 h 559559"/>
                    <a:gd name="connsiteX3-87" fmla="*/ 833154 w 833154"/>
                    <a:gd name="connsiteY3-88" fmla="*/ 251630 h 559559"/>
                    <a:gd name="connsiteX4-89" fmla="*/ 818866 w 833154"/>
                    <a:gd name="connsiteY4-90" fmla="*/ 307929 h 559559"/>
                    <a:gd name="connsiteX5-91" fmla="*/ 126739 w 833154"/>
                    <a:gd name="connsiteY5-92" fmla="*/ 312692 h 559559"/>
                    <a:gd name="connsiteX6-93" fmla="*/ 293427 w 833154"/>
                    <a:gd name="connsiteY6-94" fmla="*/ 559559 h 559559"/>
                    <a:gd name="connsiteX7-95" fmla="*/ 0 w 833154"/>
                    <a:gd name="connsiteY7-96" fmla="*/ 279780 h 559559"/>
                    <a:gd name="connsiteX0-97" fmla="*/ 0 w 833154"/>
                    <a:gd name="connsiteY0-98" fmla="*/ 279780 h 559559"/>
                    <a:gd name="connsiteX1-99" fmla="*/ 293427 w 833154"/>
                    <a:gd name="connsiteY1-100" fmla="*/ 0 h 559559"/>
                    <a:gd name="connsiteX2-101" fmla="*/ 121977 w 833154"/>
                    <a:gd name="connsiteY2-102" fmla="*/ 246867 h 559559"/>
                    <a:gd name="connsiteX3-103" fmla="*/ 833154 w 833154"/>
                    <a:gd name="connsiteY3-104" fmla="*/ 246868 h 559559"/>
                    <a:gd name="connsiteX4-105" fmla="*/ 818866 w 833154"/>
                    <a:gd name="connsiteY4-106" fmla="*/ 307929 h 559559"/>
                    <a:gd name="connsiteX5-107" fmla="*/ 126739 w 833154"/>
                    <a:gd name="connsiteY5-108" fmla="*/ 312692 h 559559"/>
                    <a:gd name="connsiteX6-109" fmla="*/ 293427 w 833154"/>
                    <a:gd name="connsiteY6-110" fmla="*/ 559559 h 559559"/>
                    <a:gd name="connsiteX7-111" fmla="*/ 0 w 833154"/>
                    <a:gd name="connsiteY7-112" fmla="*/ 279780 h 559559"/>
                    <a:gd name="connsiteX0-113" fmla="*/ 0 w 833154"/>
                    <a:gd name="connsiteY0-114" fmla="*/ 279780 h 559559"/>
                    <a:gd name="connsiteX1-115" fmla="*/ 293427 w 833154"/>
                    <a:gd name="connsiteY1-116" fmla="*/ 0 h 559559"/>
                    <a:gd name="connsiteX2-117" fmla="*/ 121977 w 833154"/>
                    <a:gd name="connsiteY2-118" fmla="*/ 246867 h 559559"/>
                    <a:gd name="connsiteX3-119" fmla="*/ 833154 w 833154"/>
                    <a:gd name="connsiteY3-120" fmla="*/ 246868 h 559559"/>
                    <a:gd name="connsiteX4-121" fmla="*/ 818866 w 833154"/>
                    <a:gd name="connsiteY4-122" fmla="*/ 312691 h 559559"/>
                    <a:gd name="connsiteX5-123" fmla="*/ 126739 w 833154"/>
                    <a:gd name="connsiteY5-124" fmla="*/ 312692 h 559559"/>
                    <a:gd name="connsiteX6-125" fmla="*/ 293427 w 833154"/>
                    <a:gd name="connsiteY6-126" fmla="*/ 559559 h 559559"/>
                    <a:gd name="connsiteX7-127" fmla="*/ 0 w 833154"/>
                    <a:gd name="connsiteY7-128" fmla="*/ 279780 h 559559"/>
                    <a:gd name="connsiteX0-129" fmla="*/ 0 w 828391"/>
                    <a:gd name="connsiteY0-130" fmla="*/ 279780 h 559559"/>
                    <a:gd name="connsiteX1-131" fmla="*/ 293427 w 828391"/>
                    <a:gd name="connsiteY1-132" fmla="*/ 0 h 559559"/>
                    <a:gd name="connsiteX2-133" fmla="*/ 121977 w 828391"/>
                    <a:gd name="connsiteY2-134" fmla="*/ 246867 h 559559"/>
                    <a:gd name="connsiteX3-135" fmla="*/ 828391 w 828391"/>
                    <a:gd name="connsiteY3-136" fmla="*/ 246868 h 559559"/>
                    <a:gd name="connsiteX4-137" fmla="*/ 818866 w 828391"/>
                    <a:gd name="connsiteY4-138" fmla="*/ 312691 h 559559"/>
                    <a:gd name="connsiteX5-139" fmla="*/ 126739 w 828391"/>
                    <a:gd name="connsiteY5-140" fmla="*/ 312692 h 559559"/>
                    <a:gd name="connsiteX6-141" fmla="*/ 293427 w 828391"/>
                    <a:gd name="connsiteY6-142" fmla="*/ 559559 h 559559"/>
                    <a:gd name="connsiteX7-143" fmla="*/ 0 w 828391"/>
                    <a:gd name="connsiteY7-144" fmla="*/ 279780 h 559559"/>
                    <a:gd name="connsiteX0-145" fmla="*/ 0 w 828391"/>
                    <a:gd name="connsiteY0-146" fmla="*/ 279780 h 559559"/>
                    <a:gd name="connsiteX1-147" fmla="*/ 293427 w 828391"/>
                    <a:gd name="connsiteY1-148" fmla="*/ 0 h 559559"/>
                    <a:gd name="connsiteX2-149" fmla="*/ 264853 w 828391"/>
                    <a:gd name="connsiteY2-150" fmla="*/ 44285 h 559559"/>
                    <a:gd name="connsiteX3-151" fmla="*/ 121977 w 828391"/>
                    <a:gd name="connsiteY3-152" fmla="*/ 246867 h 559559"/>
                    <a:gd name="connsiteX4-153" fmla="*/ 828391 w 828391"/>
                    <a:gd name="connsiteY4-154" fmla="*/ 246868 h 559559"/>
                    <a:gd name="connsiteX5-155" fmla="*/ 818866 w 828391"/>
                    <a:gd name="connsiteY5-156" fmla="*/ 312691 h 559559"/>
                    <a:gd name="connsiteX6-157" fmla="*/ 126739 w 828391"/>
                    <a:gd name="connsiteY6-158" fmla="*/ 312692 h 559559"/>
                    <a:gd name="connsiteX7-159" fmla="*/ 293427 w 828391"/>
                    <a:gd name="connsiteY7-160" fmla="*/ 559559 h 559559"/>
                    <a:gd name="connsiteX8" fmla="*/ 0 w 828391"/>
                    <a:gd name="connsiteY8" fmla="*/ 279780 h 559559"/>
                    <a:gd name="connsiteX0-161" fmla="*/ 0 w 828391"/>
                    <a:gd name="connsiteY0-162" fmla="*/ 279780 h 559559"/>
                    <a:gd name="connsiteX1-163" fmla="*/ 293427 w 828391"/>
                    <a:gd name="connsiteY1-164" fmla="*/ 0 h 559559"/>
                    <a:gd name="connsiteX2-165" fmla="*/ 312478 w 828391"/>
                    <a:gd name="connsiteY2-166" fmla="*/ 39522 h 559559"/>
                    <a:gd name="connsiteX3-167" fmla="*/ 121977 w 828391"/>
                    <a:gd name="connsiteY3-168" fmla="*/ 246867 h 559559"/>
                    <a:gd name="connsiteX4-169" fmla="*/ 828391 w 828391"/>
                    <a:gd name="connsiteY4-170" fmla="*/ 246868 h 559559"/>
                    <a:gd name="connsiteX5-171" fmla="*/ 818866 w 828391"/>
                    <a:gd name="connsiteY5-172" fmla="*/ 312691 h 559559"/>
                    <a:gd name="connsiteX6-173" fmla="*/ 126739 w 828391"/>
                    <a:gd name="connsiteY6-174" fmla="*/ 312692 h 559559"/>
                    <a:gd name="connsiteX7-175" fmla="*/ 293427 w 828391"/>
                    <a:gd name="connsiteY7-176" fmla="*/ 559559 h 559559"/>
                    <a:gd name="connsiteX8-177" fmla="*/ 0 w 828391"/>
                    <a:gd name="connsiteY8-178" fmla="*/ 279780 h 559559"/>
                    <a:gd name="connsiteX0-179" fmla="*/ 0 w 828391"/>
                    <a:gd name="connsiteY0-180" fmla="*/ 279780 h 559559"/>
                    <a:gd name="connsiteX1-181" fmla="*/ 293427 w 828391"/>
                    <a:gd name="connsiteY1-182" fmla="*/ 0 h 559559"/>
                    <a:gd name="connsiteX2-183" fmla="*/ 312478 w 828391"/>
                    <a:gd name="connsiteY2-184" fmla="*/ 39522 h 559559"/>
                    <a:gd name="connsiteX3-185" fmla="*/ 121977 w 828391"/>
                    <a:gd name="connsiteY3-186" fmla="*/ 246867 h 559559"/>
                    <a:gd name="connsiteX4-187" fmla="*/ 828391 w 828391"/>
                    <a:gd name="connsiteY4-188" fmla="*/ 246868 h 559559"/>
                    <a:gd name="connsiteX5-189" fmla="*/ 818866 w 828391"/>
                    <a:gd name="connsiteY5-190" fmla="*/ 312691 h 559559"/>
                    <a:gd name="connsiteX6-191" fmla="*/ 126739 w 828391"/>
                    <a:gd name="connsiteY6-192" fmla="*/ 312692 h 559559"/>
                    <a:gd name="connsiteX7-193" fmla="*/ 264853 w 828391"/>
                    <a:gd name="connsiteY7-194" fmla="*/ 506247 h 559559"/>
                    <a:gd name="connsiteX8-195" fmla="*/ 293427 w 828391"/>
                    <a:gd name="connsiteY8-196" fmla="*/ 559559 h 559559"/>
                    <a:gd name="connsiteX9" fmla="*/ 0 w 828391"/>
                    <a:gd name="connsiteY9" fmla="*/ 279780 h 559559"/>
                    <a:gd name="connsiteX0-197" fmla="*/ 0 w 828391"/>
                    <a:gd name="connsiteY0-198" fmla="*/ 279780 h 559559"/>
                    <a:gd name="connsiteX1-199" fmla="*/ 293427 w 828391"/>
                    <a:gd name="connsiteY1-200" fmla="*/ 0 h 559559"/>
                    <a:gd name="connsiteX2-201" fmla="*/ 312478 w 828391"/>
                    <a:gd name="connsiteY2-202" fmla="*/ 39522 h 559559"/>
                    <a:gd name="connsiteX3-203" fmla="*/ 121977 w 828391"/>
                    <a:gd name="connsiteY3-204" fmla="*/ 246867 h 559559"/>
                    <a:gd name="connsiteX4-205" fmla="*/ 828391 w 828391"/>
                    <a:gd name="connsiteY4-206" fmla="*/ 246868 h 559559"/>
                    <a:gd name="connsiteX5-207" fmla="*/ 818866 w 828391"/>
                    <a:gd name="connsiteY5-208" fmla="*/ 312691 h 559559"/>
                    <a:gd name="connsiteX6-209" fmla="*/ 126739 w 828391"/>
                    <a:gd name="connsiteY6-210" fmla="*/ 312692 h 559559"/>
                    <a:gd name="connsiteX7-211" fmla="*/ 317240 w 828391"/>
                    <a:gd name="connsiteY7-212" fmla="*/ 534822 h 559559"/>
                    <a:gd name="connsiteX8-213" fmla="*/ 293427 w 828391"/>
                    <a:gd name="connsiteY8-214" fmla="*/ 559559 h 559559"/>
                    <a:gd name="connsiteX9-215" fmla="*/ 0 w 828391"/>
                    <a:gd name="connsiteY9-216" fmla="*/ 279780 h 559559"/>
                    <a:gd name="connsiteX0-217" fmla="*/ 0 w 828391"/>
                    <a:gd name="connsiteY0-218" fmla="*/ 279780 h 559559"/>
                    <a:gd name="connsiteX1-219" fmla="*/ 293427 w 828391"/>
                    <a:gd name="connsiteY1-220" fmla="*/ 0 h 559559"/>
                    <a:gd name="connsiteX2-221" fmla="*/ 312478 w 828391"/>
                    <a:gd name="connsiteY2-222" fmla="*/ 39522 h 559559"/>
                    <a:gd name="connsiteX3-223" fmla="*/ 121977 w 828391"/>
                    <a:gd name="connsiteY3-224" fmla="*/ 246867 h 559559"/>
                    <a:gd name="connsiteX4-225" fmla="*/ 828391 w 828391"/>
                    <a:gd name="connsiteY4-226" fmla="*/ 246868 h 559559"/>
                    <a:gd name="connsiteX5-227" fmla="*/ 818866 w 828391"/>
                    <a:gd name="connsiteY5-228" fmla="*/ 312691 h 559559"/>
                    <a:gd name="connsiteX6-229" fmla="*/ 126739 w 828391"/>
                    <a:gd name="connsiteY6-230" fmla="*/ 312692 h 559559"/>
                    <a:gd name="connsiteX7-231" fmla="*/ 322003 w 828391"/>
                    <a:gd name="connsiteY7-232" fmla="*/ 530060 h 559559"/>
                    <a:gd name="connsiteX8-233" fmla="*/ 293427 w 828391"/>
                    <a:gd name="connsiteY8-234" fmla="*/ 559559 h 559559"/>
                    <a:gd name="connsiteX9-235" fmla="*/ 0 w 828391"/>
                    <a:gd name="connsiteY9-236" fmla="*/ 279780 h 559559"/>
                    <a:gd name="connsiteX0-237" fmla="*/ 0 w 828391"/>
                    <a:gd name="connsiteY0-238" fmla="*/ 279780 h 559559"/>
                    <a:gd name="connsiteX1-239" fmla="*/ 293427 w 828391"/>
                    <a:gd name="connsiteY1-240" fmla="*/ 0 h 559559"/>
                    <a:gd name="connsiteX2-241" fmla="*/ 322003 w 828391"/>
                    <a:gd name="connsiteY2-242" fmla="*/ 39522 h 559559"/>
                    <a:gd name="connsiteX3-243" fmla="*/ 121977 w 828391"/>
                    <a:gd name="connsiteY3-244" fmla="*/ 246867 h 559559"/>
                    <a:gd name="connsiteX4-245" fmla="*/ 828391 w 828391"/>
                    <a:gd name="connsiteY4-246" fmla="*/ 246868 h 559559"/>
                    <a:gd name="connsiteX5-247" fmla="*/ 818866 w 828391"/>
                    <a:gd name="connsiteY5-248" fmla="*/ 312691 h 559559"/>
                    <a:gd name="connsiteX6-249" fmla="*/ 126739 w 828391"/>
                    <a:gd name="connsiteY6-250" fmla="*/ 312692 h 559559"/>
                    <a:gd name="connsiteX7-251" fmla="*/ 322003 w 828391"/>
                    <a:gd name="connsiteY7-252" fmla="*/ 530060 h 559559"/>
                    <a:gd name="connsiteX8-253" fmla="*/ 293427 w 828391"/>
                    <a:gd name="connsiteY8-254" fmla="*/ 559559 h 559559"/>
                    <a:gd name="connsiteX9-255" fmla="*/ 0 w 828391"/>
                    <a:gd name="connsiteY9-256" fmla="*/ 279780 h 559559"/>
                    <a:gd name="connsiteX0-257" fmla="*/ 0 w 818866"/>
                    <a:gd name="connsiteY0-258" fmla="*/ 279780 h 559559"/>
                    <a:gd name="connsiteX1-259" fmla="*/ 293427 w 818866"/>
                    <a:gd name="connsiteY1-260" fmla="*/ 0 h 559559"/>
                    <a:gd name="connsiteX2-261" fmla="*/ 322003 w 818866"/>
                    <a:gd name="connsiteY2-262" fmla="*/ 39522 h 559559"/>
                    <a:gd name="connsiteX3-263" fmla="*/ 121977 w 818866"/>
                    <a:gd name="connsiteY3-264" fmla="*/ 246867 h 559559"/>
                    <a:gd name="connsiteX4-265" fmla="*/ 620836 w 818866"/>
                    <a:gd name="connsiteY4-266" fmla="*/ 246868 h 559559"/>
                    <a:gd name="connsiteX5-267" fmla="*/ 818866 w 818866"/>
                    <a:gd name="connsiteY5-268" fmla="*/ 312691 h 559559"/>
                    <a:gd name="connsiteX6-269" fmla="*/ 126739 w 818866"/>
                    <a:gd name="connsiteY6-270" fmla="*/ 312692 h 559559"/>
                    <a:gd name="connsiteX7-271" fmla="*/ 322003 w 818866"/>
                    <a:gd name="connsiteY7-272" fmla="*/ 530060 h 559559"/>
                    <a:gd name="connsiteX8-273" fmla="*/ 293427 w 818866"/>
                    <a:gd name="connsiteY8-274" fmla="*/ 559559 h 559559"/>
                    <a:gd name="connsiteX9-275" fmla="*/ 0 w 818866"/>
                    <a:gd name="connsiteY9-276" fmla="*/ 279780 h 559559"/>
                    <a:gd name="connsiteX0-277" fmla="*/ 0 w 630179"/>
                    <a:gd name="connsiteY0-278" fmla="*/ 279780 h 559559"/>
                    <a:gd name="connsiteX1-279" fmla="*/ 293427 w 630179"/>
                    <a:gd name="connsiteY1-280" fmla="*/ 0 h 559559"/>
                    <a:gd name="connsiteX2-281" fmla="*/ 322003 w 630179"/>
                    <a:gd name="connsiteY2-282" fmla="*/ 39522 h 559559"/>
                    <a:gd name="connsiteX3-283" fmla="*/ 121977 w 630179"/>
                    <a:gd name="connsiteY3-284" fmla="*/ 246867 h 559559"/>
                    <a:gd name="connsiteX4-285" fmla="*/ 620836 w 630179"/>
                    <a:gd name="connsiteY4-286" fmla="*/ 246868 h 559559"/>
                    <a:gd name="connsiteX5-287" fmla="*/ 630179 w 630179"/>
                    <a:gd name="connsiteY5-288" fmla="*/ 312691 h 559559"/>
                    <a:gd name="connsiteX6-289" fmla="*/ 126739 w 630179"/>
                    <a:gd name="connsiteY6-290" fmla="*/ 312692 h 559559"/>
                    <a:gd name="connsiteX7-291" fmla="*/ 322003 w 630179"/>
                    <a:gd name="connsiteY7-292" fmla="*/ 530060 h 559559"/>
                    <a:gd name="connsiteX8-293" fmla="*/ 293427 w 630179"/>
                    <a:gd name="connsiteY8-294" fmla="*/ 559559 h 559559"/>
                    <a:gd name="connsiteX9-295" fmla="*/ 0 w 630179"/>
                    <a:gd name="connsiteY9-296" fmla="*/ 279780 h 5595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7" y="connsiteY8-178"/>
                    </a:cxn>
                    <a:cxn ang="0">
                      <a:pos x="connsiteX9-215" y="connsiteY9-216"/>
                    </a:cxn>
                  </a:cxnLst>
                  <a:rect l="l" t="t" r="r" b="b"/>
                  <a:pathLst>
                    <a:path w="630179" h="559559">
                      <a:moveTo>
                        <a:pt x="0" y="279780"/>
                      </a:moveTo>
                      <a:lnTo>
                        <a:pt x="293427" y="0"/>
                      </a:lnTo>
                      <a:lnTo>
                        <a:pt x="322003" y="39522"/>
                      </a:lnTo>
                      <a:lnTo>
                        <a:pt x="121977" y="246867"/>
                      </a:lnTo>
                      <a:lnTo>
                        <a:pt x="620836" y="246868"/>
                      </a:lnTo>
                      <a:lnTo>
                        <a:pt x="630179" y="312691"/>
                      </a:lnTo>
                      <a:lnTo>
                        <a:pt x="126739" y="312692"/>
                      </a:lnTo>
                      <a:lnTo>
                        <a:pt x="322003" y="530060"/>
                      </a:lnTo>
                      <a:lnTo>
                        <a:pt x="293427" y="559559"/>
                      </a:lnTo>
                      <a:lnTo>
                        <a:pt x="0" y="2797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4" name="组合 183"/>
              <p:cNvGrpSpPr/>
              <p:nvPr/>
            </p:nvGrpSpPr>
            <p:grpSpPr>
              <a:xfrm flipH="1">
                <a:off x="3916796" y="2752186"/>
                <a:ext cx="347864" cy="347866"/>
                <a:chOff x="791571" y="2047164"/>
                <a:chExt cx="832513" cy="832513"/>
              </a:xfrm>
            </p:grpSpPr>
            <p:sp>
              <p:nvSpPr>
                <p:cNvPr id="185" name="椭圆 184"/>
                <p:cNvSpPr/>
                <p:nvPr/>
              </p:nvSpPr>
              <p:spPr>
                <a:xfrm>
                  <a:off x="791571" y="2047164"/>
                  <a:ext cx="832513" cy="832513"/>
                </a:xfrm>
                <a:prstGeom prst="ellipse">
                  <a:avLst/>
                </a:prstGeom>
                <a:solidFill>
                  <a:srgbClr val="B3D5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左箭头 24"/>
                <p:cNvSpPr/>
                <p:nvPr/>
              </p:nvSpPr>
              <p:spPr>
                <a:xfrm>
                  <a:off x="889709" y="2183640"/>
                  <a:ext cx="636236" cy="559559"/>
                </a:xfrm>
                <a:custGeom>
                  <a:avLst/>
                  <a:gdLst>
                    <a:gd name="connsiteX0" fmla="*/ 0 w 818866"/>
                    <a:gd name="connsiteY0" fmla="*/ 279780 h 559559"/>
                    <a:gd name="connsiteX1" fmla="*/ 293427 w 818866"/>
                    <a:gd name="connsiteY1" fmla="*/ 0 h 559559"/>
                    <a:gd name="connsiteX2" fmla="*/ 293427 w 818866"/>
                    <a:gd name="connsiteY2" fmla="*/ 194480 h 559559"/>
                    <a:gd name="connsiteX3" fmla="*/ 818866 w 818866"/>
                    <a:gd name="connsiteY3" fmla="*/ 194480 h 559559"/>
                    <a:gd name="connsiteX4" fmla="*/ 818866 w 818866"/>
                    <a:gd name="connsiteY4" fmla="*/ 365079 h 559559"/>
                    <a:gd name="connsiteX5" fmla="*/ 293427 w 818866"/>
                    <a:gd name="connsiteY5" fmla="*/ 365079 h 559559"/>
                    <a:gd name="connsiteX6" fmla="*/ 293427 w 818866"/>
                    <a:gd name="connsiteY6" fmla="*/ 559559 h 559559"/>
                    <a:gd name="connsiteX7" fmla="*/ 0 w 818866"/>
                    <a:gd name="connsiteY7" fmla="*/ 279780 h 559559"/>
                    <a:gd name="connsiteX0-1" fmla="*/ 0 w 818866"/>
                    <a:gd name="connsiteY0-2" fmla="*/ 279780 h 559559"/>
                    <a:gd name="connsiteX1-3" fmla="*/ 293427 w 818866"/>
                    <a:gd name="connsiteY1-4" fmla="*/ 0 h 559559"/>
                    <a:gd name="connsiteX2-5" fmla="*/ 121977 w 818866"/>
                    <a:gd name="connsiteY2-6" fmla="*/ 246867 h 559559"/>
                    <a:gd name="connsiteX3-7" fmla="*/ 818866 w 818866"/>
                    <a:gd name="connsiteY3-8" fmla="*/ 194480 h 559559"/>
                    <a:gd name="connsiteX4-9" fmla="*/ 818866 w 818866"/>
                    <a:gd name="connsiteY4-10" fmla="*/ 365079 h 559559"/>
                    <a:gd name="connsiteX5-11" fmla="*/ 293427 w 818866"/>
                    <a:gd name="connsiteY5-12" fmla="*/ 365079 h 559559"/>
                    <a:gd name="connsiteX6-13" fmla="*/ 293427 w 818866"/>
                    <a:gd name="connsiteY6-14" fmla="*/ 559559 h 559559"/>
                    <a:gd name="connsiteX7-15" fmla="*/ 0 w 818866"/>
                    <a:gd name="connsiteY7-16" fmla="*/ 279780 h 559559"/>
                    <a:gd name="connsiteX0-17" fmla="*/ 0 w 818866"/>
                    <a:gd name="connsiteY0-18" fmla="*/ 279780 h 559559"/>
                    <a:gd name="connsiteX1-19" fmla="*/ 293427 w 818866"/>
                    <a:gd name="connsiteY1-20" fmla="*/ 0 h 559559"/>
                    <a:gd name="connsiteX2-21" fmla="*/ 121977 w 818866"/>
                    <a:gd name="connsiteY2-22" fmla="*/ 246867 h 559559"/>
                    <a:gd name="connsiteX3-23" fmla="*/ 818866 w 818866"/>
                    <a:gd name="connsiteY3-24" fmla="*/ 194480 h 559559"/>
                    <a:gd name="connsiteX4-25" fmla="*/ 818866 w 818866"/>
                    <a:gd name="connsiteY4-26" fmla="*/ 365079 h 559559"/>
                    <a:gd name="connsiteX5-27" fmla="*/ 126739 w 818866"/>
                    <a:gd name="connsiteY5-28" fmla="*/ 312692 h 559559"/>
                    <a:gd name="connsiteX6-29" fmla="*/ 293427 w 818866"/>
                    <a:gd name="connsiteY6-30" fmla="*/ 559559 h 559559"/>
                    <a:gd name="connsiteX7-31" fmla="*/ 0 w 818866"/>
                    <a:gd name="connsiteY7-32" fmla="*/ 279780 h 559559"/>
                    <a:gd name="connsiteX0-33" fmla="*/ 0 w 818866"/>
                    <a:gd name="connsiteY0-34" fmla="*/ 279780 h 559559"/>
                    <a:gd name="connsiteX1-35" fmla="*/ 293427 w 818866"/>
                    <a:gd name="connsiteY1-36" fmla="*/ 0 h 559559"/>
                    <a:gd name="connsiteX2-37" fmla="*/ 121977 w 818866"/>
                    <a:gd name="connsiteY2-38" fmla="*/ 246867 h 559559"/>
                    <a:gd name="connsiteX3-39" fmla="*/ 818866 w 818866"/>
                    <a:gd name="connsiteY3-40" fmla="*/ 194480 h 559559"/>
                    <a:gd name="connsiteX4-41" fmla="*/ 818866 w 818866"/>
                    <a:gd name="connsiteY4-42" fmla="*/ 307929 h 559559"/>
                    <a:gd name="connsiteX5-43" fmla="*/ 126739 w 818866"/>
                    <a:gd name="connsiteY5-44" fmla="*/ 312692 h 559559"/>
                    <a:gd name="connsiteX6-45" fmla="*/ 293427 w 818866"/>
                    <a:gd name="connsiteY6-46" fmla="*/ 559559 h 559559"/>
                    <a:gd name="connsiteX7-47" fmla="*/ 0 w 818866"/>
                    <a:gd name="connsiteY7-48" fmla="*/ 279780 h 559559"/>
                    <a:gd name="connsiteX0-49" fmla="*/ 0 w 833154"/>
                    <a:gd name="connsiteY0-50" fmla="*/ 279780 h 559559"/>
                    <a:gd name="connsiteX1-51" fmla="*/ 293427 w 833154"/>
                    <a:gd name="connsiteY1-52" fmla="*/ 0 h 559559"/>
                    <a:gd name="connsiteX2-53" fmla="*/ 121977 w 833154"/>
                    <a:gd name="connsiteY2-54" fmla="*/ 246867 h 559559"/>
                    <a:gd name="connsiteX3-55" fmla="*/ 833154 w 833154"/>
                    <a:gd name="connsiteY3-56" fmla="*/ 237343 h 559559"/>
                    <a:gd name="connsiteX4-57" fmla="*/ 818866 w 833154"/>
                    <a:gd name="connsiteY4-58" fmla="*/ 307929 h 559559"/>
                    <a:gd name="connsiteX5-59" fmla="*/ 126739 w 833154"/>
                    <a:gd name="connsiteY5-60" fmla="*/ 312692 h 559559"/>
                    <a:gd name="connsiteX6-61" fmla="*/ 293427 w 833154"/>
                    <a:gd name="connsiteY6-62" fmla="*/ 559559 h 559559"/>
                    <a:gd name="connsiteX7-63" fmla="*/ 0 w 833154"/>
                    <a:gd name="connsiteY7-64" fmla="*/ 279780 h 559559"/>
                    <a:gd name="connsiteX0-65" fmla="*/ 0 w 833154"/>
                    <a:gd name="connsiteY0-66" fmla="*/ 279780 h 559559"/>
                    <a:gd name="connsiteX1-67" fmla="*/ 293427 w 833154"/>
                    <a:gd name="connsiteY1-68" fmla="*/ 0 h 559559"/>
                    <a:gd name="connsiteX2-69" fmla="*/ 121977 w 833154"/>
                    <a:gd name="connsiteY2-70" fmla="*/ 246867 h 559559"/>
                    <a:gd name="connsiteX3-71" fmla="*/ 833154 w 833154"/>
                    <a:gd name="connsiteY3-72" fmla="*/ 242105 h 559559"/>
                    <a:gd name="connsiteX4-73" fmla="*/ 818866 w 833154"/>
                    <a:gd name="connsiteY4-74" fmla="*/ 307929 h 559559"/>
                    <a:gd name="connsiteX5-75" fmla="*/ 126739 w 833154"/>
                    <a:gd name="connsiteY5-76" fmla="*/ 312692 h 559559"/>
                    <a:gd name="connsiteX6-77" fmla="*/ 293427 w 833154"/>
                    <a:gd name="connsiteY6-78" fmla="*/ 559559 h 559559"/>
                    <a:gd name="connsiteX7-79" fmla="*/ 0 w 833154"/>
                    <a:gd name="connsiteY7-80" fmla="*/ 279780 h 559559"/>
                    <a:gd name="connsiteX0-81" fmla="*/ 0 w 833154"/>
                    <a:gd name="connsiteY0-82" fmla="*/ 279780 h 559559"/>
                    <a:gd name="connsiteX1-83" fmla="*/ 293427 w 833154"/>
                    <a:gd name="connsiteY1-84" fmla="*/ 0 h 559559"/>
                    <a:gd name="connsiteX2-85" fmla="*/ 121977 w 833154"/>
                    <a:gd name="connsiteY2-86" fmla="*/ 246867 h 559559"/>
                    <a:gd name="connsiteX3-87" fmla="*/ 833154 w 833154"/>
                    <a:gd name="connsiteY3-88" fmla="*/ 251630 h 559559"/>
                    <a:gd name="connsiteX4-89" fmla="*/ 818866 w 833154"/>
                    <a:gd name="connsiteY4-90" fmla="*/ 307929 h 559559"/>
                    <a:gd name="connsiteX5-91" fmla="*/ 126739 w 833154"/>
                    <a:gd name="connsiteY5-92" fmla="*/ 312692 h 559559"/>
                    <a:gd name="connsiteX6-93" fmla="*/ 293427 w 833154"/>
                    <a:gd name="connsiteY6-94" fmla="*/ 559559 h 559559"/>
                    <a:gd name="connsiteX7-95" fmla="*/ 0 w 833154"/>
                    <a:gd name="connsiteY7-96" fmla="*/ 279780 h 559559"/>
                    <a:gd name="connsiteX0-97" fmla="*/ 0 w 833154"/>
                    <a:gd name="connsiteY0-98" fmla="*/ 279780 h 559559"/>
                    <a:gd name="connsiteX1-99" fmla="*/ 293427 w 833154"/>
                    <a:gd name="connsiteY1-100" fmla="*/ 0 h 559559"/>
                    <a:gd name="connsiteX2-101" fmla="*/ 121977 w 833154"/>
                    <a:gd name="connsiteY2-102" fmla="*/ 246867 h 559559"/>
                    <a:gd name="connsiteX3-103" fmla="*/ 833154 w 833154"/>
                    <a:gd name="connsiteY3-104" fmla="*/ 246868 h 559559"/>
                    <a:gd name="connsiteX4-105" fmla="*/ 818866 w 833154"/>
                    <a:gd name="connsiteY4-106" fmla="*/ 307929 h 559559"/>
                    <a:gd name="connsiteX5-107" fmla="*/ 126739 w 833154"/>
                    <a:gd name="connsiteY5-108" fmla="*/ 312692 h 559559"/>
                    <a:gd name="connsiteX6-109" fmla="*/ 293427 w 833154"/>
                    <a:gd name="connsiteY6-110" fmla="*/ 559559 h 559559"/>
                    <a:gd name="connsiteX7-111" fmla="*/ 0 w 833154"/>
                    <a:gd name="connsiteY7-112" fmla="*/ 279780 h 559559"/>
                    <a:gd name="connsiteX0-113" fmla="*/ 0 w 833154"/>
                    <a:gd name="connsiteY0-114" fmla="*/ 279780 h 559559"/>
                    <a:gd name="connsiteX1-115" fmla="*/ 293427 w 833154"/>
                    <a:gd name="connsiteY1-116" fmla="*/ 0 h 559559"/>
                    <a:gd name="connsiteX2-117" fmla="*/ 121977 w 833154"/>
                    <a:gd name="connsiteY2-118" fmla="*/ 246867 h 559559"/>
                    <a:gd name="connsiteX3-119" fmla="*/ 833154 w 833154"/>
                    <a:gd name="connsiteY3-120" fmla="*/ 246868 h 559559"/>
                    <a:gd name="connsiteX4-121" fmla="*/ 818866 w 833154"/>
                    <a:gd name="connsiteY4-122" fmla="*/ 312691 h 559559"/>
                    <a:gd name="connsiteX5-123" fmla="*/ 126739 w 833154"/>
                    <a:gd name="connsiteY5-124" fmla="*/ 312692 h 559559"/>
                    <a:gd name="connsiteX6-125" fmla="*/ 293427 w 833154"/>
                    <a:gd name="connsiteY6-126" fmla="*/ 559559 h 559559"/>
                    <a:gd name="connsiteX7-127" fmla="*/ 0 w 833154"/>
                    <a:gd name="connsiteY7-128" fmla="*/ 279780 h 559559"/>
                    <a:gd name="connsiteX0-129" fmla="*/ 0 w 828391"/>
                    <a:gd name="connsiteY0-130" fmla="*/ 279780 h 559559"/>
                    <a:gd name="connsiteX1-131" fmla="*/ 293427 w 828391"/>
                    <a:gd name="connsiteY1-132" fmla="*/ 0 h 559559"/>
                    <a:gd name="connsiteX2-133" fmla="*/ 121977 w 828391"/>
                    <a:gd name="connsiteY2-134" fmla="*/ 246867 h 559559"/>
                    <a:gd name="connsiteX3-135" fmla="*/ 828391 w 828391"/>
                    <a:gd name="connsiteY3-136" fmla="*/ 246868 h 559559"/>
                    <a:gd name="connsiteX4-137" fmla="*/ 818866 w 828391"/>
                    <a:gd name="connsiteY4-138" fmla="*/ 312691 h 559559"/>
                    <a:gd name="connsiteX5-139" fmla="*/ 126739 w 828391"/>
                    <a:gd name="connsiteY5-140" fmla="*/ 312692 h 559559"/>
                    <a:gd name="connsiteX6-141" fmla="*/ 293427 w 828391"/>
                    <a:gd name="connsiteY6-142" fmla="*/ 559559 h 559559"/>
                    <a:gd name="connsiteX7-143" fmla="*/ 0 w 828391"/>
                    <a:gd name="connsiteY7-144" fmla="*/ 279780 h 559559"/>
                    <a:gd name="connsiteX0-145" fmla="*/ 0 w 828391"/>
                    <a:gd name="connsiteY0-146" fmla="*/ 279780 h 559559"/>
                    <a:gd name="connsiteX1-147" fmla="*/ 293427 w 828391"/>
                    <a:gd name="connsiteY1-148" fmla="*/ 0 h 559559"/>
                    <a:gd name="connsiteX2-149" fmla="*/ 264853 w 828391"/>
                    <a:gd name="connsiteY2-150" fmla="*/ 44285 h 559559"/>
                    <a:gd name="connsiteX3-151" fmla="*/ 121977 w 828391"/>
                    <a:gd name="connsiteY3-152" fmla="*/ 246867 h 559559"/>
                    <a:gd name="connsiteX4-153" fmla="*/ 828391 w 828391"/>
                    <a:gd name="connsiteY4-154" fmla="*/ 246868 h 559559"/>
                    <a:gd name="connsiteX5-155" fmla="*/ 818866 w 828391"/>
                    <a:gd name="connsiteY5-156" fmla="*/ 312691 h 559559"/>
                    <a:gd name="connsiteX6-157" fmla="*/ 126739 w 828391"/>
                    <a:gd name="connsiteY6-158" fmla="*/ 312692 h 559559"/>
                    <a:gd name="connsiteX7-159" fmla="*/ 293427 w 828391"/>
                    <a:gd name="connsiteY7-160" fmla="*/ 559559 h 559559"/>
                    <a:gd name="connsiteX8" fmla="*/ 0 w 828391"/>
                    <a:gd name="connsiteY8" fmla="*/ 279780 h 559559"/>
                    <a:gd name="connsiteX0-161" fmla="*/ 0 w 828391"/>
                    <a:gd name="connsiteY0-162" fmla="*/ 279780 h 559559"/>
                    <a:gd name="connsiteX1-163" fmla="*/ 293427 w 828391"/>
                    <a:gd name="connsiteY1-164" fmla="*/ 0 h 559559"/>
                    <a:gd name="connsiteX2-165" fmla="*/ 312478 w 828391"/>
                    <a:gd name="connsiteY2-166" fmla="*/ 39522 h 559559"/>
                    <a:gd name="connsiteX3-167" fmla="*/ 121977 w 828391"/>
                    <a:gd name="connsiteY3-168" fmla="*/ 246867 h 559559"/>
                    <a:gd name="connsiteX4-169" fmla="*/ 828391 w 828391"/>
                    <a:gd name="connsiteY4-170" fmla="*/ 246868 h 559559"/>
                    <a:gd name="connsiteX5-171" fmla="*/ 818866 w 828391"/>
                    <a:gd name="connsiteY5-172" fmla="*/ 312691 h 559559"/>
                    <a:gd name="connsiteX6-173" fmla="*/ 126739 w 828391"/>
                    <a:gd name="connsiteY6-174" fmla="*/ 312692 h 559559"/>
                    <a:gd name="connsiteX7-175" fmla="*/ 293427 w 828391"/>
                    <a:gd name="connsiteY7-176" fmla="*/ 559559 h 559559"/>
                    <a:gd name="connsiteX8-177" fmla="*/ 0 w 828391"/>
                    <a:gd name="connsiteY8-178" fmla="*/ 279780 h 559559"/>
                    <a:gd name="connsiteX0-179" fmla="*/ 0 w 828391"/>
                    <a:gd name="connsiteY0-180" fmla="*/ 279780 h 559559"/>
                    <a:gd name="connsiteX1-181" fmla="*/ 293427 w 828391"/>
                    <a:gd name="connsiteY1-182" fmla="*/ 0 h 559559"/>
                    <a:gd name="connsiteX2-183" fmla="*/ 312478 w 828391"/>
                    <a:gd name="connsiteY2-184" fmla="*/ 39522 h 559559"/>
                    <a:gd name="connsiteX3-185" fmla="*/ 121977 w 828391"/>
                    <a:gd name="connsiteY3-186" fmla="*/ 246867 h 559559"/>
                    <a:gd name="connsiteX4-187" fmla="*/ 828391 w 828391"/>
                    <a:gd name="connsiteY4-188" fmla="*/ 246868 h 559559"/>
                    <a:gd name="connsiteX5-189" fmla="*/ 818866 w 828391"/>
                    <a:gd name="connsiteY5-190" fmla="*/ 312691 h 559559"/>
                    <a:gd name="connsiteX6-191" fmla="*/ 126739 w 828391"/>
                    <a:gd name="connsiteY6-192" fmla="*/ 312692 h 559559"/>
                    <a:gd name="connsiteX7-193" fmla="*/ 264853 w 828391"/>
                    <a:gd name="connsiteY7-194" fmla="*/ 506247 h 559559"/>
                    <a:gd name="connsiteX8-195" fmla="*/ 293427 w 828391"/>
                    <a:gd name="connsiteY8-196" fmla="*/ 559559 h 559559"/>
                    <a:gd name="connsiteX9" fmla="*/ 0 w 828391"/>
                    <a:gd name="connsiteY9" fmla="*/ 279780 h 559559"/>
                    <a:gd name="connsiteX0-197" fmla="*/ 0 w 828391"/>
                    <a:gd name="connsiteY0-198" fmla="*/ 279780 h 559559"/>
                    <a:gd name="connsiteX1-199" fmla="*/ 293427 w 828391"/>
                    <a:gd name="connsiteY1-200" fmla="*/ 0 h 559559"/>
                    <a:gd name="connsiteX2-201" fmla="*/ 312478 w 828391"/>
                    <a:gd name="connsiteY2-202" fmla="*/ 39522 h 559559"/>
                    <a:gd name="connsiteX3-203" fmla="*/ 121977 w 828391"/>
                    <a:gd name="connsiteY3-204" fmla="*/ 246867 h 559559"/>
                    <a:gd name="connsiteX4-205" fmla="*/ 828391 w 828391"/>
                    <a:gd name="connsiteY4-206" fmla="*/ 246868 h 559559"/>
                    <a:gd name="connsiteX5-207" fmla="*/ 818866 w 828391"/>
                    <a:gd name="connsiteY5-208" fmla="*/ 312691 h 559559"/>
                    <a:gd name="connsiteX6-209" fmla="*/ 126739 w 828391"/>
                    <a:gd name="connsiteY6-210" fmla="*/ 312692 h 559559"/>
                    <a:gd name="connsiteX7-211" fmla="*/ 317240 w 828391"/>
                    <a:gd name="connsiteY7-212" fmla="*/ 534822 h 559559"/>
                    <a:gd name="connsiteX8-213" fmla="*/ 293427 w 828391"/>
                    <a:gd name="connsiteY8-214" fmla="*/ 559559 h 559559"/>
                    <a:gd name="connsiteX9-215" fmla="*/ 0 w 828391"/>
                    <a:gd name="connsiteY9-216" fmla="*/ 279780 h 559559"/>
                    <a:gd name="connsiteX0-217" fmla="*/ 0 w 828391"/>
                    <a:gd name="connsiteY0-218" fmla="*/ 279780 h 559559"/>
                    <a:gd name="connsiteX1-219" fmla="*/ 293427 w 828391"/>
                    <a:gd name="connsiteY1-220" fmla="*/ 0 h 559559"/>
                    <a:gd name="connsiteX2-221" fmla="*/ 312478 w 828391"/>
                    <a:gd name="connsiteY2-222" fmla="*/ 39522 h 559559"/>
                    <a:gd name="connsiteX3-223" fmla="*/ 121977 w 828391"/>
                    <a:gd name="connsiteY3-224" fmla="*/ 246867 h 559559"/>
                    <a:gd name="connsiteX4-225" fmla="*/ 828391 w 828391"/>
                    <a:gd name="connsiteY4-226" fmla="*/ 246868 h 559559"/>
                    <a:gd name="connsiteX5-227" fmla="*/ 818866 w 828391"/>
                    <a:gd name="connsiteY5-228" fmla="*/ 312691 h 559559"/>
                    <a:gd name="connsiteX6-229" fmla="*/ 126739 w 828391"/>
                    <a:gd name="connsiteY6-230" fmla="*/ 312692 h 559559"/>
                    <a:gd name="connsiteX7-231" fmla="*/ 322003 w 828391"/>
                    <a:gd name="connsiteY7-232" fmla="*/ 530060 h 559559"/>
                    <a:gd name="connsiteX8-233" fmla="*/ 293427 w 828391"/>
                    <a:gd name="connsiteY8-234" fmla="*/ 559559 h 559559"/>
                    <a:gd name="connsiteX9-235" fmla="*/ 0 w 828391"/>
                    <a:gd name="connsiteY9-236" fmla="*/ 279780 h 559559"/>
                    <a:gd name="connsiteX0-237" fmla="*/ 0 w 828391"/>
                    <a:gd name="connsiteY0-238" fmla="*/ 279780 h 559559"/>
                    <a:gd name="connsiteX1-239" fmla="*/ 293427 w 828391"/>
                    <a:gd name="connsiteY1-240" fmla="*/ 0 h 559559"/>
                    <a:gd name="connsiteX2-241" fmla="*/ 322003 w 828391"/>
                    <a:gd name="connsiteY2-242" fmla="*/ 39522 h 559559"/>
                    <a:gd name="connsiteX3-243" fmla="*/ 121977 w 828391"/>
                    <a:gd name="connsiteY3-244" fmla="*/ 246867 h 559559"/>
                    <a:gd name="connsiteX4-245" fmla="*/ 828391 w 828391"/>
                    <a:gd name="connsiteY4-246" fmla="*/ 246868 h 559559"/>
                    <a:gd name="connsiteX5-247" fmla="*/ 818866 w 828391"/>
                    <a:gd name="connsiteY5-248" fmla="*/ 312691 h 559559"/>
                    <a:gd name="connsiteX6-249" fmla="*/ 126739 w 828391"/>
                    <a:gd name="connsiteY6-250" fmla="*/ 312692 h 559559"/>
                    <a:gd name="connsiteX7-251" fmla="*/ 322003 w 828391"/>
                    <a:gd name="connsiteY7-252" fmla="*/ 530060 h 559559"/>
                    <a:gd name="connsiteX8-253" fmla="*/ 293427 w 828391"/>
                    <a:gd name="connsiteY8-254" fmla="*/ 559559 h 559559"/>
                    <a:gd name="connsiteX9-255" fmla="*/ 0 w 828391"/>
                    <a:gd name="connsiteY9-256" fmla="*/ 279780 h 559559"/>
                    <a:gd name="connsiteX0-257" fmla="*/ 0 w 818866"/>
                    <a:gd name="connsiteY0-258" fmla="*/ 279780 h 559559"/>
                    <a:gd name="connsiteX1-259" fmla="*/ 293427 w 818866"/>
                    <a:gd name="connsiteY1-260" fmla="*/ 0 h 559559"/>
                    <a:gd name="connsiteX2-261" fmla="*/ 322003 w 818866"/>
                    <a:gd name="connsiteY2-262" fmla="*/ 39522 h 559559"/>
                    <a:gd name="connsiteX3-263" fmla="*/ 121977 w 818866"/>
                    <a:gd name="connsiteY3-264" fmla="*/ 246867 h 559559"/>
                    <a:gd name="connsiteX4-265" fmla="*/ 620836 w 818866"/>
                    <a:gd name="connsiteY4-266" fmla="*/ 246868 h 559559"/>
                    <a:gd name="connsiteX5-267" fmla="*/ 818866 w 818866"/>
                    <a:gd name="connsiteY5-268" fmla="*/ 312691 h 559559"/>
                    <a:gd name="connsiteX6-269" fmla="*/ 126739 w 818866"/>
                    <a:gd name="connsiteY6-270" fmla="*/ 312692 h 559559"/>
                    <a:gd name="connsiteX7-271" fmla="*/ 322003 w 818866"/>
                    <a:gd name="connsiteY7-272" fmla="*/ 530060 h 559559"/>
                    <a:gd name="connsiteX8-273" fmla="*/ 293427 w 818866"/>
                    <a:gd name="connsiteY8-274" fmla="*/ 559559 h 559559"/>
                    <a:gd name="connsiteX9-275" fmla="*/ 0 w 818866"/>
                    <a:gd name="connsiteY9-276" fmla="*/ 279780 h 559559"/>
                    <a:gd name="connsiteX0-277" fmla="*/ 0 w 630179"/>
                    <a:gd name="connsiteY0-278" fmla="*/ 279780 h 559559"/>
                    <a:gd name="connsiteX1-279" fmla="*/ 293427 w 630179"/>
                    <a:gd name="connsiteY1-280" fmla="*/ 0 h 559559"/>
                    <a:gd name="connsiteX2-281" fmla="*/ 322003 w 630179"/>
                    <a:gd name="connsiteY2-282" fmla="*/ 39522 h 559559"/>
                    <a:gd name="connsiteX3-283" fmla="*/ 121977 w 630179"/>
                    <a:gd name="connsiteY3-284" fmla="*/ 246867 h 559559"/>
                    <a:gd name="connsiteX4-285" fmla="*/ 620836 w 630179"/>
                    <a:gd name="connsiteY4-286" fmla="*/ 246868 h 559559"/>
                    <a:gd name="connsiteX5-287" fmla="*/ 630179 w 630179"/>
                    <a:gd name="connsiteY5-288" fmla="*/ 312691 h 559559"/>
                    <a:gd name="connsiteX6-289" fmla="*/ 126739 w 630179"/>
                    <a:gd name="connsiteY6-290" fmla="*/ 312692 h 559559"/>
                    <a:gd name="connsiteX7-291" fmla="*/ 322003 w 630179"/>
                    <a:gd name="connsiteY7-292" fmla="*/ 530060 h 559559"/>
                    <a:gd name="connsiteX8-293" fmla="*/ 293427 w 630179"/>
                    <a:gd name="connsiteY8-294" fmla="*/ 559559 h 559559"/>
                    <a:gd name="connsiteX9-295" fmla="*/ 0 w 630179"/>
                    <a:gd name="connsiteY9-296" fmla="*/ 279780 h 5595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7" y="connsiteY8-178"/>
                    </a:cxn>
                    <a:cxn ang="0">
                      <a:pos x="connsiteX9-215" y="connsiteY9-216"/>
                    </a:cxn>
                  </a:cxnLst>
                  <a:rect l="l" t="t" r="r" b="b"/>
                  <a:pathLst>
                    <a:path w="630179" h="559559">
                      <a:moveTo>
                        <a:pt x="0" y="279780"/>
                      </a:moveTo>
                      <a:lnTo>
                        <a:pt x="293427" y="0"/>
                      </a:lnTo>
                      <a:lnTo>
                        <a:pt x="322003" y="39522"/>
                      </a:lnTo>
                      <a:lnTo>
                        <a:pt x="121977" y="246867"/>
                      </a:lnTo>
                      <a:lnTo>
                        <a:pt x="620836" y="246868"/>
                      </a:lnTo>
                      <a:lnTo>
                        <a:pt x="630179" y="312691"/>
                      </a:lnTo>
                      <a:lnTo>
                        <a:pt x="126739" y="312692"/>
                      </a:lnTo>
                      <a:lnTo>
                        <a:pt x="322003" y="530060"/>
                      </a:lnTo>
                      <a:lnTo>
                        <a:pt x="293427" y="559559"/>
                      </a:lnTo>
                      <a:lnTo>
                        <a:pt x="0" y="2797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7155471" y="2782057"/>
                <a:ext cx="315938" cy="338514"/>
                <a:chOff x="4965700" y="3594100"/>
                <a:chExt cx="977900" cy="1047772"/>
              </a:xfrm>
            </p:grpSpPr>
            <p:sp>
              <p:nvSpPr>
                <p:cNvPr id="204" name="任意多边形 203"/>
                <p:cNvSpPr/>
                <p:nvPr/>
              </p:nvSpPr>
              <p:spPr>
                <a:xfrm>
                  <a:off x="4965700" y="3594100"/>
                  <a:ext cx="977900" cy="1047772"/>
                </a:xfrm>
                <a:custGeom>
                  <a:avLst/>
                  <a:gdLst>
                    <a:gd name="connsiteX0" fmla="*/ 0 w 977900"/>
                    <a:gd name="connsiteY0" fmla="*/ 0 h 1047772"/>
                    <a:gd name="connsiteX1" fmla="*/ 977900 w 977900"/>
                    <a:gd name="connsiteY1" fmla="*/ 0 h 1047772"/>
                    <a:gd name="connsiteX2" fmla="*/ 977900 w 977900"/>
                    <a:gd name="connsiteY2" fmla="*/ 1047772 h 1047772"/>
                    <a:gd name="connsiteX3" fmla="*/ 488950 w 977900"/>
                    <a:gd name="connsiteY3" fmla="*/ 859510 h 1047772"/>
                    <a:gd name="connsiteX4" fmla="*/ 0 w 977900"/>
                    <a:gd name="connsiteY4" fmla="*/ 1047772 h 1047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900" h="1047772">
                      <a:moveTo>
                        <a:pt x="0" y="0"/>
                      </a:moveTo>
                      <a:lnTo>
                        <a:pt x="977900" y="0"/>
                      </a:lnTo>
                      <a:lnTo>
                        <a:pt x="977900" y="1047772"/>
                      </a:lnTo>
                      <a:lnTo>
                        <a:pt x="488950" y="859510"/>
                      </a:lnTo>
                      <a:lnTo>
                        <a:pt x="0" y="1047772"/>
                      </a:lnTo>
                      <a:close/>
                    </a:path>
                  </a:pathLst>
                </a:custGeom>
                <a:solidFill>
                  <a:srgbClr val="63B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五角星 61"/>
                <p:cNvSpPr/>
                <p:nvPr/>
              </p:nvSpPr>
              <p:spPr>
                <a:xfrm>
                  <a:off x="5142708" y="3745397"/>
                  <a:ext cx="623884" cy="623884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6728" y="2767215"/>
                <a:ext cx="314354" cy="314354"/>
              </a:xfrm>
              <a:prstGeom prst="rect">
                <a:avLst/>
              </a:prstGeom>
            </p:spPr>
          </p:pic>
          <p:grpSp>
            <p:nvGrpSpPr>
              <p:cNvPr id="83" name="组合 82"/>
              <p:cNvGrpSpPr/>
              <p:nvPr/>
            </p:nvGrpSpPr>
            <p:grpSpPr>
              <a:xfrm>
                <a:off x="3572743" y="3849447"/>
                <a:ext cx="1715770" cy="987624"/>
                <a:chOff x="3453130" y="3520876"/>
                <a:chExt cx="1275196" cy="761698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3453130" y="3520876"/>
                  <a:ext cx="1275196" cy="761698"/>
                </a:xfrm>
                <a:prstGeom prst="rect">
                  <a:avLst/>
                </a:prstGeom>
                <a:solidFill>
                  <a:srgbClr val="E0F2FD"/>
                </a:solidFill>
                <a:ln>
                  <a:solidFill>
                    <a:srgbClr val="B3D5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2" name="组合 81"/>
                <p:cNvGrpSpPr/>
                <p:nvPr/>
              </p:nvGrpSpPr>
              <p:grpSpPr>
                <a:xfrm>
                  <a:off x="3453130" y="3533576"/>
                  <a:ext cx="1275196" cy="729948"/>
                  <a:chOff x="3453130" y="3552626"/>
                  <a:chExt cx="1275196" cy="729948"/>
                </a:xfrm>
              </p:grpSpPr>
              <p:sp>
                <p:nvSpPr>
                  <p:cNvPr id="77" name="任意多边形 76"/>
                  <p:cNvSpPr/>
                  <p:nvPr/>
                </p:nvSpPr>
                <p:spPr>
                  <a:xfrm>
                    <a:off x="3453130" y="3761873"/>
                    <a:ext cx="1275196" cy="520701"/>
                  </a:xfrm>
                  <a:custGeom>
                    <a:avLst/>
                    <a:gdLst>
                      <a:gd name="connsiteX0" fmla="*/ 0 w 733425"/>
                      <a:gd name="connsiteY0" fmla="*/ 244475 h 244475"/>
                      <a:gd name="connsiteX1" fmla="*/ 174625 w 733425"/>
                      <a:gd name="connsiteY1" fmla="*/ 82550 h 244475"/>
                      <a:gd name="connsiteX2" fmla="*/ 288925 w 733425"/>
                      <a:gd name="connsiteY2" fmla="*/ 79375 h 244475"/>
                      <a:gd name="connsiteX3" fmla="*/ 441325 w 733425"/>
                      <a:gd name="connsiteY3" fmla="*/ 12700 h 244475"/>
                      <a:gd name="connsiteX4" fmla="*/ 644525 w 733425"/>
                      <a:gd name="connsiteY4" fmla="*/ 0 h 244475"/>
                      <a:gd name="connsiteX5" fmla="*/ 733425 w 733425"/>
                      <a:gd name="connsiteY5" fmla="*/ 244475 h 244475"/>
                      <a:gd name="connsiteX6" fmla="*/ 0 w 733425"/>
                      <a:gd name="connsiteY6" fmla="*/ 244475 h 244475"/>
                      <a:gd name="connsiteX0-1" fmla="*/ 0 w 733425"/>
                      <a:gd name="connsiteY0-2" fmla="*/ 244475 h 244475"/>
                      <a:gd name="connsiteX1-3" fmla="*/ 174625 w 733425"/>
                      <a:gd name="connsiteY1-4" fmla="*/ 82550 h 244475"/>
                      <a:gd name="connsiteX2-5" fmla="*/ 288925 w 733425"/>
                      <a:gd name="connsiteY2-6" fmla="*/ 79375 h 244475"/>
                      <a:gd name="connsiteX3-7" fmla="*/ 441325 w 733425"/>
                      <a:gd name="connsiteY3-8" fmla="*/ 12700 h 244475"/>
                      <a:gd name="connsiteX4-9" fmla="*/ 644525 w 733425"/>
                      <a:gd name="connsiteY4-10" fmla="*/ 0 h 244475"/>
                      <a:gd name="connsiteX5-11" fmla="*/ 733425 w 733425"/>
                      <a:gd name="connsiteY5-12" fmla="*/ 244475 h 244475"/>
                      <a:gd name="connsiteX6-13" fmla="*/ 0 w 733425"/>
                      <a:gd name="connsiteY6-14" fmla="*/ 244475 h 244475"/>
                      <a:gd name="connsiteX0-15" fmla="*/ 0 w 733425"/>
                      <a:gd name="connsiteY0-16" fmla="*/ 244475 h 244475"/>
                      <a:gd name="connsiteX1-17" fmla="*/ 174625 w 733425"/>
                      <a:gd name="connsiteY1-18" fmla="*/ 82550 h 244475"/>
                      <a:gd name="connsiteX2-19" fmla="*/ 288925 w 733425"/>
                      <a:gd name="connsiteY2-20" fmla="*/ 79375 h 244475"/>
                      <a:gd name="connsiteX3-21" fmla="*/ 441325 w 733425"/>
                      <a:gd name="connsiteY3-22" fmla="*/ 12700 h 244475"/>
                      <a:gd name="connsiteX4-23" fmla="*/ 644525 w 733425"/>
                      <a:gd name="connsiteY4-24" fmla="*/ 0 h 244475"/>
                      <a:gd name="connsiteX5-25" fmla="*/ 733425 w 733425"/>
                      <a:gd name="connsiteY5-26" fmla="*/ 244475 h 244475"/>
                      <a:gd name="connsiteX6-27" fmla="*/ 0 w 733425"/>
                      <a:gd name="connsiteY6-28" fmla="*/ 244475 h 244475"/>
                      <a:gd name="connsiteX0-29" fmla="*/ 0 w 733425"/>
                      <a:gd name="connsiteY0-30" fmla="*/ 244475 h 244475"/>
                      <a:gd name="connsiteX1-31" fmla="*/ 174625 w 733425"/>
                      <a:gd name="connsiteY1-32" fmla="*/ 82550 h 244475"/>
                      <a:gd name="connsiteX2-33" fmla="*/ 288925 w 733425"/>
                      <a:gd name="connsiteY2-34" fmla="*/ 79375 h 244475"/>
                      <a:gd name="connsiteX3-35" fmla="*/ 441325 w 733425"/>
                      <a:gd name="connsiteY3-36" fmla="*/ 12700 h 244475"/>
                      <a:gd name="connsiteX4-37" fmla="*/ 644525 w 733425"/>
                      <a:gd name="connsiteY4-38" fmla="*/ 0 h 244475"/>
                      <a:gd name="connsiteX5-39" fmla="*/ 733425 w 733425"/>
                      <a:gd name="connsiteY5-40" fmla="*/ 244475 h 244475"/>
                      <a:gd name="connsiteX6-41" fmla="*/ 0 w 733425"/>
                      <a:gd name="connsiteY6-42" fmla="*/ 244475 h 244475"/>
                      <a:gd name="connsiteX0-43" fmla="*/ 0 w 733425"/>
                      <a:gd name="connsiteY0-44" fmla="*/ 244475 h 244475"/>
                      <a:gd name="connsiteX1-45" fmla="*/ 174625 w 733425"/>
                      <a:gd name="connsiteY1-46" fmla="*/ 82550 h 244475"/>
                      <a:gd name="connsiteX2-47" fmla="*/ 288925 w 733425"/>
                      <a:gd name="connsiteY2-48" fmla="*/ 79375 h 244475"/>
                      <a:gd name="connsiteX3-49" fmla="*/ 441325 w 733425"/>
                      <a:gd name="connsiteY3-50" fmla="*/ 12700 h 244475"/>
                      <a:gd name="connsiteX4-51" fmla="*/ 644525 w 733425"/>
                      <a:gd name="connsiteY4-52" fmla="*/ 0 h 244475"/>
                      <a:gd name="connsiteX5-53" fmla="*/ 733425 w 733425"/>
                      <a:gd name="connsiteY5-54" fmla="*/ 244475 h 244475"/>
                      <a:gd name="connsiteX6-55" fmla="*/ 0 w 733425"/>
                      <a:gd name="connsiteY6-56" fmla="*/ 244475 h 244475"/>
                      <a:gd name="connsiteX0-57" fmla="*/ 0 w 733425"/>
                      <a:gd name="connsiteY0-58" fmla="*/ 244475 h 244475"/>
                      <a:gd name="connsiteX1-59" fmla="*/ 174625 w 733425"/>
                      <a:gd name="connsiteY1-60" fmla="*/ 82550 h 244475"/>
                      <a:gd name="connsiteX2-61" fmla="*/ 288925 w 733425"/>
                      <a:gd name="connsiteY2-62" fmla="*/ 79375 h 244475"/>
                      <a:gd name="connsiteX3-63" fmla="*/ 441325 w 733425"/>
                      <a:gd name="connsiteY3-64" fmla="*/ 12700 h 244475"/>
                      <a:gd name="connsiteX4-65" fmla="*/ 644525 w 733425"/>
                      <a:gd name="connsiteY4-66" fmla="*/ 0 h 244475"/>
                      <a:gd name="connsiteX5-67" fmla="*/ 733425 w 733425"/>
                      <a:gd name="connsiteY5-68" fmla="*/ 244475 h 244475"/>
                      <a:gd name="connsiteX6-69" fmla="*/ 0 w 733425"/>
                      <a:gd name="connsiteY6-70" fmla="*/ 244475 h 244475"/>
                      <a:gd name="connsiteX0-71" fmla="*/ 0 w 733425"/>
                      <a:gd name="connsiteY0-72" fmla="*/ 278486 h 278486"/>
                      <a:gd name="connsiteX1-73" fmla="*/ 174625 w 733425"/>
                      <a:gd name="connsiteY1-74" fmla="*/ 116561 h 278486"/>
                      <a:gd name="connsiteX2-75" fmla="*/ 288925 w 733425"/>
                      <a:gd name="connsiteY2-76" fmla="*/ 113386 h 278486"/>
                      <a:gd name="connsiteX3-77" fmla="*/ 441325 w 733425"/>
                      <a:gd name="connsiteY3-78" fmla="*/ 46711 h 278486"/>
                      <a:gd name="connsiteX4-79" fmla="*/ 644525 w 733425"/>
                      <a:gd name="connsiteY4-80" fmla="*/ 34011 h 278486"/>
                      <a:gd name="connsiteX5-81" fmla="*/ 733425 w 733425"/>
                      <a:gd name="connsiteY5-82" fmla="*/ 278486 h 278486"/>
                      <a:gd name="connsiteX6-83" fmla="*/ 0 w 733425"/>
                      <a:gd name="connsiteY6-84" fmla="*/ 278486 h 278486"/>
                      <a:gd name="connsiteX0-85" fmla="*/ 0 w 733425"/>
                      <a:gd name="connsiteY0-86" fmla="*/ 321152 h 321152"/>
                      <a:gd name="connsiteX1-87" fmla="*/ 174625 w 733425"/>
                      <a:gd name="connsiteY1-88" fmla="*/ 159227 h 321152"/>
                      <a:gd name="connsiteX2-89" fmla="*/ 288925 w 733425"/>
                      <a:gd name="connsiteY2-90" fmla="*/ 156052 h 321152"/>
                      <a:gd name="connsiteX3-91" fmla="*/ 441325 w 733425"/>
                      <a:gd name="connsiteY3-92" fmla="*/ 89377 h 321152"/>
                      <a:gd name="connsiteX4-93" fmla="*/ 644525 w 733425"/>
                      <a:gd name="connsiteY4-94" fmla="*/ 76677 h 321152"/>
                      <a:gd name="connsiteX5-95" fmla="*/ 733425 w 733425"/>
                      <a:gd name="connsiteY5-96" fmla="*/ 321152 h 321152"/>
                      <a:gd name="connsiteX6-97" fmla="*/ 0 w 733425"/>
                      <a:gd name="connsiteY6-98" fmla="*/ 321152 h 321152"/>
                      <a:gd name="connsiteX0-99" fmla="*/ 0 w 733425"/>
                      <a:gd name="connsiteY0-100" fmla="*/ 321152 h 321152"/>
                      <a:gd name="connsiteX1-101" fmla="*/ 174625 w 733425"/>
                      <a:gd name="connsiteY1-102" fmla="*/ 159227 h 321152"/>
                      <a:gd name="connsiteX2-103" fmla="*/ 288925 w 733425"/>
                      <a:gd name="connsiteY2-104" fmla="*/ 156052 h 321152"/>
                      <a:gd name="connsiteX3-105" fmla="*/ 441325 w 733425"/>
                      <a:gd name="connsiteY3-106" fmla="*/ 89377 h 321152"/>
                      <a:gd name="connsiteX4-107" fmla="*/ 644525 w 733425"/>
                      <a:gd name="connsiteY4-108" fmla="*/ 76677 h 321152"/>
                      <a:gd name="connsiteX5-109" fmla="*/ 733425 w 733425"/>
                      <a:gd name="connsiteY5-110" fmla="*/ 321152 h 321152"/>
                      <a:gd name="connsiteX6-111" fmla="*/ 0 w 733425"/>
                      <a:gd name="connsiteY6-112" fmla="*/ 321152 h 321152"/>
                      <a:gd name="connsiteX0-113" fmla="*/ 0 w 733425"/>
                      <a:gd name="connsiteY0-114" fmla="*/ 321152 h 321152"/>
                      <a:gd name="connsiteX1-115" fmla="*/ 174625 w 733425"/>
                      <a:gd name="connsiteY1-116" fmla="*/ 159227 h 321152"/>
                      <a:gd name="connsiteX2-117" fmla="*/ 288925 w 733425"/>
                      <a:gd name="connsiteY2-118" fmla="*/ 156052 h 321152"/>
                      <a:gd name="connsiteX3-119" fmla="*/ 441325 w 733425"/>
                      <a:gd name="connsiteY3-120" fmla="*/ 89377 h 321152"/>
                      <a:gd name="connsiteX4-121" fmla="*/ 644525 w 733425"/>
                      <a:gd name="connsiteY4-122" fmla="*/ 76677 h 321152"/>
                      <a:gd name="connsiteX5-123" fmla="*/ 733425 w 733425"/>
                      <a:gd name="connsiteY5-124" fmla="*/ 321152 h 321152"/>
                      <a:gd name="connsiteX6-125" fmla="*/ 0 w 733425"/>
                      <a:gd name="connsiteY6-126" fmla="*/ 321152 h 321152"/>
                      <a:gd name="connsiteX0-127" fmla="*/ 0 w 733425"/>
                      <a:gd name="connsiteY0-128" fmla="*/ 321152 h 321152"/>
                      <a:gd name="connsiteX1-129" fmla="*/ 174625 w 733425"/>
                      <a:gd name="connsiteY1-130" fmla="*/ 159227 h 321152"/>
                      <a:gd name="connsiteX2-131" fmla="*/ 288925 w 733425"/>
                      <a:gd name="connsiteY2-132" fmla="*/ 156052 h 321152"/>
                      <a:gd name="connsiteX3-133" fmla="*/ 441325 w 733425"/>
                      <a:gd name="connsiteY3-134" fmla="*/ 89377 h 321152"/>
                      <a:gd name="connsiteX4-135" fmla="*/ 644525 w 733425"/>
                      <a:gd name="connsiteY4-136" fmla="*/ 76677 h 321152"/>
                      <a:gd name="connsiteX5-137" fmla="*/ 733425 w 733425"/>
                      <a:gd name="connsiteY5-138" fmla="*/ 321152 h 321152"/>
                      <a:gd name="connsiteX6-139" fmla="*/ 0 w 733425"/>
                      <a:gd name="connsiteY6-140" fmla="*/ 321152 h 321152"/>
                      <a:gd name="connsiteX0-141" fmla="*/ 0 w 733425"/>
                      <a:gd name="connsiteY0-142" fmla="*/ 321152 h 321152"/>
                      <a:gd name="connsiteX1-143" fmla="*/ 174625 w 733425"/>
                      <a:gd name="connsiteY1-144" fmla="*/ 159227 h 321152"/>
                      <a:gd name="connsiteX2-145" fmla="*/ 288925 w 733425"/>
                      <a:gd name="connsiteY2-146" fmla="*/ 156052 h 321152"/>
                      <a:gd name="connsiteX3-147" fmla="*/ 441325 w 733425"/>
                      <a:gd name="connsiteY3-148" fmla="*/ 89377 h 321152"/>
                      <a:gd name="connsiteX4-149" fmla="*/ 650875 w 733425"/>
                      <a:gd name="connsiteY4-150" fmla="*/ 76677 h 321152"/>
                      <a:gd name="connsiteX5-151" fmla="*/ 733425 w 733425"/>
                      <a:gd name="connsiteY5-152" fmla="*/ 321152 h 321152"/>
                      <a:gd name="connsiteX6-153" fmla="*/ 0 w 733425"/>
                      <a:gd name="connsiteY6-154" fmla="*/ 321152 h 321152"/>
                      <a:gd name="connsiteX0-155" fmla="*/ 0 w 733425"/>
                      <a:gd name="connsiteY0-156" fmla="*/ 321152 h 321152"/>
                      <a:gd name="connsiteX1-157" fmla="*/ 174625 w 733425"/>
                      <a:gd name="connsiteY1-158" fmla="*/ 159227 h 321152"/>
                      <a:gd name="connsiteX2-159" fmla="*/ 288925 w 733425"/>
                      <a:gd name="connsiteY2-160" fmla="*/ 156052 h 321152"/>
                      <a:gd name="connsiteX3-161" fmla="*/ 441325 w 733425"/>
                      <a:gd name="connsiteY3-162" fmla="*/ 89377 h 321152"/>
                      <a:gd name="connsiteX4-163" fmla="*/ 650875 w 733425"/>
                      <a:gd name="connsiteY4-164" fmla="*/ 76677 h 321152"/>
                      <a:gd name="connsiteX5-165" fmla="*/ 733425 w 733425"/>
                      <a:gd name="connsiteY5-166" fmla="*/ 321152 h 321152"/>
                      <a:gd name="connsiteX6-167" fmla="*/ 0 w 733425"/>
                      <a:gd name="connsiteY6-168" fmla="*/ 321152 h 321152"/>
                      <a:gd name="connsiteX0-169" fmla="*/ 0 w 733425"/>
                      <a:gd name="connsiteY0-170" fmla="*/ 321152 h 321152"/>
                      <a:gd name="connsiteX1-171" fmla="*/ 174625 w 733425"/>
                      <a:gd name="connsiteY1-172" fmla="*/ 159227 h 321152"/>
                      <a:gd name="connsiteX2-173" fmla="*/ 288925 w 733425"/>
                      <a:gd name="connsiteY2-174" fmla="*/ 156052 h 321152"/>
                      <a:gd name="connsiteX3-175" fmla="*/ 441325 w 733425"/>
                      <a:gd name="connsiteY3-176" fmla="*/ 89377 h 321152"/>
                      <a:gd name="connsiteX4-177" fmla="*/ 650875 w 733425"/>
                      <a:gd name="connsiteY4-178" fmla="*/ 76677 h 321152"/>
                      <a:gd name="connsiteX5-179" fmla="*/ 733425 w 733425"/>
                      <a:gd name="connsiteY5-180" fmla="*/ 321152 h 321152"/>
                      <a:gd name="connsiteX6-181" fmla="*/ 0 w 733425"/>
                      <a:gd name="connsiteY6-182" fmla="*/ 321152 h 321152"/>
                      <a:gd name="connsiteX0-183" fmla="*/ 0 w 733425"/>
                      <a:gd name="connsiteY0-184" fmla="*/ 321152 h 321152"/>
                      <a:gd name="connsiteX1-185" fmla="*/ 174625 w 733425"/>
                      <a:gd name="connsiteY1-186" fmla="*/ 159227 h 321152"/>
                      <a:gd name="connsiteX2-187" fmla="*/ 288925 w 733425"/>
                      <a:gd name="connsiteY2-188" fmla="*/ 156052 h 321152"/>
                      <a:gd name="connsiteX3-189" fmla="*/ 441325 w 733425"/>
                      <a:gd name="connsiteY3-190" fmla="*/ 89377 h 321152"/>
                      <a:gd name="connsiteX4-191" fmla="*/ 650875 w 733425"/>
                      <a:gd name="connsiteY4-192" fmla="*/ 76677 h 321152"/>
                      <a:gd name="connsiteX5-193" fmla="*/ 733425 w 733425"/>
                      <a:gd name="connsiteY5-194" fmla="*/ 321152 h 321152"/>
                      <a:gd name="connsiteX6-195" fmla="*/ 0 w 733425"/>
                      <a:gd name="connsiteY6-196" fmla="*/ 321152 h 321152"/>
                      <a:gd name="connsiteX0-197" fmla="*/ 45650 w 779075"/>
                      <a:gd name="connsiteY0-198" fmla="*/ 321152 h 321152"/>
                      <a:gd name="connsiteX1-199" fmla="*/ 93275 w 779075"/>
                      <a:gd name="connsiteY1-200" fmla="*/ 257652 h 321152"/>
                      <a:gd name="connsiteX2-201" fmla="*/ 220275 w 779075"/>
                      <a:gd name="connsiteY2-202" fmla="*/ 159227 h 321152"/>
                      <a:gd name="connsiteX3-203" fmla="*/ 334575 w 779075"/>
                      <a:gd name="connsiteY3-204" fmla="*/ 156052 h 321152"/>
                      <a:gd name="connsiteX4-205" fmla="*/ 486975 w 779075"/>
                      <a:gd name="connsiteY4-206" fmla="*/ 89377 h 321152"/>
                      <a:gd name="connsiteX5-207" fmla="*/ 696525 w 779075"/>
                      <a:gd name="connsiteY5-208" fmla="*/ 76677 h 321152"/>
                      <a:gd name="connsiteX6-209" fmla="*/ 779075 w 779075"/>
                      <a:gd name="connsiteY6-210" fmla="*/ 321152 h 321152"/>
                      <a:gd name="connsiteX7" fmla="*/ 45650 w 779075"/>
                      <a:gd name="connsiteY7" fmla="*/ 321152 h 321152"/>
                      <a:gd name="connsiteX0-211" fmla="*/ 45650 w 779075"/>
                      <a:gd name="connsiteY0-212" fmla="*/ 321152 h 321152"/>
                      <a:gd name="connsiteX1-213" fmla="*/ 93275 w 779075"/>
                      <a:gd name="connsiteY1-214" fmla="*/ 257652 h 321152"/>
                      <a:gd name="connsiteX2-215" fmla="*/ 220275 w 779075"/>
                      <a:gd name="connsiteY2-216" fmla="*/ 159227 h 321152"/>
                      <a:gd name="connsiteX3-217" fmla="*/ 334575 w 779075"/>
                      <a:gd name="connsiteY3-218" fmla="*/ 156052 h 321152"/>
                      <a:gd name="connsiteX4-219" fmla="*/ 486975 w 779075"/>
                      <a:gd name="connsiteY4-220" fmla="*/ 89377 h 321152"/>
                      <a:gd name="connsiteX5-221" fmla="*/ 696525 w 779075"/>
                      <a:gd name="connsiteY5-222" fmla="*/ 76677 h 321152"/>
                      <a:gd name="connsiteX6-223" fmla="*/ 779075 w 779075"/>
                      <a:gd name="connsiteY6-224" fmla="*/ 321152 h 321152"/>
                      <a:gd name="connsiteX7-225" fmla="*/ 45650 w 779075"/>
                      <a:gd name="connsiteY7-226" fmla="*/ 321152 h 321152"/>
                      <a:gd name="connsiteX0-227" fmla="*/ 0 w 733425"/>
                      <a:gd name="connsiteY0-228" fmla="*/ 321152 h 321152"/>
                      <a:gd name="connsiteX1-229" fmla="*/ 47625 w 733425"/>
                      <a:gd name="connsiteY1-230" fmla="*/ 257652 h 321152"/>
                      <a:gd name="connsiteX2-231" fmla="*/ 174625 w 733425"/>
                      <a:gd name="connsiteY2-232" fmla="*/ 159227 h 321152"/>
                      <a:gd name="connsiteX3-233" fmla="*/ 288925 w 733425"/>
                      <a:gd name="connsiteY3-234" fmla="*/ 156052 h 321152"/>
                      <a:gd name="connsiteX4-235" fmla="*/ 441325 w 733425"/>
                      <a:gd name="connsiteY4-236" fmla="*/ 89377 h 321152"/>
                      <a:gd name="connsiteX5-237" fmla="*/ 650875 w 733425"/>
                      <a:gd name="connsiteY5-238" fmla="*/ 76677 h 321152"/>
                      <a:gd name="connsiteX6-239" fmla="*/ 733425 w 733425"/>
                      <a:gd name="connsiteY6-240" fmla="*/ 321152 h 321152"/>
                      <a:gd name="connsiteX7-241" fmla="*/ 0 w 733425"/>
                      <a:gd name="connsiteY7-242" fmla="*/ 321152 h 321152"/>
                      <a:gd name="connsiteX0-243" fmla="*/ 0 w 733425"/>
                      <a:gd name="connsiteY0-244" fmla="*/ 321152 h 321152"/>
                      <a:gd name="connsiteX1-245" fmla="*/ 47625 w 733425"/>
                      <a:gd name="connsiteY1-246" fmla="*/ 257652 h 321152"/>
                      <a:gd name="connsiteX2-247" fmla="*/ 174625 w 733425"/>
                      <a:gd name="connsiteY2-248" fmla="*/ 159227 h 321152"/>
                      <a:gd name="connsiteX3-249" fmla="*/ 288925 w 733425"/>
                      <a:gd name="connsiteY3-250" fmla="*/ 156052 h 321152"/>
                      <a:gd name="connsiteX4-251" fmla="*/ 441325 w 733425"/>
                      <a:gd name="connsiteY4-252" fmla="*/ 89377 h 321152"/>
                      <a:gd name="connsiteX5-253" fmla="*/ 650875 w 733425"/>
                      <a:gd name="connsiteY5-254" fmla="*/ 76677 h 321152"/>
                      <a:gd name="connsiteX6-255" fmla="*/ 733425 w 733425"/>
                      <a:gd name="connsiteY6-256" fmla="*/ 321152 h 321152"/>
                      <a:gd name="connsiteX7-257" fmla="*/ 0 w 733425"/>
                      <a:gd name="connsiteY7-258" fmla="*/ 321152 h 321152"/>
                      <a:gd name="connsiteX0-259" fmla="*/ 0 w 733425"/>
                      <a:gd name="connsiteY0-260" fmla="*/ 321152 h 321152"/>
                      <a:gd name="connsiteX1-261" fmla="*/ 47625 w 733425"/>
                      <a:gd name="connsiteY1-262" fmla="*/ 257652 h 321152"/>
                      <a:gd name="connsiteX2-263" fmla="*/ 174625 w 733425"/>
                      <a:gd name="connsiteY2-264" fmla="*/ 159227 h 321152"/>
                      <a:gd name="connsiteX3-265" fmla="*/ 288925 w 733425"/>
                      <a:gd name="connsiteY3-266" fmla="*/ 156052 h 321152"/>
                      <a:gd name="connsiteX4-267" fmla="*/ 441325 w 733425"/>
                      <a:gd name="connsiteY4-268" fmla="*/ 89377 h 321152"/>
                      <a:gd name="connsiteX5-269" fmla="*/ 650875 w 733425"/>
                      <a:gd name="connsiteY5-270" fmla="*/ 76677 h 321152"/>
                      <a:gd name="connsiteX6-271" fmla="*/ 733425 w 733425"/>
                      <a:gd name="connsiteY6-272" fmla="*/ 321152 h 321152"/>
                      <a:gd name="connsiteX7-273" fmla="*/ 0 w 733425"/>
                      <a:gd name="connsiteY7-274" fmla="*/ 321152 h 321152"/>
                      <a:gd name="connsiteX0-275" fmla="*/ 0 w 733425"/>
                      <a:gd name="connsiteY0-276" fmla="*/ 321152 h 321152"/>
                      <a:gd name="connsiteX1-277" fmla="*/ 47625 w 733425"/>
                      <a:gd name="connsiteY1-278" fmla="*/ 257652 h 321152"/>
                      <a:gd name="connsiteX2-279" fmla="*/ 174625 w 733425"/>
                      <a:gd name="connsiteY2-280" fmla="*/ 159227 h 321152"/>
                      <a:gd name="connsiteX3-281" fmla="*/ 288925 w 733425"/>
                      <a:gd name="connsiteY3-282" fmla="*/ 156052 h 321152"/>
                      <a:gd name="connsiteX4-283" fmla="*/ 441325 w 733425"/>
                      <a:gd name="connsiteY4-284" fmla="*/ 89377 h 321152"/>
                      <a:gd name="connsiteX5-285" fmla="*/ 650875 w 733425"/>
                      <a:gd name="connsiteY5-286" fmla="*/ 76677 h 321152"/>
                      <a:gd name="connsiteX6-287" fmla="*/ 733425 w 733425"/>
                      <a:gd name="connsiteY6-288" fmla="*/ 321152 h 321152"/>
                      <a:gd name="connsiteX7-289" fmla="*/ 0 w 733425"/>
                      <a:gd name="connsiteY7-290" fmla="*/ 321152 h 321152"/>
                      <a:gd name="connsiteX0-291" fmla="*/ 0 w 733425"/>
                      <a:gd name="connsiteY0-292" fmla="*/ 321152 h 321152"/>
                      <a:gd name="connsiteX1-293" fmla="*/ 47625 w 733425"/>
                      <a:gd name="connsiteY1-294" fmla="*/ 257652 h 321152"/>
                      <a:gd name="connsiteX2-295" fmla="*/ 174625 w 733425"/>
                      <a:gd name="connsiteY2-296" fmla="*/ 159227 h 321152"/>
                      <a:gd name="connsiteX3-297" fmla="*/ 288925 w 733425"/>
                      <a:gd name="connsiteY3-298" fmla="*/ 156052 h 321152"/>
                      <a:gd name="connsiteX4-299" fmla="*/ 441325 w 733425"/>
                      <a:gd name="connsiteY4-300" fmla="*/ 89377 h 321152"/>
                      <a:gd name="connsiteX5-301" fmla="*/ 650875 w 733425"/>
                      <a:gd name="connsiteY5-302" fmla="*/ 76677 h 321152"/>
                      <a:gd name="connsiteX6-303" fmla="*/ 733425 w 733425"/>
                      <a:gd name="connsiteY6-304" fmla="*/ 321152 h 321152"/>
                      <a:gd name="connsiteX7-305" fmla="*/ 0 w 733425"/>
                      <a:gd name="connsiteY7-306" fmla="*/ 321152 h 321152"/>
                      <a:gd name="connsiteX0-307" fmla="*/ 0 w 733425"/>
                      <a:gd name="connsiteY0-308" fmla="*/ 321152 h 321152"/>
                      <a:gd name="connsiteX1-309" fmla="*/ 47625 w 733425"/>
                      <a:gd name="connsiteY1-310" fmla="*/ 257652 h 321152"/>
                      <a:gd name="connsiteX2-311" fmla="*/ 174625 w 733425"/>
                      <a:gd name="connsiteY2-312" fmla="*/ 159227 h 321152"/>
                      <a:gd name="connsiteX3-313" fmla="*/ 288925 w 733425"/>
                      <a:gd name="connsiteY3-314" fmla="*/ 156052 h 321152"/>
                      <a:gd name="connsiteX4-315" fmla="*/ 441325 w 733425"/>
                      <a:gd name="connsiteY4-316" fmla="*/ 89377 h 321152"/>
                      <a:gd name="connsiteX5-317" fmla="*/ 650875 w 733425"/>
                      <a:gd name="connsiteY5-318" fmla="*/ 76677 h 321152"/>
                      <a:gd name="connsiteX6-319" fmla="*/ 733425 w 733425"/>
                      <a:gd name="connsiteY6-320" fmla="*/ 321152 h 321152"/>
                      <a:gd name="connsiteX7-321" fmla="*/ 0 w 733425"/>
                      <a:gd name="connsiteY7-322" fmla="*/ 321152 h 3211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225" y="connsiteY7-226"/>
                      </a:cxn>
                    </a:cxnLst>
                    <a:rect l="l" t="t" r="r" b="b"/>
                    <a:pathLst>
                      <a:path w="733425" h="321152">
                        <a:moveTo>
                          <a:pt x="0" y="321152"/>
                        </a:moveTo>
                        <a:cubicBezTo>
                          <a:pt x="15875" y="288344"/>
                          <a:pt x="31221" y="268765"/>
                          <a:pt x="47625" y="257652"/>
                        </a:cubicBezTo>
                        <a:cubicBezTo>
                          <a:pt x="118004" y="294165"/>
                          <a:pt x="147108" y="188860"/>
                          <a:pt x="174625" y="159227"/>
                        </a:cubicBezTo>
                        <a:cubicBezTo>
                          <a:pt x="219075" y="72444"/>
                          <a:pt x="282575" y="119010"/>
                          <a:pt x="288925" y="156052"/>
                        </a:cubicBezTo>
                        <a:cubicBezTo>
                          <a:pt x="390525" y="305277"/>
                          <a:pt x="400050" y="117952"/>
                          <a:pt x="441325" y="89377"/>
                        </a:cubicBezTo>
                        <a:cubicBezTo>
                          <a:pt x="490008" y="-10106"/>
                          <a:pt x="605367" y="-42915"/>
                          <a:pt x="650875" y="76677"/>
                        </a:cubicBezTo>
                        <a:cubicBezTo>
                          <a:pt x="674158" y="113719"/>
                          <a:pt x="722842" y="239660"/>
                          <a:pt x="733425" y="321152"/>
                        </a:cubicBezTo>
                        <a:lnTo>
                          <a:pt x="0" y="321152"/>
                        </a:lnTo>
                        <a:close/>
                      </a:path>
                    </a:pathLst>
                  </a:cu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4316153" y="3552626"/>
                    <a:ext cx="234836" cy="248617"/>
                    <a:chOff x="3738293" y="3759504"/>
                    <a:chExt cx="1007944" cy="1067094"/>
                  </a:xfrm>
                </p:grpSpPr>
                <p:sp>
                  <p:nvSpPr>
                    <p:cNvPr id="78" name="等腰三角形 77"/>
                    <p:cNvSpPr/>
                    <p:nvPr/>
                  </p:nvSpPr>
                  <p:spPr>
                    <a:xfrm>
                      <a:off x="3957803" y="3759504"/>
                      <a:ext cx="568925" cy="240996"/>
                    </a:xfrm>
                    <a:prstGeom prst="triangle">
                      <a:avLst/>
                    </a:prstGeom>
                    <a:solidFill>
                      <a:srgbClr val="94D4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等腰三角形 204"/>
                    <p:cNvSpPr/>
                    <p:nvPr/>
                  </p:nvSpPr>
                  <p:spPr>
                    <a:xfrm>
                      <a:off x="3738293" y="3960327"/>
                      <a:ext cx="1007944" cy="426964"/>
                    </a:xfrm>
                    <a:prstGeom prst="triangle">
                      <a:avLst/>
                    </a:prstGeom>
                    <a:solidFill>
                      <a:srgbClr val="94D4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矩形 78"/>
                    <p:cNvSpPr/>
                    <p:nvPr/>
                  </p:nvSpPr>
                  <p:spPr>
                    <a:xfrm>
                      <a:off x="4176041" y="4237072"/>
                      <a:ext cx="132447" cy="589526"/>
                    </a:xfrm>
                    <a:prstGeom prst="rect">
                      <a:avLst/>
                    </a:prstGeom>
                    <a:solidFill>
                      <a:srgbClr val="94D4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84" name="矩形 83"/>
              <p:cNvSpPr/>
              <p:nvPr/>
            </p:nvSpPr>
            <p:spPr>
              <a:xfrm>
                <a:off x="5012844" y="3409545"/>
                <a:ext cx="1511300" cy="291920"/>
              </a:xfrm>
              <a:prstGeom prst="rect">
                <a:avLst/>
              </a:prstGeom>
              <a:solidFill>
                <a:srgbClr val="CEE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5523864" y="3845112"/>
                <a:ext cx="3086736" cy="167757"/>
              </a:xfrm>
              <a:prstGeom prst="rect">
                <a:avLst/>
              </a:prstGeom>
              <a:solidFill>
                <a:srgbClr val="CEE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5528795" y="4091623"/>
                <a:ext cx="3086736" cy="167757"/>
              </a:xfrm>
              <a:prstGeom prst="rect">
                <a:avLst/>
              </a:prstGeom>
              <a:solidFill>
                <a:srgbClr val="CEE6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/>
              <p:cNvSpPr/>
              <p:nvPr/>
            </p:nvSpPr>
            <p:spPr>
              <a:xfrm>
                <a:off x="5528795" y="4374129"/>
                <a:ext cx="3086736" cy="167757"/>
              </a:xfrm>
              <a:prstGeom prst="rect">
                <a:avLst/>
              </a:prstGeom>
              <a:solidFill>
                <a:srgbClr val="E9EC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5528795" y="4663323"/>
                <a:ext cx="3086736" cy="167757"/>
              </a:xfrm>
              <a:prstGeom prst="rect">
                <a:avLst/>
              </a:prstGeom>
              <a:solidFill>
                <a:srgbClr val="E9EC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3572743" y="4988358"/>
                <a:ext cx="4174258" cy="167757"/>
              </a:xfrm>
              <a:prstGeom prst="rect">
                <a:avLst/>
              </a:prstGeom>
              <a:solidFill>
                <a:srgbClr val="E9EC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053169" y="1642122"/>
              <a:ext cx="1298011" cy="1079820"/>
              <a:chOff x="4757050" y="2858297"/>
              <a:chExt cx="1694546" cy="140970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等腰三角形 89"/>
              <p:cNvSpPr/>
              <p:nvPr/>
            </p:nvSpPr>
            <p:spPr>
              <a:xfrm rot="16200000">
                <a:off x="4855293" y="3386162"/>
                <a:ext cx="272360" cy="46884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41896" y="2858297"/>
                <a:ext cx="1409700" cy="1409700"/>
              </a:xfrm>
              <a:prstGeom prst="ellipse">
                <a:avLst/>
              </a:prstGeom>
              <a:solidFill>
                <a:srgbClr val="D7EAF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9" name="组合 88"/>
              <p:cNvGrpSpPr/>
              <p:nvPr/>
            </p:nvGrpSpPr>
            <p:grpSpPr>
              <a:xfrm>
                <a:off x="5389252" y="3109705"/>
                <a:ext cx="714985" cy="935395"/>
                <a:chOff x="5307920" y="3103986"/>
                <a:chExt cx="714985" cy="935395"/>
              </a:xfrm>
            </p:grpSpPr>
            <p:sp>
              <p:nvSpPr>
                <p:cNvPr id="348" name="任意多边形 347"/>
                <p:cNvSpPr/>
                <p:nvPr/>
              </p:nvSpPr>
              <p:spPr>
                <a:xfrm>
                  <a:off x="5307920" y="3103986"/>
                  <a:ext cx="714985" cy="935395"/>
                </a:xfrm>
                <a:custGeom>
                  <a:avLst/>
                  <a:gdLst>
                    <a:gd name="connsiteX0" fmla="*/ 0 w 977900"/>
                    <a:gd name="connsiteY0" fmla="*/ 0 h 1047772"/>
                    <a:gd name="connsiteX1" fmla="*/ 977900 w 977900"/>
                    <a:gd name="connsiteY1" fmla="*/ 0 h 1047772"/>
                    <a:gd name="connsiteX2" fmla="*/ 977900 w 977900"/>
                    <a:gd name="connsiteY2" fmla="*/ 1047772 h 1047772"/>
                    <a:gd name="connsiteX3" fmla="*/ 488950 w 977900"/>
                    <a:gd name="connsiteY3" fmla="*/ 859510 h 1047772"/>
                    <a:gd name="connsiteX4" fmla="*/ 0 w 977900"/>
                    <a:gd name="connsiteY4" fmla="*/ 1047772 h 1047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7900" h="1047772">
                      <a:moveTo>
                        <a:pt x="0" y="0"/>
                      </a:moveTo>
                      <a:lnTo>
                        <a:pt x="977900" y="0"/>
                      </a:lnTo>
                      <a:lnTo>
                        <a:pt x="977900" y="1047772"/>
                      </a:lnTo>
                      <a:lnTo>
                        <a:pt x="488950" y="859510"/>
                      </a:lnTo>
                      <a:lnTo>
                        <a:pt x="0" y="1047772"/>
                      </a:lnTo>
                      <a:close/>
                    </a:path>
                  </a:pathLst>
                </a:custGeom>
                <a:solidFill>
                  <a:srgbClr val="18B4E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五角星 348"/>
                <p:cNvSpPr/>
                <p:nvPr/>
              </p:nvSpPr>
              <p:spPr>
                <a:xfrm>
                  <a:off x="5388731" y="3215007"/>
                  <a:ext cx="556967" cy="556974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83" name="组合 382"/>
          <p:cNvGrpSpPr/>
          <p:nvPr/>
        </p:nvGrpSpPr>
        <p:grpSpPr>
          <a:xfrm>
            <a:off x="-2122977" y="-162433"/>
            <a:ext cx="2051220" cy="2240542"/>
            <a:chOff x="5603956" y="2685495"/>
            <a:chExt cx="2051220" cy="2240542"/>
          </a:xfrm>
        </p:grpSpPr>
        <p:sp>
          <p:nvSpPr>
            <p:cNvPr id="384" name="椭圆 383"/>
            <p:cNvSpPr/>
            <p:nvPr/>
          </p:nvSpPr>
          <p:spPr>
            <a:xfrm>
              <a:off x="5603956" y="4880318"/>
              <a:ext cx="2051220" cy="45719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71000"/>
                  </a:schemeClr>
                </a:gs>
                <a:gs pos="43000">
                  <a:srgbClr val="BBBBBC"/>
                </a:gs>
                <a:gs pos="28000">
                  <a:srgbClr val="CFD0D2"/>
                </a:gs>
                <a:gs pos="100000">
                  <a:schemeClr val="bg1">
                    <a:lumMod val="65000"/>
                    <a:alpha val="89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5" name="组合 384"/>
            <p:cNvGrpSpPr/>
            <p:nvPr/>
          </p:nvGrpSpPr>
          <p:grpSpPr>
            <a:xfrm>
              <a:off x="6030916" y="2685495"/>
              <a:ext cx="1178076" cy="2240542"/>
              <a:chOff x="3900992" y="4211153"/>
              <a:chExt cx="1178076" cy="2240542"/>
            </a:xfrm>
          </p:grpSpPr>
          <p:grpSp>
            <p:nvGrpSpPr>
              <p:cNvPr id="386" name="组合 385"/>
              <p:cNvGrpSpPr/>
              <p:nvPr/>
            </p:nvGrpSpPr>
            <p:grpSpPr>
              <a:xfrm>
                <a:off x="3900992" y="4211153"/>
                <a:ext cx="1178076" cy="2240542"/>
                <a:chOff x="2887897" y="2761900"/>
                <a:chExt cx="1178076" cy="2240542"/>
              </a:xfrm>
            </p:grpSpPr>
            <p:sp>
              <p:nvSpPr>
                <p:cNvPr id="391" name="圆角矩形 390"/>
                <p:cNvSpPr/>
                <p:nvPr/>
              </p:nvSpPr>
              <p:spPr>
                <a:xfrm>
                  <a:off x="2887897" y="2761900"/>
                  <a:ext cx="1178076" cy="2240542"/>
                </a:xfrm>
                <a:prstGeom prst="roundRect">
                  <a:avLst/>
                </a:prstGeom>
                <a:solidFill>
                  <a:srgbClr val="454C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/>
                <p:cNvSpPr/>
                <p:nvPr/>
              </p:nvSpPr>
              <p:spPr>
                <a:xfrm>
                  <a:off x="2941446" y="3097762"/>
                  <a:ext cx="1070977" cy="1599697"/>
                </a:xfrm>
                <a:prstGeom prst="rect">
                  <a:avLst/>
                </a:prstGeom>
                <a:solidFill>
                  <a:srgbClr val="ACE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7" name="组合 386"/>
              <p:cNvGrpSpPr/>
              <p:nvPr/>
            </p:nvGrpSpPr>
            <p:grpSpPr>
              <a:xfrm>
                <a:off x="4336345" y="4314258"/>
                <a:ext cx="300934" cy="127418"/>
                <a:chOff x="8047325" y="4425906"/>
                <a:chExt cx="216694" cy="91750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89" name="椭圆 388"/>
                <p:cNvSpPr/>
                <p:nvPr/>
              </p:nvSpPr>
              <p:spPr>
                <a:xfrm>
                  <a:off x="8132813" y="442590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圆角矩形 389"/>
                <p:cNvSpPr/>
                <p:nvPr/>
              </p:nvSpPr>
              <p:spPr>
                <a:xfrm>
                  <a:off x="8047325" y="4488856"/>
                  <a:ext cx="216694" cy="288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8" name="椭圆 387"/>
              <p:cNvSpPr/>
              <p:nvPr/>
            </p:nvSpPr>
            <p:spPr>
              <a:xfrm>
                <a:off x="4384295" y="6210637"/>
                <a:ext cx="205031" cy="205031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03" name="组合 402"/>
          <p:cNvGrpSpPr/>
          <p:nvPr/>
        </p:nvGrpSpPr>
        <p:grpSpPr>
          <a:xfrm>
            <a:off x="11127930" y="1703756"/>
            <a:ext cx="547674" cy="716506"/>
            <a:chOff x="5595931" y="5852652"/>
            <a:chExt cx="547674" cy="716506"/>
          </a:xfrm>
        </p:grpSpPr>
        <p:sp>
          <p:nvSpPr>
            <p:cNvPr id="404" name="任意多边形 403"/>
            <p:cNvSpPr/>
            <p:nvPr/>
          </p:nvSpPr>
          <p:spPr>
            <a:xfrm>
              <a:off x="5595931" y="5852652"/>
              <a:ext cx="547674" cy="716506"/>
            </a:xfrm>
            <a:custGeom>
              <a:avLst/>
              <a:gdLst>
                <a:gd name="connsiteX0" fmla="*/ 0 w 977900"/>
                <a:gd name="connsiteY0" fmla="*/ 0 h 1047772"/>
                <a:gd name="connsiteX1" fmla="*/ 977900 w 977900"/>
                <a:gd name="connsiteY1" fmla="*/ 0 h 1047772"/>
                <a:gd name="connsiteX2" fmla="*/ 977900 w 977900"/>
                <a:gd name="connsiteY2" fmla="*/ 1047772 h 1047772"/>
                <a:gd name="connsiteX3" fmla="*/ 488950 w 977900"/>
                <a:gd name="connsiteY3" fmla="*/ 859510 h 1047772"/>
                <a:gd name="connsiteX4" fmla="*/ 0 w 977900"/>
                <a:gd name="connsiteY4" fmla="*/ 1047772 h 104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00" h="1047772">
                  <a:moveTo>
                    <a:pt x="0" y="0"/>
                  </a:moveTo>
                  <a:lnTo>
                    <a:pt x="977900" y="0"/>
                  </a:lnTo>
                  <a:lnTo>
                    <a:pt x="977900" y="1047772"/>
                  </a:lnTo>
                  <a:lnTo>
                    <a:pt x="488950" y="859510"/>
                  </a:lnTo>
                  <a:lnTo>
                    <a:pt x="0" y="1047772"/>
                  </a:lnTo>
                  <a:close/>
                </a:path>
              </a:pathLst>
            </a:custGeom>
            <a:solidFill>
              <a:srgbClr val="18B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5" name="五角星 404"/>
            <p:cNvSpPr/>
            <p:nvPr/>
          </p:nvSpPr>
          <p:spPr>
            <a:xfrm>
              <a:off x="5657832" y="5937693"/>
              <a:ext cx="426633" cy="4266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03956" y="2685495"/>
            <a:ext cx="2051220" cy="2240542"/>
            <a:chOff x="5603956" y="2685495"/>
            <a:chExt cx="2051220" cy="2240542"/>
          </a:xfrm>
        </p:grpSpPr>
        <p:grpSp>
          <p:nvGrpSpPr>
            <p:cNvPr id="97" name="组合 96"/>
            <p:cNvGrpSpPr/>
            <p:nvPr/>
          </p:nvGrpSpPr>
          <p:grpSpPr>
            <a:xfrm>
              <a:off x="5603956" y="2685495"/>
              <a:ext cx="2051220" cy="2240542"/>
              <a:chOff x="5603956" y="2685495"/>
              <a:chExt cx="2051220" cy="2240542"/>
            </a:xfrm>
          </p:grpSpPr>
          <p:sp>
            <p:nvSpPr>
              <p:cNvPr id="358" name="椭圆 357"/>
              <p:cNvSpPr/>
              <p:nvPr/>
            </p:nvSpPr>
            <p:spPr>
              <a:xfrm>
                <a:off x="5603956" y="4880318"/>
                <a:ext cx="2051220" cy="45719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71000"/>
                    </a:schemeClr>
                  </a:gs>
                  <a:gs pos="43000">
                    <a:srgbClr val="BBBBBC"/>
                  </a:gs>
                  <a:gs pos="28000">
                    <a:srgbClr val="CFD0D2"/>
                  </a:gs>
                  <a:gs pos="100000">
                    <a:schemeClr val="bg1">
                      <a:lumMod val="65000"/>
                      <a:alpha val="89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9" name="组合 358"/>
              <p:cNvGrpSpPr/>
              <p:nvPr/>
            </p:nvGrpSpPr>
            <p:grpSpPr>
              <a:xfrm>
                <a:off x="6030916" y="2685495"/>
                <a:ext cx="1178076" cy="2240542"/>
                <a:chOff x="3900992" y="4211153"/>
                <a:chExt cx="1178076" cy="2240542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3900992" y="4211153"/>
                  <a:ext cx="1178076" cy="2240542"/>
                  <a:chOff x="2887897" y="2761900"/>
                  <a:chExt cx="1178076" cy="2240542"/>
                </a:xfrm>
              </p:grpSpPr>
              <p:sp>
                <p:nvSpPr>
                  <p:cNvPr id="381" name="圆角矩形 380"/>
                  <p:cNvSpPr/>
                  <p:nvPr/>
                </p:nvSpPr>
                <p:spPr>
                  <a:xfrm>
                    <a:off x="2887897" y="2761900"/>
                    <a:ext cx="1178076" cy="2240542"/>
                  </a:xfrm>
                  <a:prstGeom prst="roundRect">
                    <a:avLst/>
                  </a:prstGeom>
                  <a:solidFill>
                    <a:srgbClr val="454C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2" name="矩形 381"/>
                  <p:cNvSpPr/>
                  <p:nvPr/>
                </p:nvSpPr>
                <p:spPr>
                  <a:xfrm>
                    <a:off x="2941446" y="3097762"/>
                    <a:ext cx="1070977" cy="1599697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77" name="组合 376"/>
                <p:cNvGrpSpPr/>
                <p:nvPr/>
              </p:nvGrpSpPr>
              <p:grpSpPr>
                <a:xfrm>
                  <a:off x="4336345" y="4314258"/>
                  <a:ext cx="300934" cy="127418"/>
                  <a:chOff x="8047325" y="4425906"/>
                  <a:chExt cx="216694" cy="91750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379" name="椭圆 378"/>
                  <p:cNvSpPr/>
                  <p:nvPr/>
                </p:nvSpPr>
                <p:spPr>
                  <a:xfrm>
                    <a:off x="8132813" y="44259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0" name="圆角矩形 379"/>
                  <p:cNvSpPr/>
                  <p:nvPr/>
                </p:nvSpPr>
                <p:spPr>
                  <a:xfrm>
                    <a:off x="8047325" y="4488856"/>
                    <a:ext cx="216694" cy="288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78" name="椭圆 377"/>
                <p:cNvSpPr/>
                <p:nvPr/>
              </p:nvSpPr>
              <p:spPr>
                <a:xfrm>
                  <a:off x="4384295" y="6210637"/>
                  <a:ext cx="205031" cy="205031"/>
                </a:xfrm>
                <a:prstGeom prst="ellipse">
                  <a:avLst/>
                </a:prstGeom>
                <a:noFill/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06" name="组合 105"/>
            <p:cNvGrpSpPr/>
            <p:nvPr/>
          </p:nvGrpSpPr>
          <p:grpSpPr>
            <a:xfrm>
              <a:off x="6178261" y="3474693"/>
              <a:ext cx="898237" cy="517039"/>
              <a:chOff x="5783563" y="3407261"/>
              <a:chExt cx="1203283" cy="692628"/>
            </a:xfrm>
          </p:grpSpPr>
          <p:sp>
            <p:nvSpPr>
              <p:cNvPr id="394" name="矩形 393"/>
              <p:cNvSpPr/>
              <p:nvPr/>
            </p:nvSpPr>
            <p:spPr>
              <a:xfrm>
                <a:off x="5783563" y="3407261"/>
                <a:ext cx="1203283" cy="692628"/>
              </a:xfrm>
              <a:prstGeom prst="rect">
                <a:avLst/>
              </a:prstGeom>
              <a:solidFill>
                <a:srgbClr val="E0F2F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5" name="组合 394"/>
              <p:cNvGrpSpPr/>
              <p:nvPr/>
            </p:nvGrpSpPr>
            <p:grpSpPr>
              <a:xfrm>
                <a:off x="5783563" y="3418809"/>
                <a:ext cx="1203283" cy="663757"/>
                <a:chOff x="3453130" y="3552626"/>
                <a:chExt cx="1275196" cy="729948"/>
              </a:xfrm>
            </p:grpSpPr>
            <p:sp>
              <p:nvSpPr>
                <p:cNvPr id="396" name="任意多边形 395"/>
                <p:cNvSpPr/>
                <p:nvPr/>
              </p:nvSpPr>
              <p:spPr>
                <a:xfrm>
                  <a:off x="3453130" y="3761873"/>
                  <a:ext cx="1275196" cy="520701"/>
                </a:xfrm>
                <a:custGeom>
                  <a:avLst/>
                  <a:gdLst>
                    <a:gd name="connsiteX0" fmla="*/ 0 w 733425"/>
                    <a:gd name="connsiteY0" fmla="*/ 244475 h 244475"/>
                    <a:gd name="connsiteX1" fmla="*/ 174625 w 733425"/>
                    <a:gd name="connsiteY1" fmla="*/ 82550 h 244475"/>
                    <a:gd name="connsiteX2" fmla="*/ 288925 w 733425"/>
                    <a:gd name="connsiteY2" fmla="*/ 79375 h 244475"/>
                    <a:gd name="connsiteX3" fmla="*/ 441325 w 733425"/>
                    <a:gd name="connsiteY3" fmla="*/ 12700 h 244475"/>
                    <a:gd name="connsiteX4" fmla="*/ 644525 w 733425"/>
                    <a:gd name="connsiteY4" fmla="*/ 0 h 244475"/>
                    <a:gd name="connsiteX5" fmla="*/ 733425 w 733425"/>
                    <a:gd name="connsiteY5" fmla="*/ 244475 h 244475"/>
                    <a:gd name="connsiteX6" fmla="*/ 0 w 733425"/>
                    <a:gd name="connsiteY6" fmla="*/ 244475 h 244475"/>
                    <a:gd name="connsiteX0-1" fmla="*/ 0 w 733425"/>
                    <a:gd name="connsiteY0-2" fmla="*/ 244475 h 244475"/>
                    <a:gd name="connsiteX1-3" fmla="*/ 174625 w 733425"/>
                    <a:gd name="connsiteY1-4" fmla="*/ 82550 h 244475"/>
                    <a:gd name="connsiteX2-5" fmla="*/ 288925 w 733425"/>
                    <a:gd name="connsiteY2-6" fmla="*/ 79375 h 244475"/>
                    <a:gd name="connsiteX3-7" fmla="*/ 441325 w 733425"/>
                    <a:gd name="connsiteY3-8" fmla="*/ 12700 h 244475"/>
                    <a:gd name="connsiteX4-9" fmla="*/ 644525 w 733425"/>
                    <a:gd name="connsiteY4-10" fmla="*/ 0 h 244475"/>
                    <a:gd name="connsiteX5-11" fmla="*/ 733425 w 733425"/>
                    <a:gd name="connsiteY5-12" fmla="*/ 244475 h 244475"/>
                    <a:gd name="connsiteX6-13" fmla="*/ 0 w 733425"/>
                    <a:gd name="connsiteY6-14" fmla="*/ 244475 h 244475"/>
                    <a:gd name="connsiteX0-15" fmla="*/ 0 w 733425"/>
                    <a:gd name="connsiteY0-16" fmla="*/ 244475 h 244475"/>
                    <a:gd name="connsiteX1-17" fmla="*/ 174625 w 733425"/>
                    <a:gd name="connsiteY1-18" fmla="*/ 82550 h 244475"/>
                    <a:gd name="connsiteX2-19" fmla="*/ 288925 w 733425"/>
                    <a:gd name="connsiteY2-20" fmla="*/ 79375 h 244475"/>
                    <a:gd name="connsiteX3-21" fmla="*/ 441325 w 733425"/>
                    <a:gd name="connsiteY3-22" fmla="*/ 12700 h 244475"/>
                    <a:gd name="connsiteX4-23" fmla="*/ 644525 w 733425"/>
                    <a:gd name="connsiteY4-24" fmla="*/ 0 h 244475"/>
                    <a:gd name="connsiteX5-25" fmla="*/ 733425 w 733425"/>
                    <a:gd name="connsiteY5-26" fmla="*/ 244475 h 244475"/>
                    <a:gd name="connsiteX6-27" fmla="*/ 0 w 733425"/>
                    <a:gd name="connsiteY6-28" fmla="*/ 244475 h 244475"/>
                    <a:gd name="connsiteX0-29" fmla="*/ 0 w 733425"/>
                    <a:gd name="connsiteY0-30" fmla="*/ 244475 h 244475"/>
                    <a:gd name="connsiteX1-31" fmla="*/ 174625 w 733425"/>
                    <a:gd name="connsiteY1-32" fmla="*/ 82550 h 244475"/>
                    <a:gd name="connsiteX2-33" fmla="*/ 288925 w 733425"/>
                    <a:gd name="connsiteY2-34" fmla="*/ 79375 h 244475"/>
                    <a:gd name="connsiteX3-35" fmla="*/ 441325 w 733425"/>
                    <a:gd name="connsiteY3-36" fmla="*/ 12700 h 244475"/>
                    <a:gd name="connsiteX4-37" fmla="*/ 644525 w 733425"/>
                    <a:gd name="connsiteY4-38" fmla="*/ 0 h 244475"/>
                    <a:gd name="connsiteX5-39" fmla="*/ 733425 w 733425"/>
                    <a:gd name="connsiteY5-40" fmla="*/ 244475 h 244475"/>
                    <a:gd name="connsiteX6-41" fmla="*/ 0 w 733425"/>
                    <a:gd name="connsiteY6-42" fmla="*/ 244475 h 244475"/>
                    <a:gd name="connsiteX0-43" fmla="*/ 0 w 733425"/>
                    <a:gd name="connsiteY0-44" fmla="*/ 244475 h 244475"/>
                    <a:gd name="connsiteX1-45" fmla="*/ 174625 w 733425"/>
                    <a:gd name="connsiteY1-46" fmla="*/ 82550 h 244475"/>
                    <a:gd name="connsiteX2-47" fmla="*/ 288925 w 733425"/>
                    <a:gd name="connsiteY2-48" fmla="*/ 79375 h 244475"/>
                    <a:gd name="connsiteX3-49" fmla="*/ 441325 w 733425"/>
                    <a:gd name="connsiteY3-50" fmla="*/ 12700 h 244475"/>
                    <a:gd name="connsiteX4-51" fmla="*/ 644525 w 733425"/>
                    <a:gd name="connsiteY4-52" fmla="*/ 0 h 244475"/>
                    <a:gd name="connsiteX5-53" fmla="*/ 733425 w 733425"/>
                    <a:gd name="connsiteY5-54" fmla="*/ 244475 h 244475"/>
                    <a:gd name="connsiteX6-55" fmla="*/ 0 w 733425"/>
                    <a:gd name="connsiteY6-56" fmla="*/ 244475 h 244475"/>
                    <a:gd name="connsiteX0-57" fmla="*/ 0 w 733425"/>
                    <a:gd name="connsiteY0-58" fmla="*/ 244475 h 244475"/>
                    <a:gd name="connsiteX1-59" fmla="*/ 174625 w 733425"/>
                    <a:gd name="connsiteY1-60" fmla="*/ 82550 h 244475"/>
                    <a:gd name="connsiteX2-61" fmla="*/ 288925 w 733425"/>
                    <a:gd name="connsiteY2-62" fmla="*/ 79375 h 244475"/>
                    <a:gd name="connsiteX3-63" fmla="*/ 441325 w 733425"/>
                    <a:gd name="connsiteY3-64" fmla="*/ 12700 h 244475"/>
                    <a:gd name="connsiteX4-65" fmla="*/ 644525 w 733425"/>
                    <a:gd name="connsiteY4-66" fmla="*/ 0 h 244475"/>
                    <a:gd name="connsiteX5-67" fmla="*/ 733425 w 733425"/>
                    <a:gd name="connsiteY5-68" fmla="*/ 244475 h 244475"/>
                    <a:gd name="connsiteX6-69" fmla="*/ 0 w 733425"/>
                    <a:gd name="connsiteY6-70" fmla="*/ 244475 h 244475"/>
                    <a:gd name="connsiteX0-71" fmla="*/ 0 w 733425"/>
                    <a:gd name="connsiteY0-72" fmla="*/ 278486 h 278486"/>
                    <a:gd name="connsiteX1-73" fmla="*/ 174625 w 733425"/>
                    <a:gd name="connsiteY1-74" fmla="*/ 116561 h 278486"/>
                    <a:gd name="connsiteX2-75" fmla="*/ 288925 w 733425"/>
                    <a:gd name="connsiteY2-76" fmla="*/ 113386 h 278486"/>
                    <a:gd name="connsiteX3-77" fmla="*/ 441325 w 733425"/>
                    <a:gd name="connsiteY3-78" fmla="*/ 46711 h 278486"/>
                    <a:gd name="connsiteX4-79" fmla="*/ 644525 w 733425"/>
                    <a:gd name="connsiteY4-80" fmla="*/ 34011 h 278486"/>
                    <a:gd name="connsiteX5-81" fmla="*/ 733425 w 733425"/>
                    <a:gd name="connsiteY5-82" fmla="*/ 278486 h 278486"/>
                    <a:gd name="connsiteX6-83" fmla="*/ 0 w 733425"/>
                    <a:gd name="connsiteY6-84" fmla="*/ 278486 h 278486"/>
                    <a:gd name="connsiteX0-85" fmla="*/ 0 w 733425"/>
                    <a:gd name="connsiteY0-86" fmla="*/ 321152 h 321152"/>
                    <a:gd name="connsiteX1-87" fmla="*/ 174625 w 733425"/>
                    <a:gd name="connsiteY1-88" fmla="*/ 159227 h 321152"/>
                    <a:gd name="connsiteX2-89" fmla="*/ 288925 w 733425"/>
                    <a:gd name="connsiteY2-90" fmla="*/ 156052 h 321152"/>
                    <a:gd name="connsiteX3-91" fmla="*/ 441325 w 733425"/>
                    <a:gd name="connsiteY3-92" fmla="*/ 89377 h 321152"/>
                    <a:gd name="connsiteX4-93" fmla="*/ 644525 w 733425"/>
                    <a:gd name="connsiteY4-94" fmla="*/ 76677 h 321152"/>
                    <a:gd name="connsiteX5-95" fmla="*/ 733425 w 733425"/>
                    <a:gd name="connsiteY5-96" fmla="*/ 321152 h 321152"/>
                    <a:gd name="connsiteX6-97" fmla="*/ 0 w 733425"/>
                    <a:gd name="connsiteY6-98" fmla="*/ 321152 h 321152"/>
                    <a:gd name="connsiteX0-99" fmla="*/ 0 w 733425"/>
                    <a:gd name="connsiteY0-100" fmla="*/ 321152 h 321152"/>
                    <a:gd name="connsiteX1-101" fmla="*/ 174625 w 733425"/>
                    <a:gd name="connsiteY1-102" fmla="*/ 159227 h 321152"/>
                    <a:gd name="connsiteX2-103" fmla="*/ 288925 w 733425"/>
                    <a:gd name="connsiteY2-104" fmla="*/ 156052 h 321152"/>
                    <a:gd name="connsiteX3-105" fmla="*/ 441325 w 733425"/>
                    <a:gd name="connsiteY3-106" fmla="*/ 89377 h 321152"/>
                    <a:gd name="connsiteX4-107" fmla="*/ 644525 w 733425"/>
                    <a:gd name="connsiteY4-108" fmla="*/ 76677 h 321152"/>
                    <a:gd name="connsiteX5-109" fmla="*/ 733425 w 733425"/>
                    <a:gd name="connsiteY5-110" fmla="*/ 321152 h 321152"/>
                    <a:gd name="connsiteX6-111" fmla="*/ 0 w 733425"/>
                    <a:gd name="connsiteY6-112" fmla="*/ 321152 h 321152"/>
                    <a:gd name="connsiteX0-113" fmla="*/ 0 w 733425"/>
                    <a:gd name="connsiteY0-114" fmla="*/ 321152 h 321152"/>
                    <a:gd name="connsiteX1-115" fmla="*/ 174625 w 733425"/>
                    <a:gd name="connsiteY1-116" fmla="*/ 159227 h 321152"/>
                    <a:gd name="connsiteX2-117" fmla="*/ 288925 w 733425"/>
                    <a:gd name="connsiteY2-118" fmla="*/ 156052 h 321152"/>
                    <a:gd name="connsiteX3-119" fmla="*/ 441325 w 733425"/>
                    <a:gd name="connsiteY3-120" fmla="*/ 89377 h 321152"/>
                    <a:gd name="connsiteX4-121" fmla="*/ 644525 w 733425"/>
                    <a:gd name="connsiteY4-122" fmla="*/ 76677 h 321152"/>
                    <a:gd name="connsiteX5-123" fmla="*/ 733425 w 733425"/>
                    <a:gd name="connsiteY5-124" fmla="*/ 321152 h 321152"/>
                    <a:gd name="connsiteX6-125" fmla="*/ 0 w 733425"/>
                    <a:gd name="connsiteY6-126" fmla="*/ 321152 h 321152"/>
                    <a:gd name="connsiteX0-127" fmla="*/ 0 w 733425"/>
                    <a:gd name="connsiteY0-128" fmla="*/ 321152 h 321152"/>
                    <a:gd name="connsiteX1-129" fmla="*/ 174625 w 733425"/>
                    <a:gd name="connsiteY1-130" fmla="*/ 159227 h 321152"/>
                    <a:gd name="connsiteX2-131" fmla="*/ 288925 w 733425"/>
                    <a:gd name="connsiteY2-132" fmla="*/ 156052 h 321152"/>
                    <a:gd name="connsiteX3-133" fmla="*/ 441325 w 733425"/>
                    <a:gd name="connsiteY3-134" fmla="*/ 89377 h 321152"/>
                    <a:gd name="connsiteX4-135" fmla="*/ 644525 w 733425"/>
                    <a:gd name="connsiteY4-136" fmla="*/ 76677 h 321152"/>
                    <a:gd name="connsiteX5-137" fmla="*/ 733425 w 733425"/>
                    <a:gd name="connsiteY5-138" fmla="*/ 321152 h 321152"/>
                    <a:gd name="connsiteX6-139" fmla="*/ 0 w 733425"/>
                    <a:gd name="connsiteY6-140" fmla="*/ 321152 h 321152"/>
                    <a:gd name="connsiteX0-141" fmla="*/ 0 w 733425"/>
                    <a:gd name="connsiteY0-142" fmla="*/ 321152 h 321152"/>
                    <a:gd name="connsiteX1-143" fmla="*/ 174625 w 733425"/>
                    <a:gd name="connsiteY1-144" fmla="*/ 159227 h 321152"/>
                    <a:gd name="connsiteX2-145" fmla="*/ 288925 w 733425"/>
                    <a:gd name="connsiteY2-146" fmla="*/ 156052 h 321152"/>
                    <a:gd name="connsiteX3-147" fmla="*/ 441325 w 733425"/>
                    <a:gd name="connsiteY3-148" fmla="*/ 89377 h 321152"/>
                    <a:gd name="connsiteX4-149" fmla="*/ 650875 w 733425"/>
                    <a:gd name="connsiteY4-150" fmla="*/ 76677 h 321152"/>
                    <a:gd name="connsiteX5-151" fmla="*/ 733425 w 733425"/>
                    <a:gd name="connsiteY5-152" fmla="*/ 321152 h 321152"/>
                    <a:gd name="connsiteX6-153" fmla="*/ 0 w 733425"/>
                    <a:gd name="connsiteY6-154" fmla="*/ 321152 h 321152"/>
                    <a:gd name="connsiteX0-155" fmla="*/ 0 w 733425"/>
                    <a:gd name="connsiteY0-156" fmla="*/ 321152 h 321152"/>
                    <a:gd name="connsiteX1-157" fmla="*/ 174625 w 733425"/>
                    <a:gd name="connsiteY1-158" fmla="*/ 159227 h 321152"/>
                    <a:gd name="connsiteX2-159" fmla="*/ 288925 w 733425"/>
                    <a:gd name="connsiteY2-160" fmla="*/ 156052 h 321152"/>
                    <a:gd name="connsiteX3-161" fmla="*/ 441325 w 733425"/>
                    <a:gd name="connsiteY3-162" fmla="*/ 89377 h 321152"/>
                    <a:gd name="connsiteX4-163" fmla="*/ 650875 w 733425"/>
                    <a:gd name="connsiteY4-164" fmla="*/ 76677 h 321152"/>
                    <a:gd name="connsiteX5-165" fmla="*/ 733425 w 733425"/>
                    <a:gd name="connsiteY5-166" fmla="*/ 321152 h 321152"/>
                    <a:gd name="connsiteX6-167" fmla="*/ 0 w 733425"/>
                    <a:gd name="connsiteY6-168" fmla="*/ 321152 h 321152"/>
                    <a:gd name="connsiteX0-169" fmla="*/ 0 w 733425"/>
                    <a:gd name="connsiteY0-170" fmla="*/ 321152 h 321152"/>
                    <a:gd name="connsiteX1-171" fmla="*/ 174625 w 733425"/>
                    <a:gd name="connsiteY1-172" fmla="*/ 159227 h 321152"/>
                    <a:gd name="connsiteX2-173" fmla="*/ 288925 w 733425"/>
                    <a:gd name="connsiteY2-174" fmla="*/ 156052 h 321152"/>
                    <a:gd name="connsiteX3-175" fmla="*/ 441325 w 733425"/>
                    <a:gd name="connsiteY3-176" fmla="*/ 89377 h 321152"/>
                    <a:gd name="connsiteX4-177" fmla="*/ 650875 w 733425"/>
                    <a:gd name="connsiteY4-178" fmla="*/ 76677 h 321152"/>
                    <a:gd name="connsiteX5-179" fmla="*/ 733425 w 733425"/>
                    <a:gd name="connsiteY5-180" fmla="*/ 321152 h 321152"/>
                    <a:gd name="connsiteX6-181" fmla="*/ 0 w 733425"/>
                    <a:gd name="connsiteY6-182" fmla="*/ 321152 h 321152"/>
                    <a:gd name="connsiteX0-183" fmla="*/ 0 w 733425"/>
                    <a:gd name="connsiteY0-184" fmla="*/ 321152 h 321152"/>
                    <a:gd name="connsiteX1-185" fmla="*/ 174625 w 733425"/>
                    <a:gd name="connsiteY1-186" fmla="*/ 159227 h 321152"/>
                    <a:gd name="connsiteX2-187" fmla="*/ 288925 w 733425"/>
                    <a:gd name="connsiteY2-188" fmla="*/ 156052 h 321152"/>
                    <a:gd name="connsiteX3-189" fmla="*/ 441325 w 733425"/>
                    <a:gd name="connsiteY3-190" fmla="*/ 89377 h 321152"/>
                    <a:gd name="connsiteX4-191" fmla="*/ 650875 w 733425"/>
                    <a:gd name="connsiteY4-192" fmla="*/ 76677 h 321152"/>
                    <a:gd name="connsiteX5-193" fmla="*/ 733425 w 733425"/>
                    <a:gd name="connsiteY5-194" fmla="*/ 321152 h 321152"/>
                    <a:gd name="connsiteX6-195" fmla="*/ 0 w 733425"/>
                    <a:gd name="connsiteY6-196" fmla="*/ 321152 h 321152"/>
                    <a:gd name="connsiteX0-197" fmla="*/ 45650 w 779075"/>
                    <a:gd name="connsiteY0-198" fmla="*/ 321152 h 321152"/>
                    <a:gd name="connsiteX1-199" fmla="*/ 93275 w 779075"/>
                    <a:gd name="connsiteY1-200" fmla="*/ 257652 h 321152"/>
                    <a:gd name="connsiteX2-201" fmla="*/ 220275 w 779075"/>
                    <a:gd name="connsiteY2-202" fmla="*/ 159227 h 321152"/>
                    <a:gd name="connsiteX3-203" fmla="*/ 334575 w 779075"/>
                    <a:gd name="connsiteY3-204" fmla="*/ 156052 h 321152"/>
                    <a:gd name="connsiteX4-205" fmla="*/ 486975 w 779075"/>
                    <a:gd name="connsiteY4-206" fmla="*/ 89377 h 321152"/>
                    <a:gd name="connsiteX5-207" fmla="*/ 696525 w 779075"/>
                    <a:gd name="connsiteY5-208" fmla="*/ 76677 h 321152"/>
                    <a:gd name="connsiteX6-209" fmla="*/ 779075 w 779075"/>
                    <a:gd name="connsiteY6-210" fmla="*/ 321152 h 321152"/>
                    <a:gd name="connsiteX7" fmla="*/ 45650 w 779075"/>
                    <a:gd name="connsiteY7" fmla="*/ 321152 h 321152"/>
                    <a:gd name="connsiteX0-211" fmla="*/ 45650 w 779075"/>
                    <a:gd name="connsiteY0-212" fmla="*/ 321152 h 321152"/>
                    <a:gd name="connsiteX1-213" fmla="*/ 93275 w 779075"/>
                    <a:gd name="connsiteY1-214" fmla="*/ 257652 h 321152"/>
                    <a:gd name="connsiteX2-215" fmla="*/ 220275 w 779075"/>
                    <a:gd name="connsiteY2-216" fmla="*/ 159227 h 321152"/>
                    <a:gd name="connsiteX3-217" fmla="*/ 334575 w 779075"/>
                    <a:gd name="connsiteY3-218" fmla="*/ 156052 h 321152"/>
                    <a:gd name="connsiteX4-219" fmla="*/ 486975 w 779075"/>
                    <a:gd name="connsiteY4-220" fmla="*/ 89377 h 321152"/>
                    <a:gd name="connsiteX5-221" fmla="*/ 696525 w 779075"/>
                    <a:gd name="connsiteY5-222" fmla="*/ 76677 h 321152"/>
                    <a:gd name="connsiteX6-223" fmla="*/ 779075 w 779075"/>
                    <a:gd name="connsiteY6-224" fmla="*/ 321152 h 321152"/>
                    <a:gd name="connsiteX7-225" fmla="*/ 45650 w 779075"/>
                    <a:gd name="connsiteY7-226" fmla="*/ 321152 h 321152"/>
                    <a:gd name="connsiteX0-227" fmla="*/ 0 w 733425"/>
                    <a:gd name="connsiteY0-228" fmla="*/ 321152 h 321152"/>
                    <a:gd name="connsiteX1-229" fmla="*/ 47625 w 733425"/>
                    <a:gd name="connsiteY1-230" fmla="*/ 257652 h 321152"/>
                    <a:gd name="connsiteX2-231" fmla="*/ 174625 w 733425"/>
                    <a:gd name="connsiteY2-232" fmla="*/ 159227 h 321152"/>
                    <a:gd name="connsiteX3-233" fmla="*/ 288925 w 733425"/>
                    <a:gd name="connsiteY3-234" fmla="*/ 156052 h 321152"/>
                    <a:gd name="connsiteX4-235" fmla="*/ 441325 w 733425"/>
                    <a:gd name="connsiteY4-236" fmla="*/ 89377 h 321152"/>
                    <a:gd name="connsiteX5-237" fmla="*/ 650875 w 733425"/>
                    <a:gd name="connsiteY5-238" fmla="*/ 76677 h 321152"/>
                    <a:gd name="connsiteX6-239" fmla="*/ 733425 w 733425"/>
                    <a:gd name="connsiteY6-240" fmla="*/ 321152 h 321152"/>
                    <a:gd name="connsiteX7-241" fmla="*/ 0 w 733425"/>
                    <a:gd name="connsiteY7-242" fmla="*/ 321152 h 321152"/>
                    <a:gd name="connsiteX0-243" fmla="*/ 0 w 733425"/>
                    <a:gd name="connsiteY0-244" fmla="*/ 321152 h 321152"/>
                    <a:gd name="connsiteX1-245" fmla="*/ 47625 w 733425"/>
                    <a:gd name="connsiteY1-246" fmla="*/ 257652 h 321152"/>
                    <a:gd name="connsiteX2-247" fmla="*/ 174625 w 733425"/>
                    <a:gd name="connsiteY2-248" fmla="*/ 159227 h 321152"/>
                    <a:gd name="connsiteX3-249" fmla="*/ 288925 w 733425"/>
                    <a:gd name="connsiteY3-250" fmla="*/ 156052 h 321152"/>
                    <a:gd name="connsiteX4-251" fmla="*/ 441325 w 733425"/>
                    <a:gd name="connsiteY4-252" fmla="*/ 89377 h 321152"/>
                    <a:gd name="connsiteX5-253" fmla="*/ 650875 w 733425"/>
                    <a:gd name="connsiteY5-254" fmla="*/ 76677 h 321152"/>
                    <a:gd name="connsiteX6-255" fmla="*/ 733425 w 733425"/>
                    <a:gd name="connsiteY6-256" fmla="*/ 321152 h 321152"/>
                    <a:gd name="connsiteX7-257" fmla="*/ 0 w 733425"/>
                    <a:gd name="connsiteY7-258" fmla="*/ 321152 h 321152"/>
                    <a:gd name="connsiteX0-259" fmla="*/ 0 w 733425"/>
                    <a:gd name="connsiteY0-260" fmla="*/ 321152 h 321152"/>
                    <a:gd name="connsiteX1-261" fmla="*/ 47625 w 733425"/>
                    <a:gd name="connsiteY1-262" fmla="*/ 257652 h 321152"/>
                    <a:gd name="connsiteX2-263" fmla="*/ 174625 w 733425"/>
                    <a:gd name="connsiteY2-264" fmla="*/ 159227 h 321152"/>
                    <a:gd name="connsiteX3-265" fmla="*/ 288925 w 733425"/>
                    <a:gd name="connsiteY3-266" fmla="*/ 156052 h 321152"/>
                    <a:gd name="connsiteX4-267" fmla="*/ 441325 w 733425"/>
                    <a:gd name="connsiteY4-268" fmla="*/ 89377 h 321152"/>
                    <a:gd name="connsiteX5-269" fmla="*/ 650875 w 733425"/>
                    <a:gd name="connsiteY5-270" fmla="*/ 76677 h 321152"/>
                    <a:gd name="connsiteX6-271" fmla="*/ 733425 w 733425"/>
                    <a:gd name="connsiteY6-272" fmla="*/ 321152 h 321152"/>
                    <a:gd name="connsiteX7-273" fmla="*/ 0 w 733425"/>
                    <a:gd name="connsiteY7-274" fmla="*/ 321152 h 321152"/>
                    <a:gd name="connsiteX0-275" fmla="*/ 0 w 733425"/>
                    <a:gd name="connsiteY0-276" fmla="*/ 321152 h 321152"/>
                    <a:gd name="connsiteX1-277" fmla="*/ 47625 w 733425"/>
                    <a:gd name="connsiteY1-278" fmla="*/ 257652 h 321152"/>
                    <a:gd name="connsiteX2-279" fmla="*/ 174625 w 733425"/>
                    <a:gd name="connsiteY2-280" fmla="*/ 159227 h 321152"/>
                    <a:gd name="connsiteX3-281" fmla="*/ 288925 w 733425"/>
                    <a:gd name="connsiteY3-282" fmla="*/ 156052 h 321152"/>
                    <a:gd name="connsiteX4-283" fmla="*/ 441325 w 733425"/>
                    <a:gd name="connsiteY4-284" fmla="*/ 89377 h 321152"/>
                    <a:gd name="connsiteX5-285" fmla="*/ 650875 w 733425"/>
                    <a:gd name="connsiteY5-286" fmla="*/ 76677 h 321152"/>
                    <a:gd name="connsiteX6-287" fmla="*/ 733425 w 733425"/>
                    <a:gd name="connsiteY6-288" fmla="*/ 321152 h 321152"/>
                    <a:gd name="connsiteX7-289" fmla="*/ 0 w 733425"/>
                    <a:gd name="connsiteY7-290" fmla="*/ 321152 h 321152"/>
                    <a:gd name="connsiteX0-291" fmla="*/ 0 w 733425"/>
                    <a:gd name="connsiteY0-292" fmla="*/ 321152 h 321152"/>
                    <a:gd name="connsiteX1-293" fmla="*/ 47625 w 733425"/>
                    <a:gd name="connsiteY1-294" fmla="*/ 257652 h 321152"/>
                    <a:gd name="connsiteX2-295" fmla="*/ 174625 w 733425"/>
                    <a:gd name="connsiteY2-296" fmla="*/ 159227 h 321152"/>
                    <a:gd name="connsiteX3-297" fmla="*/ 288925 w 733425"/>
                    <a:gd name="connsiteY3-298" fmla="*/ 156052 h 321152"/>
                    <a:gd name="connsiteX4-299" fmla="*/ 441325 w 733425"/>
                    <a:gd name="connsiteY4-300" fmla="*/ 89377 h 321152"/>
                    <a:gd name="connsiteX5-301" fmla="*/ 650875 w 733425"/>
                    <a:gd name="connsiteY5-302" fmla="*/ 76677 h 321152"/>
                    <a:gd name="connsiteX6-303" fmla="*/ 733425 w 733425"/>
                    <a:gd name="connsiteY6-304" fmla="*/ 321152 h 321152"/>
                    <a:gd name="connsiteX7-305" fmla="*/ 0 w 733425"/>
                    <a:gd name="connsiteY7-306" fmla="*/ 321152 h 321152"/>
                    <a:gd name="connsiteX0-307" fmla="*/ 0 w 733425"/>
                    <a:gd name="connsiteY0-308" fmla="*/ 321152 h 321152"/>
                    <a:gd name="connsiteX1-309" fmla="*/ 47625 w 733425"/>
                    <a:gd name="connsiteY1-310" fmla="*/ 257652 h 321152"/>
                    <a:gd name="connsiteX2-311" fmla="*/ 174625 w 733425"/>
                    <a:gd name="connsiteY2-312" fmla="*/ 159227 h 321152"/>
                    <a:gd name="connsiteX3-313" fmla="*/ 288925 w 733425"/>
                    <a:gd name="connsiteY3-314" fmla="*/ 156052 h 321152"/>
                    <a:gd name="connsiteX4-315" fmla="*/ 441325 w 733425"/>
                    <a:gd name="connsiteY4-316" fmla="*/ 89377 h 321152"/>
                    <a:gd name="connsiteX5-317" fmla="*/ 650875 w 733425"/>
                    <a:gd name="connsiteY5-318" fmla="*/ 76677 h 321152"/>
                    <a:gd name="connsiteX6-319" fmla="*/ 733425 w 733425"/>
                    <a:gd name="connsiteY6-320" fmla="*/ 321152 h 321152"/>
                    <a:gd name="connsiteX7-321" fmla="*/ 0 w 733425"/>
                    <a:gd name="connsiteY7-322" fmla="*/ 321152 h 321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225" y="connsiteY7-226"/>
                    </a:cxn>
                  </a:cxnLst>
                  <a:rect l="l" t="t" r="r" b="b"/>
                  <a:pathLst>
                    <a:path w="733425" h="321152">
                      <a:moveTo>
                        <a:pt x="0" y="321152"/>
                      </a:moveTo>
                      <a:cubicBezTo>
                        <a:pt x="15875" y="288344"/>
                        <a:pt x="31221" y="268765"/>
                        <a:pt x="47625" y="257652"/>
                      </a:cubicBezTo>
                      <a:cubicBezTo>
                        <a:pt x="118004" y="294165"/>
                        <a:pt x="147108" y="188860"/>
                        <a:pt x="174625" y="159227"/>
                      </a:cubicBezTo>
                      <a:cubicBezTo>
                        <a:pt x="219075" y="72444"/>
                        <a:pt x="282575" y="119010"/>
                        <a:pt x="288925" y="156052"/>
                      </a:cubicBezTo>
                      <a:cubicBezTo>
                        <a:pt x="390525" y="305277"/>
                        <a:pt x="400050" y="117952"/>
                        <a:pt x="441325" y="89377"/>
                      </a:cubicBezTo>
                      <a:cubicBezTo>
                        <a:pt x="490008" y="-10106"/>
                        <a:pt x="605367" y="-42915"/>
                        <a:pt x="650875" y="76677"/>
                      </a:cubicBezTo>
                      <a:cubicBezTo>
                        <a:pt x="674158" y="113719"/>
                        <a:pt x="722842" y="239660"/>
                        <a:pt x="733425" y="321152"/>
                      </a:cubicBezTo>
                      <a:lnTo>
                        <a:pt x="0" y="321152"/>
                      </a:lnTo>
                      <a:close/>
                    </a:path>
                  </a:pathLst>
                </a:custGeom>
                <a:solidFill>
                  <a:srgbClr val="94D4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7" name="组合 396"/>
                <p:cNvGrpSpPr/>
                <p:nvPr/>
              </p:nvGrpSpPr>
              <p:grpSpPr>
                <a:xfrm>
                  <a:off x="4316153" y="3552626"/>
                  <a:ext cx="234836" cy="248617"/>
                  <a:chOff x="3738293" y="3759504"/>
                  <a:chExt cx="1007944" cy="1067094"/>
                </a:xfrm>
              </p:grpSpPr>
              <p:sp>
                <p:nvSpPr>
                  <p:cNvPr id="398" name="等腰三角形 397"/>
                  <p:cNvSpPr/>
                  <p:nvPr/>
                </p:nvSpPr>
                <p:spPr>
                  <a:xfrm>
                    <a:off x="3957803" y="3759504"/>
                    <a:ext cx="568925" cy="240996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9" name="等腰三角形 398"/>
                  <p:cNvSpPr/>
                  <p:nvPr/>
                </p:nvSpPr>
                <p:spPr>
                  <a:xfrm>
                    <a:off x="3738293" y="3960327"/>
                    <a:ext cx="1007944" cy="426964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0" name="矩形 399"/>
                  <p:cNvSpPr/>
                  <p:nvPr/>
                </p:nvSpPr>
                <p:spPr>
                  <a:xfrm>
                    <a:off x="4176041" y="4237072"/>
                    <a:ext cx="132447" cy="589526"/>
                  </a:xfrm>
                  <a:prstGeom prst="rect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07" name="组合 106"/>
            <p:cNvGrpSpPr/>
            <p:nvPr/>
          </p:nvGrpSpPr>
          <p:grpSpPr>
            <a:xfrm>
              <a:off x="6115285" y="3058739"/>
              <a:ext cx="158335" cy="207145"/>
              <a:chOff x="5595931" y="5852652"/>
              <a:chExt cx="547674" cy="716506"/>
            </a:xfrm>
          </p:grpSpPr>
          <p:sp>
            <p:nvSpPr>
              <p:cNvPr id="401" name="任意多边形 400"/>
              <p:cNvSpPr/>
              <p:nvPr/>
            </p:nvSpPr>
            <p:spPr>
              <a:xfrm>
                <a:off x="5595931" y="5852652"/>
                <a:ext cx="547674" cy="716506"/>
              </a:xfrm>
              <a:custGeom>
                <a:avLst/>
                <a:gdLst>
                  <a:gd name="connsiteX0" fmla="*/ 0 w 977900"/>
                  <a:gd name="connsiteY0" fmla="*/ 0 h 1047772"/>
                  <a:gd name="connsiteX1" fmla="*/ 977900 w 977900"/>
                  <a:gd name="connsiteY1" fmla="*/ 0 h 1047772"/>
                  <a:gd name="connsiteX2" fmla="*/ 977900 w 977900"/>
                  <a:gd name="connsiteY2" fmla="*/ 1047772 h 1047772"/>
                  <a:gd name="connsiteX3" fmla="*/ 488950 w 977900"/>
                  <a:gd name="connsiteY3" fmla="*/ 859510 h 1047772"/>
                  <a:gd name="connsiteX4" fmla="*/ 0 w 977900"/>
                  <a:gd name="connsiteY4" fmla="*/ 1047772 h 104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7900" h="1047772">
                    <a:moveTo>
                      <a:pt x="0" y="0"/>
                    </a:moveTo>
                    <a:lnTo>
                      <a:pt x="977900" y="0"/>
                    </a:lnTo>
                    <a:lnTo>
                      <a:pt x="977900" y="1047772"/>
                    </a:lnTo>
                    <a:lnTo>
                      <a:pt x="488950" y="859510"/>
                    </a:lnTo>
                    <a:lnTo>
                      <a:pt x="0" y="1047772"/>
                    </a:lnTo>
                    <a:close/>
                  </a:path>
                </a:pathLst>
              </a:custGeom>
              <a:solidFill>
                <a:srgbClr val="18B4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五角星 401"/>
              <p:cNvSpPr/>
              <p:nvPr/>
            </p:nvSpPr>
            <p:spPr>
              <a:xfrm>
                <a:off x="5657832" y="5937693"/>
                <a:ext cx="426633" cy="426638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矩形 123"/>
            <p:cNvSpPr/>
            <p:nvPr/>
          </p:nvSpPr>
          <p:spPr>
            <a:xfrm>
              <a:off x="6324420" y="3206668"/>
              <a:ext cx="802878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6133181" y="329743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6133181" y="412527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6133181" y="4229276"/>
              <a:ext cx="9433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6133181" y="4333276"/>
              <a:ext cx="994117" cy="45719"/>
            </a:xfrm>
            <a:prstGeom prst="rect">
              <a:avLst/>
            </a:prstGeom>
            <a:solidFill>
              <a:srgbClr val="A4C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419" name="图片 418"/>
            <p:cNvPicPr>
              <a:picLocks noChangeAspect="1"/>
            </p:cNvPicPr>
            <p:nvPr/>
          </p:nvPicPr>
          <p:blipFill>
            <a:blip r:embed="rId5"/>
            <a:srcRect b="22731"/>
            <a:stretch>
              <a:fillRect/>
            </a:stretch>
          </p:blipFill>
          <p:spPr>
            <a:xfrm>
              <a:off x="6178261" y="4464036"/>
              <a:ext cx="932769" cy="154019"/>
            </a:xfrm>
            <a:custGeom>
              <a:avLst/>
              <a:gdLst>
                <a:gd name="connsiteX0" fmla="*/ 0 w 932769"/>
                <a:gd name="connsiteY0" fmla="*/ 0 h 197851"/>
                <a:gd name="connsiteX1" fmla="*/ 932769 w 932769"/>
                <a:gd name="connsiteY1" fmla="*/ 0 h 197851"/>
                <a:gd name="connsiteX2" fmla="*/ 932769 w 932769"/>
                <a:gd name="connsiteY2" fmla="*/ 197851 h 197851"/>
                <a:gd name="connsiteX3" fmla="*/ 0 w 932769"/>
                <a:gd name="connsiteY3" fmla="*/ 197851 h 19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769" h="197851">
                  <a:moveTo>
                    <a:pt x="0" y="0"/>
                  </a:moveTo>
                  <a:lnTo>
                    <a:pt x="932769" y="0"/>
                  </a:lnTo>
                  <a:lnTo>
                    <a:pt x="932769" y="197851"/>
                  </a:lnTo>
                  <a:lnTo>
                    <a:pt x="0" y="197851"/>
                  </a:lnTo>
                  <a:close/>
                </a:path>
              </a:pathLst>
            </a:custGeom>
          </p:spPr>
        </p:pic>
      </p:grpSp>
      <p:sp>
        <p:nvSpPr>
          <p:cNvPr id="420" name="文本框 419"/>
          <p:cNvSpPr txBox="1"/>
          <p:nvPr/>
        </p:nvSpPr>
        <p:spPr>
          <a:xfrm>
            <a:off x="9520581" y="1778967"/>
            <a:ext cx="163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我的收藏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1" name="文本框 420"/>
          <p:cNvSpPr txBox="1"/>
          <p:nvPr/>
        </p:nvSpPr>
        <p:spPr>
          <a:xfrm>
            <a:off x="6864429" y="2633900"/>
            <a:ext cx="4918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精彩内容随时查阅，永远先人一步</a:t>
            </a:r>
            <a:endParaRPr lang="en-US" altLang="zh-CN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重要的聊天消息保存，网页浏览到好文章怕错过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都可以通过“我的收藏”轻松储存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，在手机和电脑里轻松查阅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2" name="组合 441"/>
          <p:cNvGrpSpPr/>
          <p:nvPr/>
        </p:nvGrpSpPr>
        <p:grpSpPr>
          <a:xfrm>
            <a:off x="5273247" y="2693155"/>
            <a:ext cx="676922" cy="676922"/>
            <a:chOff x="5837297" y="731079"/>
            <a:chExt cx="676922" cy="676922"/>
          </a:xfrm>
        </p:grpSpPr>
        <p:sp>
          <p:nvSpPr>
            <p:cNvPr id="429" name="椭圆 428"/>
            <p:cNvSpPr/>
            <p:nvPr/>
          </p:nvSpPr>
          <p:spPr>
            <a:xfrm>
              <a:off x="5837297" y="731079"/>
              <a:ext cx="676922" cy="6769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8B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40" name="组合 439"/>
            <p:cNvGrpSpPr/>
            <p:nvPr/>
          </p:nvGrpSpPr>
          <p:grpSpPr>
            <a:xfrm>
              <a:off x="6053133" y="813224"/>
              <a:ext cx="269541" cy="512631"/>
              <a:chOff x="2780044" y="-1723989"/>
              <a:chExt cx="1178076" cy="2240542"/>
            </a:xfrm>
          </p:grpSpPr>
          <p:sp>
            <p:nvSpPr>
              <p:cNvPr id="438" name="圆角矩形 437"/>
              <p:cNvSpPr/>
              <p:nvPr/>
            </p:nvSpPr>
            <p:spPr>
              <a:xfrm>
                <a:off x="2780044" y="-1723989"/>
                <a:ext cx="1178076" cy="22405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矩形 438"/>
              <p:cNvSpPr/>
              <p:nvPr/>
            </p:nvSpPr>
            <p:spPr>
              <a:xfrm>
                <a:off x="2833593" y="-1388127"/>
                <a:ext cx="1070977" cy="15996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9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303333" y="2088877"/>
            <a:ext cx="3969657" cy="2835275"/>
            <a:chOff x="6700781" y="1676400"/>
            <a:chExt cx="3969657" cy="2835275"/>
          </a:xfrm>
        </p:grpSpPr>
        <p:grpSp>
          <p:nvGrpSpPr>
            <p:cNvPr id="122" name="组合 121"/>
            <p:cNvGrpSpPr/>
            <p:nvPr/>
          </p:nvGrpSpPr>
          <p:grpSpPr>
            <a:xfrm>
              <a:off x="6700781" y="1676400"/>
              <a:ext cx="3969657" cy="2835275"/>
              <a:chOff x="6700781" y="1676400"/>
              <a:chExt cx="3969657" cy="2835275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7139837" y="4456927"/>
                <a:ext cx="3091543" cy="4722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28000">
                    <a:schemeClr val="tx1">
                      <a:lumMod val="50000"/>
                      <a:lumOff val="50000"/>
                      <a:alpha val="52000"/>
                    </a:schemeClr>
                  </a:gs>
                  <a:gs pos="100000">
                    <a:schemeClr val="tx1">
                      <a:lumMod val="75000"/>
                      <a:lumOff val="25000"/>
                      <a:alpha val="43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梯形 127"/>
              <p:cNvSpPr/>
              <p:nvPr/>
            </p:nvSpPr>
            <p:spPr>
              <a:xfrm>
                <a:off x="8286750" y="3911600"/>
                <a:ext cx="800100" cy="508000"/>
              </a:xfrm>
              <a:prstGeom prst="trapezoid">
                <a:avLst>
                  <a:gd name="adj" fmla="val 37500"/>
                </a:avLst>
              </a:prstGeom>
              <a:solidFill>
                <a:srgbClr val="454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8403432" y="4064476"/>
                <a:ext cx="564356" cy="4571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71000"/>
                    </a:schemeClr>
                  </a:gs>
                  <a:gs pos="100000">
                    <a:schemeClr val="bg1">
                      <a:lumMod val="65000"/>
                      <a:alpha val="8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241300" dist="38100" dir="5400000" algn="t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0" name="组合 129"/>
              <p:cNvGrpSpPr/>
              <p:nvPr/>
            </p:nvGrpSpPr>
            <p:grpSpPr>
              <a:xfrm>
                <a:off x="6700781" y="1676400"/>
                <a:ext cx="3969657" cy="2425700"/>
                <a:chOff x="6858000" y="1676400"/>
                <a:chExt cx="3467100" cy="2425700"/>
              </a:xfrm>
            </p:grpSpPr>
            <p:sp>
              <p:nvSpPr>
                <p:cNvPr id="132" name="圆角矩形 131"/>
                <p:cNvSpPr/>
                <p:nvPr/>
              </p:nvSpPr>
              <p:spPr>
                <a:xfrm>
                  <a:off x="6858000" y="1676400"/>
                  <a:ext cx="3467100" cy="2425700"/>
                </a:xfrm>
                <a:prstGeom prst="roundRect">
                  <a:avLst>
                    <a:gd name="adj" fmla="val 1993"/>
                  </a:avLst>
                </a:prstGeom>
                <a:solidFill>
                  <a:srgbClr val="454E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6950863" y="1758950"/>
                  <a:ext cx="3289300" cy="2070100"/>
                </a:xfrm>
                <a:prstGeom prst="rect">
                  <a:avLst/>
                </a:prstGeom>
                <a:solidFill>
                  <a:srgbClr val="ACE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圆角矩形 130"/>
              <p:cNvSpPr/>
              <p:nvPr/>
            </p:nvSpPr>
            <p:spPr>
              <a:xfrm>
                <a:off x="7921625" y="4417219"/>
                <a:ext cx="1530350" cy="94456"/>
              </a:xfrm>
              <a:prstGeom prst="roundRect">
                <a:avLst/>
              </a:prstGeom>
              <a:solidFill>
                <a:srgbClr val="454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椭圆 122"/>
            <p:cNvSpPr/>
            <p:nvPr/>
          </p:nvSpPr>
          <p:spPr>
            <a:xfrm>
              <a:off x="8594077" y="3905175"/>
              <a:ext cx="130214" cy="130214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10438530" y="3934922"/>
              <a:ext cx="70720" cy="70720"/>
            </a:xfrm>
            <a:prstGeom prst="ellipse">
              <a:avLst/>
            </a:prstGeom>
            <a:solidFill>
              <a:srgbClr val="76C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10343080" y="3947422"/>
              <a:ext cx="45720" cy="457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10270992" y="3947422"/>
              <a:ext cx="45720" cy="457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70" y="7139691"/>
            <a:ext cx="10925175" cy="49053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686915" y="2306851"/>
            <a:ext cx="1279856" cy="1793241"/>
            <a:chOff x="5401938" y="3504539"/>
            <a:chExt cx="1615440" cy="2263437"/>
          </a:xfrm>
        </p:grpSpPr>
        <p:sp>
          <p:nvSpPr>
            <p:cNvPr id="20" name="矩形 19"/>
            <p:cNvSpPr/>
            <p:nvPr/>
          </p:nvSpPr>
          <p:spPr>
            <a:xfrm>
              <a:off x="5401938" y="3676053"/>
              <a:ext cx="1615440" cy="2091923"/>
            </a:xfrm>
            <a:prstGeom prst="rect">
              <a:avLst/>
            </a:prstGeom>
            <a:solidFill>
              <a:srgbClr val="ED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01938" y="3504539"/>
              <a:ext cx="1615440" cy="177290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600" b="1" dirty="0" smtClean="0"/>
                <a:t>我的手机</a:t>
              </a:r>
              <a:endParaRPr lang="zh-CN" altLang="en-US" sz="600" b="1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922360" y="2887175"/>
            <a:ext cx="714385" cy="611290"/>
            <a:chOff x="3649980" y="3509914"/>
            <a:chExt cx="901700" cy="771573"/>
          </a:xfrm>
        </p:grpSpPr>
        <p:sp>
          <p:nvSpPr>
            <p:cNvPr id="23" name="任意多边形 22"/>
            <p:cNvSpPr/>
            <p:nvPr/>
          </p:nvSpPr>
          <p:spPr>
            <a:xfrm>
              <a:off x="3726180" y="3646487"/>
              <a:ext cx="825500" cy="635000"/>
            </a:xfrm>
            <a:custGeom>
              <a:avLst/>
              <a:gdLst>
                <a:gd name="connsiteX0" fmla="*/ 0 w 863600"/>
                <a:gd name="connsiteY0" fmla="*/ 0 h 635000"/>
                <a:gd name="connsiteX1" fmla="*/ 863600 w 863600"/>
                <a:gd name="connsiteY1" fmla="*/ 0 h 635000"/>
                <a:gd name="connsiteX2" fmla="*/ 863600 w 863600"/>
                <a:gd name="connsiteY2" fmla="*/ 635000 h 635000"/>
                <a:gd name="connsiteX3" fmla="*/ 480173 w 863600"/>
                <a:gd name="connsiteY3" fmla="*/ 635000 h 635000"/>
                <a:gd name="connsiteX4" fmla="*/ 493921 w 863600"/>
                <a:gd name="connsiteY4" fmla="*/ 600578 h 635000"/>
                <a:gd name="connsiteX5" fmla="*/ 0 w 863600"/>
                <a:gd name="connsiteY5" fmla="*/ 403311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600" h="635000">
                  <a:moveTo>
                    <a:pt x="0" y="0"/>
                  </a:moveTo>
                  <a:lnTo>
                    <a:pt x="863600" y="0"/>
                  </a:lnTo>
                  <a:lnTo>
                    <a:pt x="863600" y="635000"/>
                  </a:lnTo>
                  <a:lnTo>
                    <a:pt x="480173" y="635000"/>
                  </a:lnTo>
                  <a:lnTo>
                    <a:pt x="493921" y="600578"/>
                  </a:lnTo>
                  <a:lnTo>
                    <a:pt x="0" y="403311"/>
                  </a:lnTo>
                  <a:close/>
                </a:path>
              </a:pathLst>
            </a:custGeom>
            <a:solidFill>
              <a:srgbClr val="98D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769360" y="3509914"/>
              <a:ext cx="736600" cy="635000"/>
              <a:chOff x="3738880" y="3464194"/>
              <a:chExt cx="736600" cy="635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738880" y="3464194"/>
                <a:ext cx="736600" cy="635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4121098" y="3680959"/>
                <a:ext cx="312455" cy="172357"/>
                <a:chOff x="3453130" y="3552626"/>
                <a:chExt cx="1275196" cy="729948"/>
              </a:xfrm>
              <a:solidFill>
                <a:srgbClr val="00A5E0"/>
              </a:solidFill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453130" y="3761873"/>
                  <a:ext cx="1275196" cy="520701"/>
                </a:xfrm>
                <a:custGeom>
                  <a:avLst/>
                  <a:gdLst>
                    <a:gd name="connsiteX0" fmla="*/ 0 w 733425"/>
                    <a:gd name="connsiteY0" fmla="*/ 244475 h 244475"/>
                    <a:gd name="connsiteX1" fmla="*/ 174625 w 733425"/>
                    <a:gd name="connsiteY1" fmla="*/ 82550 h 244475"/>
                    <a:gd name="connsiteX2" fmla="*/ 288925 w 733425"/>
                    <a:gd name="connsiteY2" fmla="*/ 79375 h 244475"/>
                    <a:gd name="connsiteX3" fmla="*/ 441325 w 733425"/>
                    <a:gd name="connsiteY3" fmla="*/ 12700 h 244475"/>
                    <a:gd name="connsiteX4" fmla="*/ 644525 w 733425"/>
                    <a:gd name="connsiteY4" fmla="*/ 0 h 244475"/>
                    <a:gd name="connsiteX5" fmla="*/ 733425 w 733425"/>
                    <a:gd name="connsiteY5" fmla="*/ 244475 h 244475"/>
                    <a:gd name="connsiteX6" fmla="*/ 0 w 733425"/>
                    <a:gd name="connsiteY6" fmla="*/ 244475 h 244475"/>
                    <a:gd name="connsiteX0-1" fmla="*/ 0 w 733425"/>
                    <a:gd name="connsiteY0-2" fmla="*/ 244475 h 244475"/>
                    <a:gd name="connsiteX1-3" fmla="*/ 174625 w 733425"/>
                    <a:gd name="connsiteY1-4" fmla="*/ 82550 h 244475"/>
                    <a:gd name="connsiteX2-5" fmla="*/ 288925 w 733425"/>
                    <a:gd name="connsiteY2-6" fmla="*/ 79375 h 244475"/>
                    <a:gd name="connsiteX3-7" fmla="*/ 441325 w 733425"/>
                    <a:gd name="connsiteY3-8" fmla="*/ 12700 h 244475"/>
                    <a:gd name="connsiteX4-9" fmla="*/ 644525 w 733425"/>
                    <a:gd name="connsiteY4-10" fmla="*/ 0 h 244475"/>
                    <a:gd name="connsiteX5-11" fmla="*/ 733425 w 733425"/>
                    <a:gd name="connsiteY5-12" fmla="*/ 244475 h 244475"/>
                    <a:gd name="connsiteX6-13" fmla="*/ 0 w 733425"/>
                    <a:gd name="connsiteY6-14" fmla="*/ 244475 h 244475"/>
                    <a:gd name="connsiteX0-15" fmla="*/ 0 w 733425"/>
                    <a:gd name="connsiteY0-16" fmla="*/ 244475 h 244475"/>
                    <a:gd name="connsiteX1-17" fmla="*/ 174625 w 733425"/>
                    <a:gd name="connsiteY1-18" fmla="*/ 82550 h 244475"/>
                    <a:gd name="connsiteX2-19" fmla="*/ 288925 w 733425"/>
                    <a:gd name="connsiteY2-20" fmla="*/ 79375 h 244475"/>
                    <a:gd name="connsiteX3-21" fmla="*/ 441325 w 733425"/>
                    <a:gd name="connsiteY3-22" fmla="*/ 12700 h 244475"/>
                    <a:gd name="connsiteX4-23" fmla="*/ 644525 w 733425"/>
                    <a:gd name="connsiteY4-24" fmla="*/ 0 h 244475"/>
                    <a:gd name="connsiteX5-25" fmla="*/ 733425 w 733425"/>
                    <a:gd name="connsiteY5-26" fmla="*/ 244475 h 244475"/>
                    <a:gd name="connsiteX6-27" fmla="*/ 0 w 733425"/>
                    <a:gd name="connsiteY6-28" fmla="*/ 244475 h 244475"/>
                    <a:gd name="connsiteX0-29" fmla="*/ 0 w 733425"/>
                    <a:gd name="connsiteY0-30" fmla="*/ 244475 h 244475"/>
                    <a:gd name="connsiteX1-31" fmla="*/ 174625 w 733425"/>
                    <a:gd name="connsiteY1-32" fmla="*/ 82550 h 244475"/>
                    <a:gd name="connsiteX2-33" fmla="*/ 288925 w 733425"/>
                    <a:gd name="connsiteY2-34" fmla="*/ 79375 h 244475"/>
                    <a:gd name="connsiteX3-35" fmla="*/ 441325 w 733425"/>
                    <a:gd name="connsiteY3-36" fmla="*/ 12700 h 244475"/>
                    <a:gd name="connsiteX4-37" fmla="*/ 644525 w 733425"/>
                    <a:gd name="connsiteY4-38" fmla="*/ 0 h 244475"/>
                    <a:gd name="connsiteX5-39" fmla="*/ 733425 w 733425"/>
                    <a:gd name="connsiteY5-40" fmla="*/ 244475 h 244475"/>
                    <a:gd name="connsiteX6-41" fmla="*/ 0 w 733425"/>
                    <a:gd name="connsiteY6-42" fmla="*/ 244475 h 244475"/>
                    <a:gd name="connsiteX0-43" fmla="*/ 0 w 733425"/>
                    <a:gd name="connsiteY0-44" fmla="*/ 244475 h 244475"/>
                    <a:gd name="connsiteX1-45" fmla="*/ 174625 w 733425"/>
                    <a:gd name="connsiteY1-46" fmla="*/ 82550 h 244475"/>
                    <a:gd name="connsiteX2-47" fmla="*/ 288925 w 733425"/>
                    <a:gd name="connsiteY2-48" fmla="*/ 79375 h 244475"/>
                    <a:gd name="connsiteX3-49" fmla="*/ 441325 w 733425"/>
                    <a:gd name="connsiteY3-50" fmla="*/ 12700 h 244475"/>
                    <a:gd name="connsiteX4-51" fmla="*/ 644525 w 733425"/>
                    <a:gd name="connsiteY4-52" fmla="*/ 0 h 244475"/>
                    <a:gd name="connsiteX5-53" fmla="*/ 733425 w 733425"/>
                    <a:gd name="connsiteY5-54" fmla="*/ 244475 h 244475"/>
                    <a:gd name="connsiteX6-55" fmla="*/ 0 w 733425"/>
                    <a:gd name="connsiteY6-56" fmla="*/ 244475 h 244475"/>
                    <a:gd name="connsiteX0-57" fmla="*/ 0 w 733425"/>
                    <a:gd name="connsiteY0-58" fmla="*/ 244475 h 244475"/>
                    <a:gd name="connsiteX1-59" fmla="*/ 174625 w 733425"/>
                    <a:gd name="connsiteY1-60" fmla="*/ 82550 h 244475"/>
                    <a:gd name="connsiteX2-61" fmla="*/ 288925 w 733425"/>
                    <a:gd name="connsiteY2-62" fmla="*/ 79375 h 244475"/>
                    <a:gd name="connsiteX3-63" fmla="*/ 441325 w 733425"/>
                    <a:gd name="connsiteY3-64" fmla="*/ 12700 h 244475"/>
                    <a:gd name="connsiteX4-65" fmla="*/ 644525 w 733425"/>
                    <a:gd name="connsiteY4-66" fmla="*/ 0 h 244475"/>
                    <a:gd name="connsiteX5-67" fmla="*/ 733425 w 733425"/>
                    <a:gd name="connsiteY5-68" fmla="*/ 244475 h 244475"/>
                    <a:gd name="connsiteX6-69" fmla="*/ 0 w 733425"/>
                    <a:gd name="connsiteY6-70" fmla="*/ 244475 h 244475"/>
                    <a:gd name="connsiteX0-71" fmla="*/ 0 w 733425"/>
                    <a:gd name="connsiteY0-72" fmla="*/ 278486 h 278486"/>
                    <a:gd name="connsiteX1-73" fmla="*/ 174625 w 733425"/>
                    <a:gd name="connsiteY1-74" fmla="*/ 116561 h 278486"/>
                    <a:gd name="connsiteX2-75" fmla="*/ 288925 w 733425"/>
                    <a:gd name="connsiteY2-76" fmla="*/ 113386 h 278486"/>
                    <a:gd name="connsiteX3-77" fmla="*/ 441325 w 733425"/>
                    <a:gd name="connsiteY3-78" fmla="*/ 46711 h 278486"/>
                    <a:gd name="connsiteX4-79" fmla="*/ 644525 w 733425"/>
                    <a:gd name="connsiteY4-80" fmla="*/ 34011 h 278486"/>
                    <a:gd name="connsiteX5-81" fmla="*/ 733425 w 733425"/>
                    <a:gd name="connsiteY5-82" fmla="*/ 278486 h 278486"/>
                    <a:gd name="connsiteX6-83" fmla="*/ 0 w 733425"/>
                    <a:gd name="connsiteY6-84" fmla="*/ 278486 h 278486"/>
                    <a:gd name="connsiteX0-85" fmla="*/ 0 w 733425"/>
                    <a:gd name="connsiteY0-86" fmla="*/ 321152 h 321152"/>
                    <a:gd name="connsiteX1-87" fmla="*/ 174625 w 733425"/>
                    <a:gd name="connsiteY1-88" fmla="*/ 159227 h 321152"/>
                    <a:gd name="connsiteX2-89" fmla="*/ 288925 w 733425"/>
                    <a:gd name="connsiteY2-90" fmla="*/ 156052 h 321152"/>
                    <a:gd name="connsiteX3-91" fmla="*/ 441325 w 733425"/>
                    <a:gd name="connsiteY3-92" fmla="*/ 89377 h 321152"/>
                    <a:gd name="connsiteX4-93" fmla="*/ 644525 w 733425"/>
                    <a:gd name="connsiteY4-94" fmla="*/ 76677 h 321152"/>
                    <a:gd name="connsiteX5-95" fmla="*/ 733425 w 733425"/>
                    <a:gd name="connsiteY5-96" fmla="*/ 321152 h 321152"/>
                    <a:gd name="connsiteX6-97" fmla="*/ 0 w 733425"/>
                    <a:gd name="connsiteY6-98" fmla="*/ 321152 h 321152"/>
                    <a:gd name="connsiteX0-99" fmla="*/ 0 w 733425"/>
                    <a:gd name="connsiteY0-100" fmla="*/ 321152 h 321152"/>
                    <a:gd name="connsiteX1-101" fmla="*/ 174625 w 733425"/>
                    <a:gd name="connsiteY1-102" fmla="*/ 159227 h 321152"/>
                    <a:gd name="connsiteX2-103" fmla="*/ 288925 w 733425"/>
                    <a:gd name="connsiteY2-104" fmla="*/ 156052 h 321152"/>
                    <a:gd name="connsiteX3-105" fmla="*/ 441325 w 733425"/>
                    <a:gd name="connsiteY3-106" fmla="*/ 89377 h 321152"/>
                    <a:gd name="connsiteX4-107" fmla="*/ 644525 w 733425"/>
                    <a:gd name="connsiteY4-108" fmla="*/ 76677 h 321152"/>
                    <a:gd name="connsiteX5-109" fmla="*/ 733425 w 733425"/>
                    <a:gd name="connsiteY5-110" fmla="*/ 321152 h 321152"/>
                    <a:gd name="connsiteX6-111" fmla="*/ 0 w 733425"/>
                    <a:gd name="connsiteY6-112" fmla="*/ 321152 h 321152"/>
                    <a:gd name="connsiteX0-113" fmla="*/ 0 w 733425"/>
                    <a:gd name="connsiteY0-114" fmla="*/ 321152 h 321152"/>
                    <a:gd name="connsiteX1-115" fmla="*/ 174625 w 733425"/>
                    <a:gd name="connsiteY1-116" fmla="*/ 159227 h 321152"/>
                    <a:gd name="connsiteX2-117" fmla="*/ 288925 w 733425"/>
                    <a:gd name="connsiteY2-118" fmla="*/ 156052 h 321152"/>
                    <a:gd name="connsiteX3-119" fmla="*/ 441325 w 733425"/>
                    <a:gd name="connsiteY3-120" fmla="*/ 89377 h 321152"/>
                    <a:gd name="connsiteX4-121" fmla="*/ 644525 w 733425"/>
                    <a:gd name="connsiteY4-122" fmla="*/ 76677 h 321152"/>
                    <a:gd name="connsiteX5-123" fmla="*/ 733425 w 733425"/>
                    <a:gd name="connsiteY5-124" fmla="*/ 321152 h 321152"/>
                    <a:gd name="connsiteX6-125" fmla="*/ 0 w 733425"/>
                    <a:gd name="connsiteY6-126" fmla="*/ 321152 h 321152"/>
                    <a:gd name="connsiteX0-127" fmla="*/ 0 w 733425"/>
                    <a:gd name="connsiteY0-128" fmla="*/ 321152 h 321152"/>
                    <a:gd name="connsiteX1-129" fmla="*/ 174625 w 733425"/>
                    <a:gd name="connsiteY1-130" fmla="*/ 159227 h 321152"/>
                    <a:gd name="connsiteX2-131" fmla="*/ 288925 w 733425"/>
                    <a:gd name="connsiteY2-132" fmla="*/ 156052 h 321152"/>
                    <a:gd name="connsiteX3-133" fmla="*/ 441325 w 733425"/>
                    <a:gd name="connsiteY3-134" fmla="*/ 89377 h 321152"/>
                    <a:gd name="connsiteX4-135" fmla="*/ 644525 w 733425"/>
                    <a:gd name="connsiteY4-136" fmla="*/ 76677 h 321152"/>
                    <a:gd name="connsiteX5-137" fmla="*/ 733425 w 733425"/>
                    <a:gd name="connsiteY5-138" fmla="*/ 321152 h 321152"/>
                    <a:gd name="connsiteX6-139" fmla="*/ 0 w 733425"/>
                    <a:gd name="connsiteY6-140" fmla="*/ 321152 h 321152"/>
                    <a:gd name="connsiteX0-141" fmla="*/ 0 w 733425"/>
                    <a:gd name="connsiteY0-142" fmla="*/ 321152 h 321152"/>
                    <a:gd name="connsiteX1-143" fmla="*/ 174625 w 733425"/>
                    <a:gd name="connsiteY1-144" fmla="*/ 159227 h 321152"/>
                    <a:gd name="connsiteX2-145" fmla="*/ 288925 w 733425"/>
                    <a:gd name="connsiteY2-146" fmla="*/ 156052 h 321152"/>
                    <a:gd name="connsiteX3-147" fmla="*/ 441325 w 733425"/>
                    <a:gd name="connsiteY3-148" fmla="*/ 89377 h 321152"/>
                    <a:gd name="connsiteX4-149" fmla="*/ 650875 w 733425"/>
                    <a:gd name="connsiteY4-150" fmla="*/ 76677 h 321152"/>
                    <a:gd name="connsiteX5-151" fmla="*/ 733425 w 733425"/>
                    <a:gd name="connsiteY5-152" fmla="*/ 321152 h 321152"/>
                    <a:gd name="connsiteX6-153" fmla="*/ 0 w 733425"/>
                    <a:gd name="connsiteY6-154" fmla="*/ 321152 h 321152"/>
                    <a:gd name="connsiteX0-155" fmla="*/ 0 w 733425"/>
                    <a:gd name="connsiteY0-156" fmla="*/ 321152 h 321152"/>
                    <a:gd name="connsiteX1-157" fmla="*/ 174625 w 733425"/>
                    <a:gd name="connsiteY1-158" fmla="*/ 159227 h 321152"/>
                    <a:gd name="connsiteX2-159" fmla="*/ 288925 w 733425"/>
                    <a:gd name="connsiteY2-160" fmla="*/ 156052 h 321152"/>
                    <a:gd name="connsiteX3-161" fmla="*/ 441325 w 733425"/>
                    <a:gd name="connsiteY3-162" fmla="*/ 89377 h 321152"/>
                    <a:gd name="connsiteX4-163" fmla="*/ 650875 w 733425"/>
                    <a:gd name="connsiteY4-164" fmla="*/ 76677 h 321152"/>
                    <a:gd name="connsiteX5-165" fmla="*/ 733425 w 733425"/>
                    <a:gd name="connsiteY5-166" fmla="*/ 321152 h 321152"/>
                    <a:gd name="connsiteX6-167" fmla="*/ 0 w 733425"/>
                    <a:gd name="connsiteY6-168" fmla="*/ 321152 h 321152"/>
                    <a:gd name="connsiteX0-169" fmla="*/ 0 w 733425"/>
                    <a:gd name="connsiteY0-170" fmla="*/ 321152 h 321152"/>
                    <a:gd name="connsiteX1-171" fmla="*/ 174625 w 733425"/>
                    <a:gd name="connsiteY1-172" fmla="*/ 159227 h 321152"/>
                    <a:gd name="connsiteX2-173" fmla="*/ 288925 w 733425"/>
                    <a:gd name="connsiteY2-174" fmla="*/ 156052 h 321152"/>
                    <a:gd name="connsiteX3-175" fmla="*/ 441325 w 733425"/>
                    <a:gd name="connsiteY3-176" fmla="*/ 89377 h 321152"/>
                    <a:gd name="connsiteX4-177" fmla="*/ 650875 w 733425"/>
                    <a:gd name="connsiteY4-178" fmla="*/ 76677 h 321152"/>
                    <a:gd name="connsiteX5-179" fmla="*/ 733425 w 733425"/>
                    <a:gd name="connsiteY5-180" fmla="*/ 321152 h 321152"/>
                    <a:gd name="connsiteX6-181" fmla="*/ 0 w 733425"/>
                    <a:gd name="connsiteY6-182" fmla="*/ 321152 h 321152"/>
                    <a:gd name="connsiteX0-183" fmla="*/ 0 w 733425"/>
                    <a:gd name="connsiteY0-184" fmla="*/ 321152 h 321152"/>
                    <a:gd name="connsiteX1-185" fmla="*/ 174625 w 733425"/>
                    <a:gd name="connsiteY1-186" fmla="*/ 159227 h 321152"/>
                    <a:gd name="connsiteX2-187" fmla="*/ 288925 w 733425"/>
                    <a:gd name="connsiteY2-188" fmla="*/ 156052 h 321152"/>
                    <a:gd name="connsiteX3-189" fmla="*/ 441325 w 733425"/>
                    <a:gd name="connsiteY3-190" fmla="*/ 89377 h 321152"/>
                    <a:gd name="connsiteX4-191" fmla="*/ 650875 w 733425"/>
                    <a:gd name="connsiteY4-192" fmla="*/ 76677 h 321152"/>
                    <a:gd name="connsiteX5-193" fmla="*/ 733425 w 733425"/>
                    <a:gd name="connsiteY5-194" fmla="*/ 321152 h 321152"/>
                    <a:gd name="connsiteX6-195" fmla="*/ 0 w 733425"/>
                    <a:gd name="connsiteY6-196" fmla="*/ 321152 h 321152"/>
                    <a:gd name="connsiteX0-197" fmla="*/ 45650 w 779075"/>
                    <a:gd name="connsiteY0-198" fmla="*/ 321152 h 321152"/>
                    <a:gd name="connsiteX1-199" fmla="*/ 93275 w 779075"/>
                    <a:gd name="connsiteY1-200" fmla="*/ 257652 h 321152"/>
                    <a:gd name="connsiteX2-201" fmla="*/ 220275 w 779075"/>
                    <a:gd name="connsiteY2-202" fmla="*/ 159227 h 321152"/>
                    <a:gd name="connsiteX3-203" fmla="*/ 334575 w 779075"/>
                    <a:gd name="connsiteY3-204" fmla="*/ 156052 h 321152"/>
                    <a:gd name="connsiteX4-205" fmla="*/ 486975 w 779075"/>
                    <a:gd name="connsiteY4-206" fmla="*/ 89377 h 321152"/>
                    <a:gd name="connsiteX5-207" fmla="*/ 696525 w 779075"/>
                    <a:gd name="connsiteY5-208" fmla="*/ 76677 h 321152"/>
                    <a:gd name="connsiteX6-209" fmla="*/ 779075 w 779075"/>
                    <a:gd name="connsiteY6-210" fmla="*/ 321152 h 321152"/>
                    <a:gd name="connsiteX7" fmla="*/ 45650 w 779075"/>
                    <a:gd name="connsiteY7" fmla="*/ 321152 h 321152"/>
                    <a:gd name="connsiteX0-211" fmla="*/ 45650 w 779075"/>
                    <a:gd name="connsiteY0-212" fmla="*/ 321152 h 321152"/>
                    <a:gd name="connsiteX1-213" fmla="*/ 93275 w 779075"/>
                    <a:gd name="connsiteY1-214" fmla="*/ 257652 h 321152"/>
                    <a:gd name="connsiteX2-215" fmla="*/ 220275 w 779075"/>
                    <a:gd name="connsiteY2-216" fmla="*/ 159227 h 321152"/>
                    <a:gd name="connsiteX3-217" fmla="*/ 334575 w 779075"/>
                    <a:gd name="connsiteY3-218" fmla="*/ 156052 h 321152"/>
                    <a:gd name="connsiteX4-219" fmla="*/ 486975 w 779075"/>
                    <a:gd name="connsiteY4-220" fmla="*/ 89377 h 321152"/>
                    <a:gd name="connsiteX5-221" fmla="*/ 696525 w 779075"/>
                    <a:gd name="connsiteY5-222" fmla="*/ 76677 h 321152"/>
                    <a:gd name="connsiteX6-223" fmla="*/ 779075 w 779075"/>
                    <a:gd name="connsiteY6-224" fmla="*/ 321152 h 321152"/>
                    <a:gd name="connsiteX7-225" fmla="*/ 45650 w 779075"/>
                    <a:gd name="connsiteY7-226" fmla="*/ 321152 h 321152"/>
                    <a:gd name="connsiteX0-227" fmla="*/ 0 w 733425"/>
                    <a:gd name="connsiteY0-228" fmla="*/ 321152 h 321152"/>
                    <a:gd name="connsiteX1-229" fmla="*/ 47625 w 733425"/>
                    <a:gd name="connsiteY1-230" fmla="*/ 257652 h 321152"/>
                    <a:gd name="connsiteX2-231" fmla="*/ 174625 w 733425"/>
                    <a:gd name="connsiteY2-232" fmla="*/ 159227 h 321152"/>
                    <a:gd name="connsiteX3-233" fmla="*/ 288925 w 733425"/>
                    <a:gd name="connsiteY3-234" fmla="*/ 156052 h 321152"/>
                    <a:gd name="connsiteX4-235" fmla="*/ 441325 w 733425"/>
                    <a:gd name="connsiteY4-236" fmla="*/ 89377 h 321152"/>
                    <a:gd name="connsiteX5-237" fmla="*/ 650875 w 733425"/>
                    <a:gd name="connsiteY5-238" fmla="*/ 76677 h 321152"/>
                    <a:gd name="connsiteX6-239" fmla="*/ 733425 w 733425"/>
                    <a:gd name="connsiteY6-240" fmla="*/ 321152 h 321152"/>
                    <a:gd name="connsiteX7-241" fmla="*/ 0 w 733425"/>
                    <a:gd name="connsiteY7-242" fmla="*/ 321152 h 321152"/>
                    <a:gd name="connsiteX0-243" fmla="*/ 0 w 733425"/>
                    <a:gd name="connsiteY0-244" fmla="*/ 321152 h 321152"/>
                    <a:gd name="connsiteX1-245" fmla="*/ 47625 w 733425"/>
                    <a:gd name="connsiteY1-246" fmla="*/ 257652 h 321152"/>
                    <a:gd name="connsiteX2-247" fmla="*/ 174625 w 733425"/>
                    <a:gd name="connsiteY2-248" fmla="*/ 159227 h 321152"/>
                    <a:gd name="connsiteX3-249" fmla="*/ 288925 w 733425"/>
                    <a:gd name="connsiteY3-250" fmla="*/ 156052 h 321152"/>
                    <a:gd name="connsiteX4-251" fmla="*/ 441325 w 733425"/>
                    <a:gd name="connsiteY4-252" fmla="*/ 89377 h 321152"/>
                    <a:gd name="connsiteX5-253" fmla="*/ 650875 w 733425"/>
                    <a:gd name="connsiteY5-254" fmla="*/ 76677 h 321152"/>
                    <a:gd name="connsiteX6-255" fmla="*/ 733425 w 733425"/>
                    <a:gd name="connsiteY6-256" fmla="*/ 321152 h 321152"/>
                    <a:gd name="connsiteX7-257" fmla="*/ 0 w 733425"/>
                    <a:gd name="connsiteY7-258" fmla="*/ 321152 h 321152"/>
                    <a:gd name="connsiteX0-259" fmla="*/ 0 w 733425"/>
                    <a:gd name="connsiteY0-260" fmla="*/ 321152 h 321152"/>
                    <a:gd name="connsiteX1-261" fmla="*/ 47625 w 733425"/>
                    <a:gd name="connsiteY1-262" fmla="*/ 257652 h 321152"/>
                    <a:gd name="connsiteX2-263" fmla="*/ 174625 w 733425"/>
                    <a:gd name="connsiteY2-264" fmla="*/ 159227 h 321152"/>
                    <a:gd name="connsiteX3-265" fmla="*/ 288925 w 733425"/>
                    <a:gd name="connsiteY3-266" fmla="*/ 156052 h 321152"/>
                    <a:gd name="connsiteX4-267" fmla="*/ 441325 w 733425"/>
                    <a:gd name="connsiteY4-268" fmla="*/ 89377 h 321152"/>
                    <a:gd name="connsiteX5-269" fmla="*/ 650875 w 733425"/>
                    <a:gd name="connsiteY5-270" fmla="*/ 76677 h 321152"/>
                    <a:gd name="connsiteX6-271" fmla="*/ 733425 w 733425"/>
                    <a:gd name="connsiteY6-272" fmla="*/ 321152 h 321152"/>
                    <a:gd name="connsiteX7-273" fmla="*/ 0 w 733425"/>
                    <a:gd name="connsiteY7-274" fmla="*/ 321152 h 321152"/>
                    <a:gd name="connsiteX0-275" fmla="*/ 0 w 733425"/>
                    <a:gd name="connsiteY0-276" fmla="*/ 321152 h 321152"/>
                    <a:gd name="connsiteX1-277" fmla="*/ 47625 w 733425"/>
                    <a:gd name="connsiteY1-278" fmla="*/ 257652 h 321152"/>
                    <a:gd name="connsiteX2-279" fmla="*/ 174625 w 733425"/>
                    <a:gd name="connsiteY2-280" fmla="*/ 159227 h 321152"/>
                    <a:gd name="connsiteX3-281" fmla="*/ 288925 w 733425"/>
                    <a:gd name="connsiteY3-282" fmla="*/ 156052 h 321152"/>
                    <a:gd name="connsiteX4-283" fmla="*/ 441325 w 733425"/>
                    <a:gd name="connsiteY4-284" fmla="*/ 89377 h 321152"/>
                    <a:gd name="connsiteX5-285" fmla="*/ 650875 w 733425"/>
                    <a:gd name="connsiteY5-286" fmla="*/ 76677 h 321152"/>
                    <a:gd name="connsiteX6-287" fmla="*/ 733425 w 733425"/>
                    <a:gd name="connsiteY6-288" fmla="*/ 321152 h 321152"/>
                    <a:gd name="connsiteX7-289" fmla="*/ 0 w 733425"/>
                    <a:gd name="connsiteY7-290" fmla="*/ 321152 h 321152"/>
                    <a:gd name="connsiteX0-291" fmla="*/ 0 w 733425"/>
                    <a:gd name="connsiteY0-292" fmla="*/ 321152 h 321152"/>
                    <a:gd name="connsiteX1-293" fmla="*/ 47625 w 733425"/>
                    <a:gd name="connsiteY1-294" fmla="*/ 257652 h 321152"/>
                    <a:gd name="connsiteX2-295" fmla="*/ 174625 w 733425"/>
                    <a:gd name="connsiteY2-296" fmla="*/ 159227 h 321152"/>
                    <a:gd name="connsiteX3-297" fmla="*/ 288925 w 733425"/>
                    <a:gd name="connsiteY3-298" fmla="*/ 156052 h 321152"/>
                    <a:gd name="connsiteX4-299" fmla="*/ 441325 w 733425"/>
                    <a:gd name="connsiteY4-300" fmla="*/ 89377 h 321152"/>
                    <a:gd name="connsiteX5-301" fmla="*/ 650875 w 733425"/>
                    <a:gd name="connsiteY5-302" fmla="*/ 76677 h 321152"/>
                    <a:gd name="connsiteX6-303" fmla="*/ 733425 w 733425"/>
                    <a:gd name="connsiteY6-304" fmla="*/ 321152 h 321152"/>
                    <a:gd name="connsiteX7-305" fmla="*/ 0 w 733425"/>
                    <a:gd name="connsiteY7-306" fmla="*/ 321152 h 321152"/>
                    <a:gd name="connsiteX0-307" fmla="*/ 0 w 733425"/>
                    <a:gd name="connsiteY0-308" fmla="*/ 321152 h 321152"/>
                    <a:gd name="connsiteX1-309" fmla="*/ 47625 w 733425"/>
                    <a:gd name="connsiteY1-310" fmla="*/ 257652 h 321152"/>
                    <a:gd name="connsiteX2-311" fmla="*/ 174625 w 733425"/>
                    <a:gd name="connsiteY2-312" fmla="*/ 159227 h 321152"/>
                    <a:gd name="connsiteX3-313" fmla="*/ 288925 w 733425"/>
                    <a:gd name="connsiteY3-314" fmla="*/ 156052 h 321152"/>
                    <a:gd name="connsiteX4-315" fmla="*/ 441325 w 733425"/>
                    <a:gd name="connsiteY4-316" fmla="*/ 89377 h 321152"/>
                    <a:gd name="connsiteX5-317" fmla="*/ 650875 w 733425"/>
                    <a:gd name="connsiteY5-318" fmla="*/ 76677 h 321152"/>
                    <a:gd name="connsiteX6-319" fmla="*/ 733425 w 733425"/>
                    <a:gd name="connsiteY6-320" fmla="*/ 321152 h 321152"/>
                    <a:gd name="connsiteX7-321" fmla="*/ 0 w 733425"/>
                    <a:gd name="connsiteY7-322" fmla="*/ 321152 h 321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225" y="connsiteY7-226"/>
                    </a:cxn>
                  </a:cxnLst>
                  <a:rect l="l" t="t" r="r" b="b"/>
                  <a:pathLst>
                    <a:path w="733425" h="321152">
                      <a:moveTo>
                        <a:pt x="0" y="321152"/>
                      </a:moveTo>
                      <a:cubicBezTo>
                        <a:pt x="15875" y="288344"/>
                        <a:pt x="31221" y="268765"/>
                        <a:pt x="47625" y="257652"/>
                      </a:cubicBezTo>
                      <a:cubicBezTo>
                        <a:pt x="118004" y="294165"/>
                        <a:pt x="147108" y="188860"/>
                        <a:pt x="174625" y="159227"/>
                      </a:cubicBezTo>
                      <a:cubicBezTo>
                        <a:pt x="219075" y="72444"/>
                        <a:pt x="282575" y="119010"/>
                        <a:pt x="288925" y="156052"/>
                      </a:cubicBezTo>
                      <a:cubicBezTo>
                        <a:pt x="390525" y="305277"/>
                        <a:pt x="400050" y="117952"/>
                        <a:pt x="441325" y="89377"/>
                      </a:cubicBezTo>
                      <a:cubicBezTo>
                        <a:pt x="490008" y="-10106"/>
                        <a:pt x="605367" y="-42915"/>
                        <a:pt x="650875" y="76677"/>
                      </a:cubicBezTo>
                      <a:cubicBezTo>
                        <a:pt x="674158" y="113719"/>
                        <a:pt x="722842" y="239660"/>
                        <a:pt x="733425" y="321152"/>
                      </a:cubicBezTo>
                      <a:lnTo>
                        <a:pt x="0" y="321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4316153" y="3552626"/>
                  <a:ext cx="234836" cy="248617"/>
                  <a:chOff x="3738293" y="3759504"/>
                  <a:chExt cx="1007944" cy="1067094"/>
                </a:xfrm>
                <a:grpFill/>
              </p:grpSpPr>
              <p:sp>
                <p:nvSpPr>
                  <p:cNvPr id="12" name="等腰三角形 11"/>
                  <p:cNvSpPr/>
                  <p:nvPr/>
                </p:nvSpPr>
                <p:spPr>
                  <a:xfrm>
                    <a:off x="3957803" y="3759504"/>
                    <a:ext cx="568925" cy="240996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等腰三角形 12"/>
                  <p:cNvSpPr/>
                  <p:nvPr/>
                </p:nvSpPr>
                <p:spPr>
                  <a:xfrm>
                    <a:off x="3738293" y="3960327"/>
                    <a:ext cx="1007944" cy="42696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4176041" y="4237072"/>
                    <a:ext cx="132447" cy="58952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5" name="矩形 14"/>
              <p:cNvSpPr/>
              <p:nvPr/>
            </p:nvSpPr>
            <p:spPr>
              <a:xfrm>
                <a:off x="3773145" y="3502978"/>
                <a:ext cx="297180" cy="45719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773145" y="3583168"/>
                <a:ext cx="554310" cy="45719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778250" y="3667048"/>
                <a:ext cx="443941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773145" y="3668371"/>
                <a:ext cx="443941" cy="45719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773145" y="3751427"/>
                <a:ext cx="347953" cy="52480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平行四边形 2"/>
            <p:cNvSpPr/>
            <p:nvPr/>
          </p:nvSpPr>
          <p:spPr>
            <a:xfrm flipH="1">
              <a:off x="3649980" y="3887787"/>
              <a:ext cx="889000" cy="393700"/>
            </a:xfrm>
            <a:prstGeom prst="parallelogram">
              <a:avLst>
                <a:gd name="adj" fmla="val 24355"/>
              </a:avLst>
            </a:prstGeom>
            <a:solidFill>
              <a:srgbClr val="AB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9858959" y="2676090"/>
            <a:ext cx="1974851" cy="2240542"/>
            <a:chOff x="8804859" y="2790390"/>
            <a:chExt cx="1974851" cy="2240542"/>
          </a:xfrm>
        </p:grpSpPr>
        <p:grpSp>
          <p:nvGrpSpPr>
            <p:cNvPr id="168" name="组合 167"/>
            <p:cNvGrpSpPr/>
            <p:nvPr/>
          </p:nvGrpSpPr>
          <p:grpSpPr>
            <a:xfrm>
              <a:off x="8804859" y="2790390"/>
              <a:ext cx="1974851" cy="2240542"/>
              <a:chOff x="8356599" y="2882130"/>
              <a:chExt cx="1974851" cy="2240542"/>
            </a:xfrm>
          </p:grpSpPr>
          <p:sp>
            <p:nvSpPr>
              <p:cNvPr id="167" name="椭圆 166"/>
              <p:cNvSpPr/>
              <p:nvPr/>
            </p:nvSpPr>
            <p:spPr>
              <a:xfrm>
                <a:off x="8356599" y="5075444"/>
                <a:ext cx="1974851" cy="4722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28000">
                    <a:schemeClr val="tx1">
                      <a:lumMod val="50000"/>
                      <a:lumOff val="50000"/>
                      <a:alpha val="52000"/>
                    </a:schemeClr>
                  </a:gs>
                  <a:gs pos="100000">
                    <a:schemeClr val="tx1">
                      <a:lumMod val="75000"/>
                      <a:lumOff val="25000"/>
                      <a:alpha val="43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3" name="组合 142"/>
              <p:cNvGrpSpPr/>
              <p:nvPr/>
            </p:nvGrpSpPr>
            <p:grpSpPr>
              <a:xfrm>
                <a:off x="8786513" y="2882130"/>
                <a:ext cx="1178076" cy="2240542"/>
                <a:chOff x="3900992" y="4211153"/>
                <a:chExt cx="1178076" cy="2240542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3900992" y="4211153"/>
                  <a:ext cx="1178076" cy="2240542"/>
                  <a:chOff x="2887897" y="2761900"/>
                  <a:chExt cx="1178076" cy="2240542"/>
                </a:xfrm>
              </p:grpSpPr>
              <p:sp>
                <p:nvSpPr>
                  <p:cNvPr id="165" name="圆角矩形 164"/>
                  <p:cNvSpPr/>
                  <p:nvPr/>
                </p:nvSpPr>
                <p:spPr>
                  <a:xfrm>
                    <a:off x="2887897" y="2761900"/>
                    <a:ext cx="1178076" cy="2240542"/>
                  </a:xfrm>
                  <a:prstGeom prst="roundRect">
                    <a:avLst/>
                  </a:prstGeom>
                  <a:solidFill>
                    <a:srgbClr val="454C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6" name="矩形 165"/>
                  <p:cNvSpPr/>
                  <p:nvPr/>
                </p:nvSpPr>
                <p:spPr>
                  <a:xfrm>
                    <a:off x="2941446" y="3097762"/>
                    <a:ext cx="1070977" cy="1599697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1" name="组合 160"/>
                <p:cNvGrpSpPr/>
                <p:nvPr/>
              </p:nvGrpSpPr>
              <p:grpSpPr>
                <a:xfrm>
                  <a:off x="4336345" y="4314258"/>
                  <a:ext cx="300934" cy="127418"/>
                  <a:chOff x="8047325" y="4425906"/>
                  <a:chExt cx="216694" cy="91750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163" name="椭圆 162"/>
                  <p:cNvSpPr/>
                  <p:nvPr/>
                </p:nvSpPr>
                <p:spPr>
                  <a:xfrm>
                    <a:off x="8132813" y="44259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4" name="圆角矩形 163"/>
                  <p:cNvSpPr/>
                  <p:nvPr/>
                </p:nvSpPr>
                <p:spPr>
                  <a:xfrm>
                    <a:off x="8047325" y="4488856"/>
                    <a:ext cx="216694" cy="288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2" name="椭圆 161"/>
                <p:cNvSpPr/>
                <p:nvPr/>
              </p:nvSpPr>
              <p:spPr>
                <a:xfrm>
                  <a:off x="4384295" y="6210637"/>
                  <a:ext cx="205031" cy="205031"/>
                </a:xfrm>
                <a:prstGeom prst="ellipse">
                  <a:avLst/>
                </a:prstGeom>
                <a:noFill/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5" name="组合 184"/>
            <p:cNvGrpSpPr/>
            <p:nvPr/>
          </p:nvGrpSpPr>
          <p:grpSpPr>
            <a:xfrm>
              <a:off x="9537713" y="3523613"/>
              <a:ext cx="540369" cy="462387"/>
              <a:chOff x="7906768" y="3385713"/>
              <a:chExt cx="714385" cy="611290"/>
            </a:xfrm>
          </p:grpSpPr>
          <p:sp>
            <p:nvSpPr>
              <p:cNvPr id="170" name="任意多边形 169"/>
              <p:cNvSpPr/>
              <p:nvPr/>
            </p:nvSpPr>
            <p:spPr>
              <a:xfrm>
                <a:off x="7967139" y="3493915"/>
                <a:ext cx="654014" cy="503088"/>
              </a:xfrm>
              <a:custGeom>
                <a:avLst/>
                <a:gdLst>
                  <a:gd name="connsiteX0" fmla="*/ 0 w 863600"/>
                  <a:gd name="connsiteY0" fmla="*/ 0 h 635000"/>
                  <a:gd name="connsiteX1" fmla="*/ 863600 w 863600"/>
                  <a:gd name="connsiteY1" fmla="*/ 0 h 635000"/>
                  <a:gd name="connsiteX2" fmla="*/ 863600 w 863600"/>
                  <a:gd name="connsiteY2" fmla="*/ 635000 h 635000"/>
                  <a:gd name="connsiteX3" fmla="*/ 480173 w 863600"/>
                  <a:gd name="connsiteY3" fmla="*/ 635000 h 635000"/>
                  <a:gd name="connsiteX4" fmla="*/ 493921 w 863600"/>
                  <a:gd name="connsiteY4" fmla="*/ 600578 h 635000"/>
                  <a:gd name="connsiteX5" fmla="*/ 0 w 863600"/>
                  <a:gd name="connsiteY5" fmla="*/ 403311 h 6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600" h="635000">
                    <a:moveTo>
                      <a:pt x="0" y="0"/>
                    </a:moveTo>
                    <a:lnTo>
                      <a:pt x="863600" y="0"/>
                    </a:lnTo>
                    <a:lnTo>
                      <a:pt x="863600" y="635000"/>
                    </a:lnTo>
                    <a:lnTo>
                      <a:pt x="480173" y="635000"/>
                    </a:lnTo>
                    <a:lnTo>
                      <a:pt x="493921" y="600578"/>
                    </a:lnTo>
                    <a:lnTo>
                      <a:pt x="0" y="403311"/>
                    </a:lnTo>
                    <a:close/>
                  </a:path>
                </a:pathLst>
              </a:cu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1" name="组合 170"/>
              <p:cNvGrpSpPr/>
              <p:nvPr/>
            </p:nvGrpSpPr>
            <p:grpSpPr>
              <a:xfrm>
                <a:off x="8001349" y="3385713"/>
                <a:ext cx="583582" cy="503088"/>
                <a:chOff x="3738880" y="3464194"/>
                <a:chExt cx="736600" cy="635000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3738880" y="3464194"/>
                  <a:ext cx="736600" cy="635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74" name="组合 173"/>
                <p:cNvGrpSpPr/>
                <p:nvPr/>
              </p:nvGrpSpPr>
              <p:grpSpPr>
                <a:xfrm>
                  <a:off x="4121098" y="3680959"/>
                  <a:ext cx="312455" cy="172357"/>
                  <a:chOff x="3453130" y="3552626"/>
                  <a:chExt cx="1275196" cy="729948"/>
                </a:xfrm>
                <a:solidFill>
                  <a:srgbClr val="00A5E0"/>
                </a:solidFill>
              </p:grpSpPr>
              <p:sp>
                <p:nvSpPr>
                  <p:cNvPr id="180" name="任意多边形 179"/>
                  <p:cNvSpPr/>
                  <p:nvPr/>
                </p:nvSpPr>
                <p:spPr>
                  <a:xfrm>
                    <a:off x="3453130" y="3761873"/>
                    <a:ext cx="1275196" cy="520701"/>
                  </a:xfrm>
                  <a:custGeom>
                    <a:avLst/>
                    <a:gdLst>
                      <a:gd name="connsiteX0" fmla="*/ 0 w 733425"/>
                      <a:gd name="connsiteY0" fmla="*/ 244475 h 244475"/>
                      <a:gd name="connsiteX1" fmla="*/ 174625 w 733425"/>
                      <a:gd name="connsiteY1" fmla="*/ 82550 h 244475"/>
                      <a:gd name="connsiteX2" fmla="*/ 288925 w 733425"/>
                      <a:gd name="connsiteY2" fmla="*/ 79375 h 244475"/>
                      <a:gd name="connsiteX3" fmla="*/ 441325 w 733425"/>
                      <a:gd name="connsiteY3" fmla="*/ 12700 h 244475"/>
                      <a:gd name="connsiteX4" fmla="*/ 644525 w 733425"/>
                      <a:gd name="connsiteY4" fmla="*/ 0 h 244475"/>
                      <a:gd name="connsiteX5" fmla="*/ 733425 w 733425"/>
                      <a:gd name="connsiteY5" fmla="*/ 244475 h 244475"/>
                      <a:gd name="connsiteX6" fmla="*/ 0 w 733425"/>
                      <a:gd name="connsiteY6" fmla="*/ 244475 h 244475"/>
                      <a:gd name="connsiteX0-1" fmla="*/ 0 w 733425"/>
                      <a:gd name="connsiteY0-2" fmla="*/ 244475 h 244475"/>
                      <a:gd name="connsiteX1-3" fmla="*/ 174625 w 733425"/>
                      <a:gd name="connsiteY1-4" fmla="*/ 82550 h 244475"/>
                      <a:gd name="connsiteX2-5" fmla="*/ 288925 w 733425"/>
                      <a:gd name="connsiteY2-6" fmla="*/ 79375 h 244475"/>
                      <a:gd name="connsiteX3-7" fmla="*/ 441325 w 733425"/>
                      <a:gd name="connsiteY3-8" fmla="*/ 12700 h 244475"/>
                      <a:gd name="connsiteX4-9" fmla="*/ 644525 w 733425"/>
                      <a:gd name="connsiteY4-10" fmla="*/ 0 h 244475"/>
                      <a:gd name="connsiteX5-11" fmla="*/ 733425 w 733425"/>
                      <a:gd name="connsiteY5-12" fmla="*/ 244475 h 244475"/>
                      <a:gd name="connsiteX6-13" fmla="*/ 0 w 733425"/>
                      <a:gd name="connsiteY6-14" fmla="*/ 244475 h 244475"/>
                      <a:gd name="connsiteX0-15" fmla="*/ 0 w 733425"/>
                      <a:gd name="connsiteY0-16" fmla="*/ 244475 h 244475"/>
                      <a:gd name="connsiteX1-17" fmla="*/ 174625 w 733425"/>
                      <a:gd name="connsiteY1-18" fmla="*/ 82550 h 244475"/>
                      <a:gd name="connsiteX2-19" fmla="*/ 288925 w 733425"/>
                      <a:gd name="connsiteY2-20" fmla="*/ 79375 h 244475"/>
                      <a:gd name="connsiteX3-21" fmla="*/ 441325 w 733425"/>
                      <a:gd name="connsiteY3-22" fmla="*/ 12700 h 244475"/>
                      <a:gd name="connsiteX4-23" fmla="*/ 644525 w 733425"/>
                      <a:gd name="connsiteY4-24" fmla="*/ 0 h 244475"/>
                      <a:gd name="connsiteX5-25" fmla="*/ 733425 w 733425"/>
                      <a:gd name="connsiteY5-26" fmla="*/ 244475 h 244475"/>
                      <a:gd name="connsiteX6-27" fmla="*/ 0 w 733425"/>
                      <a:gd name="connsiteY6-28" fmla="*/ 244475 h 244475"/>
                      <a:gd name="connsiteX0-29" fmla="*/ 0 w 733425"/>
                      <a:gd name="connsiteY0-30" fmla="*/ 244475 h 244475"/>
                      <a:gd name="connsiteX1-31" fmla="*/ 174625 w 733425"/>
                      <a:gd name="connsiteY1-32" fmla="*/ 82550 h 244475"/>
                      <a:gd name="connsiteX2-33" fmla="*/ 288925 w 733425"/>
                      <a:gd name="connsiteY2-34" fmla="*/ 79375 h 244475"/>
                      <a:gd name="connsiteX3-35" fmla="*/ 441325 w 733425"/>
                      <a:gd name="connsiteY3-36" fmla="*/ 12700 h 244475"/>
                      <a:gd name="connsiteX4-37" fmla="*/ 644525 w 733425"/>
                      <a:gd name="connsiteY4-38" fmla="*/ 0 h 244475"/>
                      <a:gd name="connsiteX5-39" fmla="*/ 733425 w 733425"/>
                      <a:gd name="connsiteY5-40" fmla="*/ 244475 h 244475"/>
                      <a:gd name="connsiteX6-41" fmla="*/ 0 w 733425"/>
                      <a:gd name="connsiteY6-42" fmla="*/ 244475 h 244475"/>
                      <a:gd name="connsiteX0-43" fmla="*/ 0 w 733425"/>
                      <a:gd name="connsiteY0-44" fmla="*/ 244475 h 244475"/>
                      <a:gd name="connsiteX1-45" fmla="*/ 174625 w 733425"/>
                      <a:gd name="connsiteY1-46" fmla="*/ 82550 h 244475"/>
                      <a:gd name="connsiteX2-47" fmla="*/ 288925 w 733425"/>
                      <a:gd name="connsiteY2-48" fmla="*/ 79375 h 244475"/>
                      <a:gd name="connsiteX3-49" fmla="*/ 441325 w 733425"/>
                      <a:gd name="connsiteY3-50" fmla="*/ 12700 h 244475"/>
                      <a:gd name="connsiteX4-51" fmla="*/ 644525 w 733425"/>
                      <a:gd name="connsiteY4-52" fmla="*/ 0 h 244475"/>
                      <a:gd name="connsiteX5-53" fmla="*/ 733425 w 733425"/>
                      <a:gd name="connsiteY5-54" fmla="*/ 244475 h 244475"/>
                      <a:gd name="connsiteX6-55" fmla="*/ 0 w 733425"/>
                      <a:gd name="connsiteY6-56" fmla="*/ 244475 h 244475"/>
                      <a:gd name="connsiteX0-57" fmla="*/ 0 w 733425"/>
                      <a:gd name="connsiteY0-58" fmla="*/ 244475 h 244475"/>
                      <a:gd name="connsiteX1-59" fmla="*/ 174625 w 733425"/>
                      <a:gd name="connsiteY1-60" fmla="*/ 82550 h 244475"/>
                      <a:gd name="connsiteX2-61" fmla="*/ 288925 w 733425"/>
                      <a:gd name="connsiteY2-62" fmla="*/ 79375 h 244475"/>
                      <a:gd name="connsiteX3-63" fmla="*/ 441325 w 733425"/>
                      <a:gd name="connsiteY3-64" fmla="*/ 12700 h 244475"/>
                      <a:gd name="connsiteX4-65" fmla="*/ 644525 w 733425"/>
                      <a:gd name="connsiteY4-66" fmla="*/ 0 h 244475"/>
                      <a:gd name="connsiteX5-67" fmla="*/ 733425 w 733425"/>
                      <a:gd name="connsiteY5-68" fmla="*/ 244475 h 244475"/>
                      <a:gd name="connsiteX6-69" fmla="*/ 0 w 733425"/>
                      <a:gd name="connsiteY6-70" fmla="*/ 244475 h 244475"/>
                      <a:gd name="connsiteX0-71" fmla="*/ 0 w 733425"/>
                      <a:gd name="connsiteY0-72" fmla="*/ 278486 h 278486"/>
                      <a:gd name="connsiteX1-73" fmla="*/ 174625 w 733425"/>
                      <a:gd name="connsiteY1-74" fmla="*/ 116561 h 278486"/>
                      <a:gd name="connsiteX2-75" fmla="*/ 288925 w 733425"/>
                      <a:gd name="connsiteY2-76" fmla="*/ 113386 h 278486"/>
                      <a:gd name="connsiteX3-77" fmla="*/ 441325 w 733425"/>
                      <a:gd name="connsiteY3-78" fmla="*/ 46711 h 278486"/>
                      <a:gd name="connsiteX4-79" fmla="*/ 644525 w 733425"/>
                      <a:gd name="connsiteY4-80" fmla="*/ 34011 h 278486"/>
                      <a:gd name="connsiteX5-81" fmla="*/ 733425 w 733425"/>
                      <a:gd name="connsiteY5-82" fmla="*/ 278486 h 278486"/>
                      <a:gd name="connsiteX6-83" fmla="*/ 0 w 733425"/>
                      <a:gd name="connsiteY6-84" fmla="*/ 278486 h 278486"/>
                      <a:gd name="connsiteX0-85" fmla="*/ 0 w 733425"/>
                      <a:gd name="connsiteY0-86" fmla="*/ 321152 h 321152"/>
                      <a:gd name="connsiteX1-87" fmla="*/ 174625 w 733425"/>
                      <a:gd name="connsiteY1-88" fmla="*/ 159227 h 321152"/>
                      <a:gd name="connsiteX2-89" fmla="*/ 288925 w 733425"/>
                      <a:gd name="connsiteY2-90" fmla="*/ 156052 h 321152"/>
                      <a:gd name="connsiteX3-91" fmla="*/ 441325 w 733425"/>
                      <a:gd name="connsiteY3-92" fmla="*/ 89377 h 321152"/>
                      <a:gd name="connsiteX4-93" fmla="*/ 644525 w 733425"/>
                      <a:gd name="connsiteY4-94" fmla="*/ 76677 h 321152"/>
                      <a:gd name="connsiteX5-95" fmla="*/ 733425 w 733425"/>
                      <a:gd name="connsiteY5-96" fmla="*/ 321152 h 321152"/>
                      <a:gd name="connsiteX6-97" fmla="*/ 0 w 733425"/>
                      <a:gd name="connsiteY6-98" fmla="*/ 321152 h 321152"/>
                      <a:gd name="connsiteX0-99" fmla="*/ 0 w 733425"/>
                      <a:gd name="connsiteY0-100" fmla="*/ 321152 h 321152"/>
                      <a:gd name="connsiteX1-101" fmla="*/ 174625 w 733425"/>
                      <a:gd name="connsiteY1-102" fmla="*/ 159227 h 321152"/>
                      <a:gd name="connsiteX2-103" fmla="*/ 288925 w 733425"/>
                      <a:gd name="connsiteY2-104" fmla="*/ 156052 h 321152"/>
                      <a:gd name="connsiteX3-105" fmla="*/ 441325 w 733425"/>
                      <a:gd name="connsiteY3-106" fmla="*/ 89377 h 321152"/>
                      <a:gd name="connsiteX4-107" fmla="*/ 644525 w 733425"/>
                      <a:gd name="connsiteY4-108" fmla="*/ 76677 h 321152"/>
                      <a:gd name="connsiteX5-109" fmla="*/ 733425 w 733425"/>
                      <a:gd name="connsiteY5-110" fmla="*/ 321152 h 321152"/>
                      <a:gd name="connsiteX6-111" fmla="*/ 0 w 733425"/>
                      <a:gd name="connsiteY6-112" fmla="*/ 321152 h 321152"/>
                      <a:gd name="connsiteX0-113" fmla="*/ 0 w 733425"/>
                      <a:gd name="connsiteY0-114" fmla="*/ 321152 h 321152"/>
                      <a:gd name="connsiteX1-115" fmla="*/ 174625 w 733425"/>
                      <a:gd name="connsiteY1-116" fmla="*/ 159227 h 321152"/>
                      <a:gd name="connsiteX2-117" fmla="*/ 288925 w 733425"/>
                      <a:gd name="connsiteY2-118" fmla="*/ 156052 h 321152"/>
                      <a:gd name="connsiteX3-119" fmla="*/ 441325 w 733425"/>
                      <a:gd name="connsiteY3-120" fmla="*/ 89377 h 321152"/>
                      <a:gd name="connsiteX4-121" fmla="*/ 644525 w 733425"/>
                      <a:gd name="connsiteY4-122" fmla="*/ 76677 h 321152"/>
                      <a:gd name="connsiteX5-123" fmla="*/ 733425 w 733425"/>
                      <a:gd name="connsiteY5-124" fmla="*/ 321152 h 321152"/>
                      <a:gd name="connsiteX6-125" fmla="*/ 0 w 733425"/>
                      <a:gd name="connsiteY6-126" fmla="*/ 321152 h 321152"/>
                      <a:gd name="connsiteX0-127" fmla="*/ 0 w 733425"/>
                      <a:gd name="connsiteY0-128" fmla="*/ 321152 h 321152"/>
                      <a:gd name="connsiteX1-129" fmla="*/ 174625 w 733425"/>
                      <a:gd name="connsiteY1-130" fmla="*/ 159227 h 321152"/>
                      <a:gd name="connsiteX2-131" fmla="*/ 288925 w 733425"/>
                      <a:gd name="connsiteY2-132" fmla="*/ 156052 h 321152"/>
                      <a:gd name="connsiteX3-133" fmla="*/ 441325 w 733425"/>
                      <a:gd name="connsiteY3-134" fmla="*/ 89377 h 321152"/>
                      <a:gd name="connsiteX4-135" fmla="*/ 644525 w 733425"/>
                      <a:gd name="connsiteY4-136" fmla="*/ 76677 h 321152"/>
                      <a:gd name="connsiteX5-137" fmla="*/ 733425 w 733425"/>
                      <a:gd name="connsiteY5-138" fmla="*/ 321152 h 321152"/>
                      <a:gd name="connsiteX6-139" fmla="*/ 0 w 733425"/>
                      <a:gd name="connsiteY6-140" fmla="*/ 321152 h 321152"/>
                      <a:gd name="connsiteX0-141" fmla="*/ 0 w 733425"/>
                      <a:gd name="connsiteY0-142" fmla="*/ 321152 h 321152"/>
                      <a:gd name="connsiteX1-143" fmla="*/ 174625 w 733425"/>
                      <a:gd name="connsiteY1-144" fmla="*/ 159227 h 321152"/>
                      <a:gd name="connsiteX2-145" fmla="*/ 288925 w 733425"/>
                      <a:gd name="connsiteY2-146" fmla="*/ 156052 h 321152"/>
                      <a:gd name="connsiteX3-147" fmla="*/ 441325 w 733425"/>
                      <a:gd name="connsiteY3-148" fmla="*/ 89377 h 321152"/>
                      <a:gd name="connsiteX4-149" fmla="*/ 650875 w 733425"/>
                      <a:gd name="connsiteY4-150" fmla="*/ 76677 h 321152"/>
                      <a:gd name="connsiteX5-151" fmla="*/ 733425 w 733425"/>
                      <a:gd name="connsiteY5-152" fmla="*/ 321152 h 321152"/>
                      <a:gd name="connsiteX6-153" fmla="*/ 0 w 733425"/>
                      <a:gd name="connsiteY6-154" fmla="*/ 321152 h 321152"/>
                      <a:gd name="connsiteX0-155" fmla="*/ 0 w 733425"/>
                      <a:gd name="connsiteY0-156" fmla="*/ 321152 h 321152"/>
                      <a:gd name="connsiteX1-157" fmla="*/ 174625 w 733425"/>
                      <a:gd name="connsiteY1-158" fmla="*/ 159227 h 321152"/>
                      <a:gd name="connsiteX2-159" fmla="*/ 288925 w 733425"/>
                      <a:gd name="connsiteY2-160" fmla="*/ 156052 h 321152"/>
                      <a:gd name="connsiteX3-161" fmla="*/ 441325 w 733425"/>
                      <a:gd name="connsiteY3-162" fmla="*/ 89377 h 321152"/>
                      <a:gd name="connsiteX4-163" fmla="*/ 650875 w 733425"/>
                      <a:gd name="connsiteY4-164" fmla="*/ 76677 h 321152"/>
                      <a:gd name="connsiteX5-165" fmla="*/ 733425 w 733425"/>
                      <a:gd name="connsiteY5-166" fmla="*/ 321152 h 321152"/>
                      <a:gd name="connsiteX6-167" fmla="*/ 0 w 733425"/>
                      <a:gd name="connsiteY6-168" fmla="*/ 321152 h 321152"/>
                      <a:gd name="connsiteX0-169" fmla="*/ 0 w 733425"/>
                      <a:gd name="connsiteY0-170" fmla="*/ 321152 h 321152"/>
                      <a:gd name="connsiteX1-171" fmla="*/ 174625 w 733425"/>
                      <a:gd name="connsiteY1-172" fmla="*/ 159227 h 321152"/>
                      <a:gd name="connsiteX2-173" fmla="*/ 288925 w 733425"/>
                      <a:gd name="connsiteY2-174" fmla="*/ 156052 h 321152"/>
                      <a:gd name="connsiteX3-175" fmla="*/ 441325 w 733425"/>
                      <a:gd name="connsiteY3-176" fmla="*/ 89377 h 321152"/>
                      <a:gd name="connsiteX4-177" fmla="*/ 650875 w 733425"/>
                      <a:gd name="connsiteY4-178" fmla="*/ 76677 h 321152"/>
                      <a:gd name="connsiteX5-179" fmla="*/ 733425 w 733425"/>
                      <a:gd name="connsiteY5-180" fmla="*/ 321152 h 321152"/>
                      <a:gd name="connsiteX6-181" fmla="*/ 0 w 733425"/>
                      <a:gd name="connsiteY6-182" fmla="*/ 321152 h 321152"/>
                      <a:gd name="connsiteX0-183" fmla="*/ 0 w 733425"/>
                      <a:gd name="connsiteY0-184" fmla="*/ 321152 h 321152"/>
                      <a:gd name="connsiteX1-185" fmla="*/ 174625 w 733425"/>
                      <a:gd name="connsiteY1-186" fmla="*/ 159227 h 321152"/>
                      <a:gd name="connsiteX2-187" fmla="*/ 288925 w 733425"/>
                      <a:gd name="connsiteY2-188" fmla="*/ 156052 h 321152"/>
                      <a:gd name="connsiteX3-189" fmla="*/ 441325 w 733425"/>
                      <a:gd name="connsiteY3-190" fmla="*/ 89377 h 321152"/>
                      <a:gd name="connsiteX4-191" fmla="*/ 650875 w 733425"/>
                      <a:gd name="connsiteY4-192" fmla="*/ 76677 h 321152"/>
                      <a:gd name="connsiteX5-193" fmla="*/ 733425 w 733425"/>
                      <a:gd name="connsiteY5-194" fmla="*/ 321152 h 321152"/>
                      <a:gd name="connsiteX6-195" fmla="*/ 0 w 733425"/>
                      <a:gd name="connsiteY6-196" fmla="*/ 321152 h 321152"/>
                      <a:gd name="connsiteX0-197" fmla="*/ 45650 w 779075"/>
                      <a:gd name="connsiteY0-198" fmla="*/ 321152 h 321152"/>
                      <a:gd name="connsiteX1-199" fmla="*/ 93275 w 779075"/>
                      <a:gd name="connsiteY1-200" fmla="*/ 257652 h 321152"/>
                      <a:gd name="connsiteX2-201" fmla="*/ 220275 w 779075"/>
                      <a:gd name="connsiteY2-202" fmla="*/ 159227 h 321152"/>
                      <a:gd name="connsiteX3-203" fmla="*/ 334575 w 779075"/>
                      <a:gd name="connsiteY3-204" fmla="*/ 156052 h 321152"/>
                      <a:gd name="connsiteX4-205" fmla="*/ 486975 w 779075"/>
                      <a:gd name="connsiteY4-206" fmla="*/ 89377 h 321152"/>
                      <a:gd name="connsiteX5-207" fmla="*/ 696525 w 779075"/>
                      <a:gd name="connsiteY5-208" fmla="*/ 76677 h 321152"/>
                      <a:gd name="connsiteX6-209" fmla="*/ 779075 w 779075"/>
                      <a:gd name="connsiteY6-210" fmla="*/ 321152 h 321152"/>
                      <a:gd name="connsiteX7" fmla="*/ 45650 w 779075"/>
                      <a:gd name="connsiteY7" fmla="*/ 321152 h 321152"/>
                      <a:gd name="connsiteX0-211" fmla="*/ 45650 w 779075"/>
                      <a:gd name="connsiteY0-212" fmla="*/ 321152 h 321152"/>
                      <a:gd name="connsiteX1-213" fmla="*/ 93275 w 779075"/>
                      <a:gd name="connsiteY1-214" fmla="*/ 257652 h 321152"/>
                      <a:gd name="connsiteX2-215" fmla="*/ 220275 w 779075"/>
                      <a:gd name="connsiteY2-216" fmla="*/ 159227 h 321152"/>
                      <a:gd name="connsiteX3-217" fmla="*/ 334575 w 779075"/>
                      <a:gd name="connsiteY3-218" fmla="*/ 156052 h 321152"/>
                      <a:gd name="connsiteX4-219" fmla="*/ 486975 w 779075"/>
                      <a:gd name="connsiteY4-220" fmla="*/ 89377 h 321152"/>
                      <a:gd name="connsiteX5-221" fmla="*/ 696525 w 779075"/>
                      <a:gd name="connsiteY5-222" fmla="*/ 76677 h 321152"/>
                      <a:gd name="connsiteX6-223" fmla="*/ 779075 w 779075"/>
                      <a:gd name="connsiteY6-224" fmla="*/ 321152 h 321152"/>
                      <a:gd name="connsiteX7-225" fmla="*/ 45650 w 779075"/>
                      <a:gd name="connsiteY7-226" fmla="*/ 321152 h 321152"/>
                      <a:gd name="connsiteX0-227" fmla="*/ 0 w 733425"/>
                      <a:gd name="connsiteY0-228" fmla="*/ 321152 h 321152"/>
                      <a:gd name="connsiteX1-229" fmla="*/ 47625 w 733425"/>
                      <a:gd name="connsiteY1-230" fmla="*/ 257652 h 321152"/>
                      <a:gd name="connsiteX2-231" fmla="*/ 174625 w 733425"/>
                      <a:gd name="connsiteY2-232" fmla="*/ 159227 h 321152"/>
                      <a:gd name="connsiteX3-233" fmla="*/ 288925 w 733425"/>
                      <a:gd name="connsiteY3-234" fmla="*/ 156052 h 321152"/>
                      <a:gd name="connsiteX4-235" fmla="*/ 441325 w 733425"/>
                      <a:gd name="connsiteY4-236" fmla="*/ 89377 h 321152"/>
                      <a:gd name="connsiteX5-237" fmla="*/ 650875 w 733425"/>
                      <a:gd name="connsiteY5-238" fmla="*/ 76677 h 321152"/>
                      <a:gd name="connsiteX6-239" fmla="*/ 733425 w 733425"/>
                      <a:gd name="connsiteY6-240" fmla="*/ 321152 h 321152"/>
                      <a:gd name="connsiteX7-241" fmla="*/ 0 w 733425"/>
                      <a:gd name="connsiteY7-242" fmla="*/ 321152 h 321152"/>
                      <a:gd name="connsiteX0-243" fmla="*/ 0 w 733425"/>
                      <a:gd name="connsiteY0-244" fmla="*/ 321152 h 321152"/>
                      <a:gd name="connsiteX1-245" fmla="*/ 47625 w 733425"/>
                      <a:gd name="connsiteY1-246" fmla="*/ 257652 h 321152"/>
                      <a:gd name="connsiteX2-247" fmla="*/ 174625 w 733425"/>
                      <a:gd name="connsiteY2-248" fmla="*/ 159227 h 321152"/>
                      <a:gd name="connsiteX3-249" fmla="*/ 288925 w 733425"/>
                      <a:gd name="connsiteY3-250" fmla="*/ 156052 h 321152"/>
                      <a:gd name="connsiteX4-251" fmla="*/ 441325 w 733425"/>
                      <a:gd name="connsiteY4-252" fmla="*/ 89377 h 321152"/>
                      <a:gd name="connsiteX5-253" fmla="*/ 650875 w 733425"/>
                      <a:gd name="connsiteY5-254" fmla="*/ 76677 h 321152"/>
                      <a:gd name="connsiteX6-255" fmla="*/ 733425 w 733425"/>
                      <a:gd name="connsiteY6-256" fmla="*/ 321152 h 321152"/>
                      <a:gd name="connsiteX7-257" fmla="*/ 0 w 733425"/>
                      <a:gd name="connsiteY7-258" fmla="*/ 321152 h 321152"/>
                      <a:gd name="connsiteX0-259" fmla="*/ 0 w 733425"/>
                      <a:gd name="connsiteY0-260" fmla="*/ 321152 h 321152"/>
                      <a:gd name="connsiteX1-261" fmla="*/ 47625 w 733425"/>
                      <a:gd name="connsiteY1-262" fmla="*/ 257652 h 321152"/>
                      <a:gd name="connsiteX2-263" fmla="*/ 174625 w 733425"/>
                      <a:gd name="connsiteY2-264" fmla="*/ 159227 h 321152"/>
                      <a:gd name="connsiteX3-265" fmla="*/ 288925 w 733425"/>
                      <a:gd name="connsiteY3-266" fmla="*/ 156052 h 321152"/>
                      <a:gd name="connsiteX4-267" fmla="*/ 441325 w 733425"/>
                      <a:gd name="connsiteY4-268" fmla="*/ 89377 h 321152"/>
                      <a:gd name="connsiteX5-269" fmla="*/ 650875 w 733425"/>
                      <a:gd name="connsiteY5-270" fmla="*/ 76677 h 321152"/>
                      <a:gd name="connsiteX6-271" fmla="*/ 733425 w 733425"/>
                      <a:gd name="connsiteY6-272" fmla="*/ 321152 h 321152"/>
                      <a:gd name="connsiteX7-273" fmla="*/ 0 w 733425"/>
                      <a:gd name="connsiteY7-274" fmla="*/ 321152 h 321152"/>
                      <a:gd name="connsiteX0-275" fmla="*/ 0 w 733425"/>
                      <a:gd name="connsiteY0-276" fmla="*/ 321152 h 321152"/>
                      <a:gd name="connsiteX1-277" fmla="*/ 47625 w 733425"/>
                      <a:gd name="connsiteY1-278" fmla="*/ 257652 h 321152"/>
                      <a:gd name="connsiteX2-279" fmla="*/ 174625 w 733425"/>
                      <a:gd name="connsiteY2-280" fmla="*/ 159227 h 321152"/>
                      <a:gd name="connsiteX3-281" fmla="*/ 288925 w 733425"/>
                      <a:gd name="connsiteY3-282" fmla="*/ 156052 h 321152"/>
                      <a:gd name="connsiteX4-283" fmla="*/ 441325 w 733425"/>
                      <a:gd name="connsiteY4-284" fmla="*/ 89377 h 321152"/>
                      <a:gd name="connsiteX5-285" fmla="*/ 650875 w 733425"/>
                      <a:gd name="connsiteY5-286" fmla="*/ 76677 h 321152"/>
                      <a:gd name="connsiteX6-287" fmla="*/ 733425 w 733425"/>
                      <a:gd name="connsiteY6-288" fmla="*/ 321152 h 321152"/>
                      <a:gd name="connsiteX7-289" fmla="*/ 0 w 733425"/>
                      <a:gd name="connsiteY7-290" fmla="*/ 321152 h 321152"/>
                      <a:gd name="connsiteX0-291" fmla="*/ 0 w 733425"/>
                      <a:gd name="connsiteY0-292" fmla="*/ 321152 h 321152"/>
                      <a:gd name="connsiteX1-293" fmla="*/ 47625 w 733425"/>
                      <a:gd name="connsiteY1-294" fmla="*/ 257652 h 321152"/>
                      <a:gd name="connsiteX2-295" fmla="*/ 174625 w 733425"/>
                      <a:gd name="connsiteY2-296" fmla="*/ 159227 h 321152"/>
                      <a:gd name="connsiteX3-297" fmla="*/ 288925 w 733425"/>
                      <a:gd name="connsiteY3-298" fmla="*/ 156052 h 321152"/>
                      <a:gd name="connsiteX4-299" fmla="*/ 441325 w 733425"/>
                      <a:gd name="connsiteY4-300" fmla="*/ 89377 h 321152"/>
                      <a:gd name="connsiteX5-301" fmla="*/ 650875 w 733425"/>
                      <a:gd name="connsiteY5-302" fmla="*/ 76677 h 321152"/>
                      <a:gd name="connsiteX6-303" fmla="*/ 733425 w 733425"/>
                      <a:gd name="connsiteY6-304" fmla="*/ 321152 h 321152"/>
                      <a:gd name="connsiteX7-305" fmla="*/ 0 w 733425"/>
                      <a:gd name="connsiteY7-306" fmla="*/ 321152 h 321152"/>
                      <a:gd name="connsiteX0-307" fmla="*/ 0 w 733425"/>
                      <a:gd name="connsiteY0-308" fmla="*/ 321152 h 321152"/>
                      <a:gd name="connsiteX1-309" fmla="*/ 47625 w 733425"/>
                      <a:gd name="connsiteY1-310" fmla="*/ 257652 h 321152"/>
                      <a:gd name="connsiteX2-311" fmla="*/ 174625 w 733425"/>
                      <a:gd name="connsiteY2-312" fmla="*/ 159227 h 321152"/>
                      <a:gd name="connsiteX3-313" fmla="*/ 288925 w 733425"/>
                      <a:gd name="connsiteY3-314" fmla="*/ 156052 h 321152"/>
                      <a:gd name="connsiteX4-315" fmla="*/ 441325 w 733425"/>
                      <a:gd name="connsiteY4-316" fmla="*/ 89377 h 321152"/>
                      <a:gd name="connsiteX5-317" fmla="*/ 650875 w 733425"/>
                      <a:gd name="connsiteY5-318" fmla="*/ 76677 h 321152"/>
                      <a:gd name="connsiteX6-319" fmla="*/ 733425 w 733425"/>
                      <a:gd name="connsiteY6-320" fmla="*/ 321152 h 321152"/>
                      <a:gd name="connsiteX7-321" fmla="*/ 0 w 733425"/>
                      <a:gd name="connsiteY7-322" fmla="*/ 321152 h 3211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225" y="connsiteY7-226"/>
                      </a:cxn>
                    </a:cxnLst>
                    <a:rect l="l" t="t" r="r" b="b"/>
                    <a:pathLst>
                      <a:path w="733425" h="321152">
                        <a:moveTo>
                          <a:pt x="0" y="321152"/>
                        </a:moveTo>
                        <a:cubicBezTo>
                          <a:pt x="15875" y="288344"/>
                          <a:pt x="31221" y="268765"/>
                          <a:pt x="47625" y="257652"/>
                        </a:cubicBezTo>
                        <a:cubicBezTo>
                          <a:pt x="118004" y="294165"/>
                          <a:pt x="147108" y="188860"/>
                          <a:pt x="174625" y="159227"/>
                        </a:cubicBezTo>
                        <a:cubicBezTo>
                          <a:pt x="219075" y="72444"/>
                          <a:pt x="282575" y="119010"/>
                          <a:pt x="288925" y="156052"/>
                        </a:cubicBezTo>
                        <a:cubicBezTo>
                          <a:pt x="390525" y="305277"/>
                          <a:pt x="400050" y="117952"/>
                          <a:pt x="441325" y="89377"/>
                        </a:cubicBezTo>
                        <a:cubicBezTo>
                          <a:pt x="490008" y="-10106"/>
                          <a:pt x="605367" y="-42915"/>
                          <a:pt x="650875" y="76677"/>
                        </a:cubicBezTo>
                        <a:cubicBezTo>
                          <a:pt x="674158" y="113719"/>
                          <a:pt x="722842" y="239660"/>
                          <a:pt x="733425" y="321152"/>
                        </a:cubicBezTo>
                        <a:lnTo>
                          <a:pt x="0" y="321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81" name="组合 180"/>
                  <p:cNvGrpSpPr/>
                  <p:nvPr/>
                </p:nvGrpSpPr>
                <p:grpSpPr>
                  <a:xfrm>
                    <a:off x="4316153" y="3552626"/>
                    <a:ext cx="234836" cy="248617"/>
                    <a:chOff x="3738293" y="3759504"/>
                    <a:chExt cx="1007944" cy="1067094"/>
                  </a:xfrm>
                  <a:grpFill/>
                </p:grpSpPr>
                <p:sp>
                  <p:nvSpPr>
                    <p:cNvPr id="182" name="等腰三角形 181"/>
                    <p:cNvSpPr/>
                    <p:nvPr/>
                  </p:nvSpPr>
                  <p:spPr>
                    <a:xfrm>
                      <a:off x="3957803" y="3759504"/>
                      <a:ext cx="568925" cy="24099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等腰三角形 182"/>
                    <p:cNvSpPr/>
                    <p:nvPr/>
                  </p:nvSpPr>
                  <p:spPr>
                    <a:xfrm>
                      <a:off x="3738293" y="3960327"/>
                      <a:ext cx="1007944" cy="42696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矩形 183"/>
                    <p:cNvSpPr/>
                    <p:nvPr/>
                  </p:nvSpPr>
                  <p:spPr>
                    <a:xfrm>
                      <a:off x="4176041" y="4237072"/>
                      <a:ext cx="132447" cy="58952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175" name="矩形 174"/>
                <p:cNvSpPr/>
                <p:nvPr/>
              </p:nvSpPr>
              <p:spPr>
                <a:xfrm>
                  <a:off x="3773145" y="3502978"/>
                  <a:ext cx="297180" cy="45719"/>
                </a:xfrm>
                <a:prstGeom prst="rect">
                  <a:avLst/>
                </a:prstGeom>
                <a:solidFill>
                  <a:srgbClr val="00A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3773145" y="3583168"/>
                  <a:ext cx="554310" cy="45719"/>
                </a:xfrm>
                <a:prstGeom prst="rect">
                  <a:avLst/>
                </a:prstGeom>
                <a:solidFill>
                  <a:srgbClr val="00A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3778250" y="3667048"/>
                  <a:ext cx="443941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3773145" y="3668371"/>
                  <a:ext cx="443941" cy="45719"/>
                </a:xfrm>
                <a:prstGeom prst="rect">
                  <a:avLst/>
                </a:prstGeom>
                <a:solidFill>
                  <a:srgbClr val="00A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3773145" y="3751427"/>
                  <a:ext cx="347953" cy="52480"/>
                </a:xfrm>
                <a:prstGeom prst="rect">
                  <a:avLst/>
                </a:prstGeom>
                <a:solidFill>
                  <a:srgbClr val="00A5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2" name="平行四边形 171"/>
              <p:cNvSpPr/>
              <p:nvPr/>
            </p:nvSpPr>
            <p:spPr>
              <a:xfrm flipH="1">
                <a:off x="7906768" y="3685088"/>
                <a:ext cx="704323" cy="311915"/>
              </a:xfrm>
              <a:prstGeom prst="parallelogram">
                <a:avLst>
                  <a:gd name="adj" fmla="val 24355"/>
                </a:avLst>
              </a:prstGeom>
              <a:solidFill>
                <a:srgbClr val="43C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6" name="矩形 185"/>
            <p:cNvSpPr/>
            <p:nvPr/>
          </p:nvSpPr>
          <p:spPr>
            <a:xfrm>
              <a:off x="9288322" y="3126252"/>
              <a:ext cx="1070977" cy="174598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 smtClean="0"/>
                <a:t>我的电脑</a:t>
              </a:r>
              <a:endParaRPr lang="zh-CN" altLang="en-US" sz="700" dirty="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9288322" y="4143375"/>
              <a:ext cx="1070977" cy="582574"/>
            </a:xfrm>
            <a:prstGeom prst="rect">
              <a:avLst/>
            </a:prstGeom>
            <a:solidFill>
              <a:srgbClr val="EBE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9410578" y="4476795"/>
              <a:ext cx="156584" cy="156584"/>
              <a:chOff x="6886870" y="5584261"/>
              <a:chExt cx="571500" cy="571500"/>
            </a:xfrm>
          </p:grpSpPr>
          <p:sp>
            <p:nvSpPr>
              <p:cNvPr id="191" name="圆角矩形 190"/>
              <p:cNvSpPr/>
              <p:nvPr/>
            </p:nvSpPr>
            <p:spPr>
              <a:xfrm>
                <a:off x="6886870" y="5584261"/>
                <a:ext cx="571500" cy="571500"/>
              </a:xfrm>
              <a:prstGeom prst="roundRect">
                <a:avLst/>
              </a:prstGeom>
              <a:solidFill>
                <a:srgbClr val="F8A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2" name="组合 191"/>
              <p:cNvGrpSpPr/>
              <p:nvPr/>
            </p:nvGrpSpPr>
            <p:grpSpPr>
              <a:xfrm>
                <a:off x="6974218" y="5717555"/>
                <a:ext cx="396804" cy="304912"/>
                <a:chOff x="3032449" y="4627984"/>
                <a:chExt cx="886408" cy="681134"/>
              </a:xfrm>
              <a:noFill/>
            </p:grpSpPr>
            <p:sp>
              <p:nvSpPr>
                <p:cNvPr id="193" name="任意多边形 192"/>
                <p:cNvSpPr/>
                <p:nvPr/>
              </p:nvSpPr>
              <p:spPr>
                <a:xfrm>
                  <a:off x="3032449" y="4627984"/>
                  <a:ext cx="886408" cy="681134"/>
                </a:xfrm>
                <a:custGeom>
                  <a:avLst/>
                  <a:gdLst>
                    <a:gd name="connsiteX0" fmla="*/ 48211 w 886408"/>
                    <a:gd name="connsiteY0" fmla="*/ 0 h 681134"/>
                    <a:gd name="connsiteX1" fmla="*/ 365061 w 886408"/>
                    <a:gd name="connsiteY1" fmla="*/ 0 h 681134"/>
                    <a:gd name="connsiteX2" fmla="*/ 459533 w 886408"/>
                    <a:gd name="connsiteY2" fmla="*/ 116632 h 681134"/>
                    <a:gd name="connsiteX3" fmla="*/ 886408 w 886408"/>
                    <a:gd name="connsiteY3" fmla="*/ 116632 h 681134"/>
                    <a:gd name="connsiteX4" fmla="*/ 886408 w 886408"/>
                    <a:gd name="connsiteY4" fmla="*/ 632923 h 681134"/>
                    <a:gd name="connsiteX5" fmla="*/ 838197 w 886408"/>
                    <a:gd name="connsiteY5" fmla="*/ 681134 h 681134"/>
                    <a:gd name="connsiteX6" fmla="*/ 48211 w 886408"/>
                    <a:gd name="connsiteY6" fmla="*/ 681134 h 681134"/>
                    <a:gd name="connsiteX7" fmla="*/ 0 w 886408"/>
                    <a:gd name="connsiteY7" fmla="*/ 632923 h 681134"/>
                    <a:gd name="connsiteX8" fmla="*/ 0 w 886408"/>
                    <a:gd name="connsiteY8" fmla="*/ 48211 h 681134"/>
                    <a:gd name="connsiteX9" fmla="*/ 48211 w 886408"/>
                    <a:gd name="connsiteY9" fmla="*/ 0 h 681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6408" h="681134">
                      <a:moveTo>
                        <a:pt x="48211" y="0"/>
                      </a:moveTo>
                      <a:lnTo>
                        <a:pt x="365061" y="0"/>
                      </a:lnTo>
                      <a:lnTo>
                        <a:pt x="459533" y="116632"/>
                      </a:lnTo>
                      <a:lnTo>
                        <a:pt x="886408" y="116632"/>
                      </a:lnTo>
                      <a:lnTo>
                        <a:pt x="886408" y="632923"/>
                      </a:lnTo>
                      <a:cubicBezTo>
                        <a:pt x="886408" y="659549"/>
                        <a:pt x="864823" y="681134"/>
                        <a:pt x="838197" y="681134"/>
                      </a:cubicBezTo>
                      <a:lnTo>
                        <a:pt x="48211" y="681134"/>
                      </a:lnTo>
                      <a:cubicBezTo>
                        <a:pt x="21585" y="681134"/>
                        <a:pt x="0" y="659549"/>
                        <a:pt x="0" y="632923"/>
                      </a:cubicBezTo>
                      <a:lnTo>
                        <a:pt x="0" y="48211"/>
                      </a:lnTo>
                      <a:cubicBezTo>
                        <a:pt x="0" y="21585"/>
                        <a:pt x="21585" y="0"/>
                        <a:pt x="4821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任意多边形 193"/>
                <p:cNvSpPr/>
                <p:nvPr/>
              </p:nvSpPr>
              <p:spPr>
                <a:xfrm>
                  <a:off x="3475771" y="4627984"/>
                  <a:ext cx="443086" cy="45719"/>
                </a:xfrm>
                <a:custGeom>
                  <a:avLst/>
                  <a:gdLst>
                    <a:gd name="connsiteX0" fmla="*/ 0 w 443086"/>
                    <a:gd name="connsiteY0" fmla="*/ 0 h 45719"/>
                    <a:gd name="connsiteX1" fmla="*/ 443086 w 443086"/>
                    <a:gd name="connsiteY1" fmla="*/ 0 h 45719"/>
                    <a:gd name="connsiteX2" fmla="*/ 443086 w 443086"/>
                    <a:gd name="connsiteY2" fmla="*/ 45719 h 45719"/>
                    <a:gd name="connsiteX3" fmla="*/ 32733 w 443086"/>
                    <a:gd name="connsiteY3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3086" h="45719">
                      <a:moveTo>
                        <a:pt x="0" y="0"/>
                      </a:moveTo>
                      <a:lnTo>
                        <a:pt x="443086" y="0"/>
                      </a:lnTo>
                      <a:lnTo>
                        <a:pt x="443086" y="45719"/>
                      </a:lnTo>
                      <a:lnTo>
                        <a:pt x="32733" y="45719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3862387" y="4627984"/>
                  <a:ext cx="56469" cy="94035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4" name="组合 213"/>
            <p:cNvGrpSpPr/>
            <p:nvPr/>
          </p:nvGrpSpPr>
          <p:grpSpPr>
            <a:xfrm>
              <a:off x="9402566" y="4240580"/>
              <a:ext cx="156584" cy="156584"/>
              <a:chOff x="6886870" y="4814737"/>
              <a:chExt cx="571500" cy="571500"/>
            </a:xfrm>
          </p:grpSpPr>
          <p:sp>
            <p:nvSpPr>
              <p:cNvPr id="188" name="圆角矩形 187"/>
              <p:cNvSpPr/>
              <p:nvPr/>
            </p:nvSpPr>
            <p:spPr>
              <a:xfrm>
                <a:off x="6886870" y="4814737"/>
                <a:ext cx="571500" cy="571500"/>
              </a:xfrm>
              <a:prstGeom prst="roundRect">
                <a:avLst/>
              </a:prstGeom>
              <a:solidFill>
                <a:srgbClr val="F68A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8" name="组合 197"/>
              <p:cNvGrpSpPr/>
              <p:nvPr/>
            </p:nvGrpSpPr>
            <p:grpSpPr>
              <a:xfrm>
                <a:off x="6909604" y="4929332"/>
                <a:ext cx="475915" cy="262525"/>
                <a:chOff x="3453130" y="3552626"/>
                <a:chExt cx="1275196" cy="729948"/>
              </a:xfrm>
              <a:noFill/>
            </p:grpSpPr>
            <p:sp>
              <p:nvSpPr>
                <p:cNvPr id="199" name="任意多边形 198"/>
                <p:cNvSpPr/>
                <p:nvPr/>
              </p:nvSpPr>
              <p:spPr>
                <a:xfrm>
                  <a:off x="3453130" y="3761873"/>
                  <a:ext cx="1275196" cy="520701"/>
                </a:xfrm>
                <a:custGeom>
                  <a:avLst/>
                  <a:gdLst>
                    <a:gd name="connsiteX0" fmla="*/ 0 w 733425"/>
                    <a:gd name="connsiteY0" fmla="*/ 244475 h 244475"/>
                    <a:gd name="connsiteX1" fmla="*/ 174625 w 733425"/>
                    <a:gd name="connsiteY1" fmla="*/ 82550 h 244475"/>
                    <a:gd name="connsiteX2" fmla="*/ 288925 w 733425"/>
                    <a:gd name="connsiteY2" fmla="*/ 79375 h 244475"/>
                    <a:gd name="connsiteX3" fmla="*/ 441325 w 733425"/>
                    <a:gd name="connsiteY3" fmla="*/ 12700 h 244475"/>
                    <a:gd name="connsiteX4" fmla="*/ 644525 w 733425"/>
                    <a:gd name="connsiteY4" fmla="*/ 0 h 244475"/>
                    <a:gd name="connsiteX5" fmla="*/ 733425 w 733425"/>
                    <a:gd name="connsiteY5" fmla="*/ 244475 h 244475"/>
                    <a:gd name="connsiteX6" fmla="*/ 0 w 733425"/>
                    <a:gd name="connsiteY6" fmla="*/ 244475 h 244475"/>
                    <a:gd name="connsiteX0-1" fmla="*/ 0 w 733425"/>
                    <a:gd name="connsiteY0-2" fmla="*/ 244475 h 244475"/>
                    <a:gd name="connsiteX1-3" fmla="*/ 174625 w 733425"/>
                    <a:gd name="connsiteY1-4" fmla="*/ 82550 h 244475"/>
                    <a:gd name="connsiteX2-5" fmla="*/ 288925 w 733425"/>
                    <a:gd name="connsiteY2-6" fmla="*/ 79375 h 244475"/>
                    <a:gd name="connsiteX3-7" fmla="*/ 441325 w 733425"/>
                    <a:gd name="connsiteY3-8" fmla="*/ 12700 h 244475"/>
                    <a:gd name="connsiteX4-9" fmla="*/ 644525 w 733425"/>
                    <a:gd name="connsiteY4-10" fmla="*/ 0 h 244475"/>
                    <a:gd name="connsiteX5-11" fmla="*/ 733425 w 733425"/>
                    <a:gd name="connsiteY5-12" fmla="*/ 244475 h 244475"/>
                    <a:gd name="connsiteX6-13" fmla="*/ 0 w 733425"/>
                    <a:gd name="connsiteY6-14" fmla="*/ 244475 h 244475"/>
                    <a:gd name="connsiteX0-15" fmla="*/ 0 w 733425"/>
                    <a:gd name="connsiteY0-16" fmla="*/ 244475 h 244475"/>
                    <a:gd name="connsiteX1-17" fmla="*/ 174625 w 733425"/>
                    <a:gd name="connsiteY1-18" fmla="*/ 82550 h 244475"/>
                    <a:gd name="connsiteX2-19" fmla="*/ 288925 w 733425"/>
                    <a:gd name="connsiteY2-20" fmla="*/ 79375 h 244475"/>
                    <a:gd name="connsiteX3-21" fmla="*/ 441325 w 733425"/>
                    <a:gd name="connsiteY3-22" fmla="*/ 12700 h 244475"/>
                    <a:gd name="connsiteX4-23" fmla="*/ 644525 w 733425"/>
                    <a:gd name="connsiteY4-24" fmla="*/ 0 h 244475"/>
                    <a:gd name="connsiteX5-25" fmla="*/ 733425 w 733425"/>
                    <a:gd name="connsiteY5-26" fmla="*/ 244475 h 244475"/>
                    <a:gd name="connsiteX6-27" fmla="*/ 0 w 733425"/>
                    <a:gd name="connsiteY6-28" fmla="*/ 244475 h 244475"/>
                    <a:gd name="connsiteX0-29" fmla="*/ 0 w 733425"/>
                    <a:gd name="connsiteY0-30" fmla="*/ 244475 h 244475"/>
                    <a:gd name="connsiteX1-31" fmla="*/ 174625 w 733425"/>
                    <a:gd name="connsiteY1-32" fmla="*/ 82550 h 244475"/>
                    <a:gd name="connsiteX2-33" fmla="*/ 288925 w 733425"/>
                    <a:gd name="connsiteY2-34" fmla="*/ 79375 h 244475"/>
                    <a:gd name="connsiteX3-35" fmla="*/ 441325 w 733425"/>
                    <a:gd name="connsiteY3-36" fmla="*/ 12700 h 244475"/>
                    <a:gd name="connsiteX4-37" fmla="*/ 644525 w 733425"/>
                    <a:gd name="connsiteY4-38" fmla="*/ 0 h 244475"/>
                    <a:gd name="connsiteX5-39" fmla="*/ 733425 w 733425"/>
                    <a:gd name="connsiteY5-40" fmla="*/ 244475 h 244475"/>
                    <a:gd name="connsiteX6-41" fmla="*/ 0 w 733425"/>
                    <a:gd name="connsiteY6-42" fmla="*/ 244475 h 244475"/>
                    <a:gd name="connsiteX0-43" fmla="*/ 0 w 733425"/>
                    <a:gd name="connsiteY0-44" fmla="*/ 244475 h 244475"/>
                    <a:gd name="connsiteX1-45" fmla="*/ 174625 w 733425"/>
                    <a:gd name="connsiteY1-46" fmla="*/ 82550 h 244475"/>
                    <a:gd name="connsiteX2-47" fmla="*/ 288925 w 733425"/>
                    <a:gd name="connsiteY2-48" fmla="*/ 79375 h 244475"/>
                    <a:gd name="connsiteX3-49" fmla="*/ 441325 w 733425"/>
                    <a:gd name="connsiteY3-50" fmla="*/ 12700 h 244475"/>
                    <a:gd name="connsiteX4-51" fmla="*/ 644525 w 733425"/>
                    <a:gd name="connsiteY4-52" fmla="*/ 0 h 244475"/>
                    <a:gd name="connsiteX5-53" fmla="*/ 733425 w 733425"/>
                    <a:gd name="connsiteY5-54" fmla="*/ 244475 h 244475"/>
                    <a:gd name="connsiteX6-55" fmla="*/ 0 w 733425"/>
                    <a:gd name="connsiteY6-56" fmla="*/ 244475 h 244475"/>
                    <a:gd name="connsiteX0-57" fmla="*/ 0 w 733425"/>
                    <a:gd name="connsiteY0-58" fmla="*/ 244475 h 244475"/>
                    <a:gd name="connsiteX1-59" fmla="*/ 174625 w 733425"/>
                    <a:gd name="connsiteY1-60" fmla="*/ 82550 h 244475"/>
                    <a:gd name="connsiteX2-61" fmla="*/ 288925 w 733425"/>
                    <a:gd name="connsiteY2-62" fmla="*/ 79375 h 244475"/>
                    <a:gd name="connsiteX3-63" fmla="*/ 441325 w 733425"/>
                    <a:gd name="connsiteY3-64" fmla="*/ 12700 h 244475"/>
                    <a:gd name="connsiteX4-65" fmla="*/ 644525 w 733425"/>
                    <a:gd name="connsiteY4-66" fmla="*/ 0 h 244475"/>
                    <a:gd name="connsiteX5-67" fmla="*/ 733425 w 733425"/>
                    <a:gd name="connsiteY5-68" fmla="*/ 244475 h 244475"/>
                    <a:gd name="connsiteX6-69" fmla="*/ 0 w 733425"/>
                    <a:gd name="connsiteY6-70" fmla="*/ 244475 h 244475"/>
                    <a:gd name="connsiteX0-71" fmla="*/ 0 w 733425"/>
                    <a:gd name="connsiteY0-72" fmla="*/ 278486 h 278486"/>
                    <a:gd name="connsiteX1-73" fmla="*/ 174625 w 733425"/>
                    <a:gd name="connsiteY1-74" fmla="*/ 116561 h 278486"/>
                    <a:gd name="connsiteX2-75" fmla="*/ 288925 w 733425"/>
                    <a:gd name="connsiteY2-76" fmla="*/ 113386 h 278486"/>
                    <a:gd name="connsiteX3-77" fmla="*/ 441325 w 733425"/>
                    <a:gd name="connsiteY3-78" fmla="*/ 46711 h 278486"/>
                    <a:gd name="connsiteX4-79" fmla="*/ 644525 w 733425"/>
                    <a:gd name="connsiteY4-80" fmla="*/ 34011 h 278486"/>
                    <a:gd name="connsiteX5-81" fmla="*/ 733425 w 733425"/>
                    <a:gd name="connsiteY5-82" fmla="*/ 278486 h 278486"/>
                    <a:gd name="connsiteX6-83" fmla="*/ 0 w 733425"/>
                    <a:gd name="connsiteY6-84" fmla="*/ 278486 h 278486"/>
                    <a:gd name="connsiteX0-85" fmla="*/ 0 w 733425"/>
                    <a:gd name="connsiteY0-86" fmla="*/ 321152 h 321152"/>
                    <a:gd name="connsiteX1-87" fmla="*/ 174625 w 733425"/>
                    <a:gd name="connsiteY1-88" fmla="*/ 159227 h 321152"/>
                    <a:gd name="connsiteX2-89" fmla="*/ 288925 w 733425"/>
                    <a:gd name="connsiteY2-90" fmla="*/ 156052 h 321152"/>
                    <a:gd name="connsiteX3-91" fmla="*/ 441325 w 733425"/>
                    <a:gd name="connsiteY3-92" fmla="*/ 89377 h 321152"/>
                    <a:gd name="connsiteX4-93" fmla="*/ 644525 w 733425"/>
                    <a:gd name="connsiteY4-94" fmla="*/ 76677 h 321152"/>
                    <a:gd name="connsiteX5-95" fmla="*/ 733425 w 733425"/>
                    <a:gd name="connsiteY5-96" fmla="*/ 321152 h 321152"/>
                    <a:gd name="connsiteX6-97" fmla="*/ 0 w 733425"/>
                    <a:gd name="connsiteY6-98" fmla="*/ 321152 h 321152"/>
                    <a:gd name="connsiteX0-99" fmla="*/ 0 w 733425"/>
                    <a:gd name="connsiteY0-100" fmla="*/ 321152 h 321152"/>
                    <a:gd name="connsiteX1-101" fmla="*/ 174625 w 733425"/>
                    <a:gd name="connsiteY1-102" fmla="*/ 159227 h 321152"/>
                    <a:gd name="connsiteX2-103" fmla="*/ 288925 w 733425"/>
                    <a:gd name="connsiteY2-104" fmla="*/ 156052 h 321152"/>
                    <a:gd name="connsiteX3-105" fmla="*/ 441325 w 733425"/>
                    <a:gd name="connsiteY3-106" fmla="*/ 89377 h 321152"/>
                    <a:gd name="connsiteX4-107" fmla="*/ 644525 w 733425"/>
                    <a:gd name="connsiteY4-108" fmla="*/ 76677 h 321152"/>
                    <a:gd name="connsiteX5-109" fmla="*/ 733425 w 733425"/>
                    <a:gd name="connsiteY5-110" fmla="*/ 321152 h 321152"/>
                    <a:gd name="connsiteX6-111" fmla="*/ 0 w 733425"/>
                    <a:gd name="connsiteY6-112" fmla="*/ 321152 h 321152"/>
                    <a:gd name="connsiteX0-113" fmla="*/ 0 w 733425"/>
                    <a:gd name="connsiteY0-114" fmla="*/ 321152 h 321152"/>
                    <a:gd name="connsiteX1-115" fmla="*/ 174625 w 733425"/>
                    <a:gd name="connsiteY1-116" fmla="*/ 159227 h 321152"/>
                    <a:gd name="connsiteX2-117" fmla="*/ 288925 w 733425"/>
                    <a:gd name="connsiteY2-118" fmla="*/ 156052 h 321152"/>
                    <a:gd name="connsiteX3-119" fmla="*/ 441325 w 733425"/>
                    <a:gd name="connsiteY3-120" fmla="*/ 89377 h 321152"/>
                    <a:gd name="connsiteX4-121" fmla="*/ 644525 w 733425"/>
                    <a:gd name="connsiteY4-122" fmla="*/ 76677 h 321152"/>
                    <a:gd name="connsiteX5-123" fmla="*/ 733425 w 733425"/>
                    <a:gd name="connsiteY5-124" fmla="*/ 321152 h 321152"/>
                    <a:gd name="connsiteX6-125" fmla="*/ 0 w 733425"/>
                    <a:gd name="connsiteY6-126" fmla="*/ 321152 h 321152"/>
                    <a:gd name="connsiteX0-127" fmla="*/ 0 w 733425"/>
                    <a:gd name="connsiteY0-128" fmla="*/ 321152 h 321152"/>
                    <a:gd name="connsiteX1-129" fmla="*/ 174625 w 733425"/>
                    <a:gd name="connsiteY1-130" fmla="*/ 159227 h 321152"/>
                    <a:gd name="connsiteX2-131" fmla="*/ 288925 w 733425"/>
                    <a:gd name="connsiteY2-132" fmla="*/ 156052 h 321152"/>
                    <a:gd name="connsiteX3-133" fmla="*/ 441325 w 733425"/>
                    <a:gd name="connsiteY3-134" fmla="*/ 89377 h 321152"/>
                    <a:gd name="connsiteX4-135" fmla="*/ 644525 w 733425"/>
                    <a:gd name="connsiteY4-136" fmla="*/ 76677 h 321152"/>
                    <a:gd name="connsiteX5-137" fmla="*/ 733425 w 733425"/>
                    <a:gd name="connsiteY5-138" fmla="*/ 321152 h 321152"/>
                    <a:gd name="connsiteX6-139" fmla="*/ 0 w 733425"/>
                    <a:gd name="connsiteY6-140" fmla="*/ 321152 h 321152"/>
                    <a:gd name="connsiteX0-141" fmla="*/ 0 w 733425"/>
                    <a:gd name="connsiteY0-142" fmla="*/ 321152 h 321152"/>
                    <a:gd name="connsiteX1-143" fmla="*/ 174625 w 733425"/>
                    <a:gd name="connsiteY1-144" fmla="*/ 159227 h 321152"/>
                    <a:gd name="connsiteX2-145" fmla="*/ 288925 w 733425"/>
                    <a:gd name="connsiteY2-146" fmla="*/ 156052 h 321152"/>
                    <a:gd name="connsiteX3-147" fmla="*/ 441325 w 733425"/>
                    <a:gd name="connsiteY3-148" fmla="*/ 89377 h 321152"/>
                    <a:gd name="connsiteX4-149" fmla="*/ 650875 w 733425"/>
                    <a:gd name="connsiteY4-150" fmla="*/ 76677 h 321152"/>
                    <a:gd name="connsiteX5-151" fmla="*/ 733425 w 733425"/>
                    <a:gd name="connsiteY5-152" fmla="*/ 321152 h 321152"/>
                    <a:gd name="connsiteX6-153" fmla="*/ 0 w 733425"/>
                    <a:gd name="connsiteY6-154" fmla="*/ 321152 h 321152"/>
                    <a:gd name="connsiteX0-155" fmla="*/ 0 w 733425"/>
                    <a:gd name="connsiteY0-156" fmla="*/ 321152 h 321152"/>
                    <a:gd name="connsiteX1-157" fmla="*/ 174625 w 733425"/>
                    <a:gd name="connsiteY1-158" fmla="*/ 159227 h 321152"/>
                    <a:gd name="connsiteX2-159" fmla="*/ 288925 w 733425"/>
                    <a:gd name="connsiteY2-160" fmla="*/ 156052 h 321152"/>
                    <a:gd name="connsiteX3-161" fmla="*/ 441325 w 733425"/>
                    <a:gd name="connsiteY3-162" fmla="*/ 89377 h 321152"/>
                    <a:gd name="connsiteX4-163" fmla="*/ 650875 w 733425"/>
                    <a:gd name="connsiteY4-164" fmla="*/ 76677 h 321152"/>
                    <a:gd name="connsiteX5-165" fmla="*/ 733425 w 733425"/>
                    <a:gd name="connsiteY5-166" fmla="*/ 321152 h 321152"/>
                    <a:gd name="connsiteX6-167" fmla="*/ 0 w 733425"/>
                    <a:gd name="connsiteY6-168" fmla="*/ 321152 h 321152"/>
                    <a:gd name="connsiteX0-169" fmla="*/ 0 w 733425"/>
                    <a:gd name="connsiteY0-170" fmla="*/ 321152 h 321152"/>
                    <a:gd name="connsiteX1-171" fmla="*/ 174625 w 733425"/>
                    <a:gd name="connsiteY1-172" fmla="*/ 159227 h 321152"/>
                    <a:gd name="connsiteX2-173" fmla="*/ 288925 w 733425"/>
                    <a:gd name="connsiteY2-174" fmla="*/ 156052 h 321152"/>
                    <a:gd name="connsiteX3-175" fmla="*/ 441325 w 733425"/>
                    <a:gd name="connsiteY3-176" fmla="*/ 89377 h 321152"/>
                    <a:gd name="connsiteX4-177" fmla="*/ 650875 w 733425"/>
                    <a:gd name="connsiteY4-178" fmla="*/ 76677 h 321152"/>
                    <a:gd name="connsiteX5-179" fmla="*/ 733425 w 733425"/>
                    <a:gd name="connsiteY5-180" fmla="*/ 321152 h 321152"/>
                    <a:gd name="connsiteX6-181" fmla="*/ 0 w 733425"/>
                    <a:gd name="connsiteY6-182" fmla="*/ 321152 h 321152"/>
                    <a:gd name="connsiteX0-183" fmla="*/ 0 w 733425"/>
                    <a:gd name="connsiteY0-184" fmla="*/ 321152 h 321152"/>
                    <a:gd name="connsiteX1-185" fmla="*/ 174625 w 733425"/>
                    <a:gd name="connsiteY1-186" fmla="*/ 159227 h 321152"/>
                    <a:gd name="connsiteX2-187" fmla="*/ 288925 w 733425"/>
                    <a:gd name="connsiteY2-188" fmla="*/ 156052 h 321152"/>
                    <a:gd name="connsiteX3-189" fmla="*/ 441325 w 733425"/>
                    <a:gd name="connsiteY3-190" fmla="*/ 89377 h 321152"/>
                    <a:gd name="connsiteX4-191" fmla="*/ 650875 w 733425"/>
                    <a:gd name="connsiteY4-192" fmla="*/ 76677 h 321152"/>
                    <a:gd name="connsiteX5-193" fmla="*/ 733425 w 733425"/>
                    <a:gd name="connsiteY5-194" fmla="*/ 321152 h 321152"/>
                    <a:gd name="connsiteX6-195" fmla="*/ 0 w 733425"/>
                    <a:gd name="connsiteY6-196" fmla="*/ 321152 h 321152"/>
                    <a:gd name="connsiteX0-197" fmla="*/ 45650 w 779075"/>
                    <a:gd name="connsiteY0-198" fmla="*/ 321152 h 321152"/>
                    <a:gd name="connsiteX1-199" fmla="*/ 93275 w 779075"/>
                    <a:gd name="connsiteY1-200" fmla="*/ 257652 h 321152"/>
                    <a:gd name="connsiteX2-201" fmla="*/ 220275 w 779075"/>
                    <a:gd name="connsiteY2-202" fmla="*/ 159227 h 321152"/>
                    <a:gd name="connsiteX3-203" fmla="*/ 334575 w 779075"/>
                    <a:gd name="connsiteY3-204" fmla="*/ 156052 h 321152"/>
                    <a:gd name="connsiteX4-205" fmla="*/ 486975 w 779075"/>
                    <a:gd name="connsiteY4-206" fmla="*/ 89377 h 321152"/>
                    <a:gd name="connsiteX5-207" fmla="*/ 696525 w 779075"/>
                    <a:gd name="connsiteY5-208" fmla="*/ 76677 h 321152"/>
                    <a:gd name="connsiteX6-209" fmla="*/ 779075 w 779075"/>
                    <a:gd name="connsiteY6-210" fmla="*/ 321152 h 321152"/>
                    <a:gd name="connsiteX7" fmla="*/ 45650 w 779075"/>
                    <a:gd name="connsiteY7" fmla="*/ 321152 h 321152"/>
                    <a:gd name="connsiteX0-211" fmla="*/ 45650 w 779075"/>
                    <a:gd name="connsiteY0-212" fmla="*/ 321152 h 321152"/>
                    <a:gd name="connsiteX1-213" fmla="*/ 93275 w 779075"/>
                    <a:gd name="connsiteY1-214" fmla="*/ 257652 h 321152"/>
                    <a:gd name="connsiteX2-215" fmla="*/ 220275 w 779075"/>
                    <a:gd name="connsiteY2-216" fmla="*/ 159227 h 321152"/>
                    <a:gd name="connsiteX3-217" fmla="*/ 334575 w 779075"/>
                    <a:gd name="connsiteY3-218" fmla="*/ 156052 h 321152"/>
                    <a:gd name="connsiteX4-219" fmla="*/ 486975 w 779075"/>
                    <a:gd name="connsiteY4-220" fmla="*/ 89377 h 321152"/>
                    <a:gd name="connsiteX5-221" fmla="*/ 696525 w 779075"/>
                    <a:gd name="connsiteY5-222" fmla="*/ 76677 h 321152"/>
                    <a:gd name="connsiteX6-223" fmla="*/ 779075 w 779075"/>
                    <a:gd name="connsiteY6-224" fmla="*/ 321152 h 321152"/>
                    <a:gd name="connsiteX7-225" fmla="*/ 45650 w 779075"/>
                    <a:gd name="connsiteY7-226" fmla="*/ 321152 h 321152"/>
                    <a:gd name="connsiteX0-227" fmla="*/ 0 w 733425"/>
                    <a:gd name="connsiteY0-228" fmla="*/ 321152 h 321152"/>
                    <a:gd name="connsiteX1-229" fmla="*/ 47625 w 733425"/>
                    <a:gd name="connsiteY1-230" fmla="*/ 257652 h 321152"/>
                    <a:gd name="connsiteX2-231" fmla="*/ 174625 w 733425"/>
                    <a:gd name="connsiteY2-232" fmla="*/ 159227 h 321152"/>
                    <a:gd name="connsiteX3-233" fmla="*/ 288925 w 733425"/>
                    <a:gd name="connsiteY3-234" fmla="*/ 156052 h 321152"/>
                    <a:gd name="connsiteX4-235" fmla="*/ 441325 w 733425"/>
                    <a:gd name="connsiteY4-236" fmla="*/ 89377 h 321152"/>
                    <a:gd name="connsiteX5-237" fmla="*/ 650875 w 733425"/>
                    <a:gd name="connsiteY5-238" fmla="*/ 76677 h 321152"/>
                    <a:gd name="connsiteX6-239" fmla="*/ 733425 w 733425"/>
                    <a:gd name="connsiteY6-240" fmla="*/ 321152 h 321152"/>
                    <a:gd name="connsiteX7-241" fmla="*/ 0 w 733425"/>
                    <a:gd name="connsiteY7-242" fmla="*/ 321152 h 321152"/>
                    <a:gd name="connsiteX0-243" fmla="*/ 0 w 733425"/>
                    <a:gd name="connsiteY0-244" fmla="*/ 321152 h 321152"/>
                    <a:gd name="connsiteX1-245" fmla="*/ 47625 w 733425"/>
                    <a:gd name="connsiteY1-246" fmla="*/ 257652 h 321152"/>
                    <a:gd name="connsiteX2-247" fmla="*/ 174625 w 733425"/>
                    <a:gd name="connsiteY2-248" fmla="*/ 159227 h 321152"/>
                    <a:gd name="connsiteX3-249" fmla="*/ 288925 w 733425"/>
                    <a:gd name="connsiteY3-250" fmla="*/ 156052 h 321152"/>
                    <a:gd name="connsiteX4-251" fmla="*/ 441325 w 733425"/>
                    <a:gd name="connsiteY4-252" fmla="*/ 89377 h 321152"/>
                    <a:gd name="connsiteX5-253" fmla="*/ 650875 w 733425"/>
                    <a:gd name="connsiteY5-254" fmla="*/ 76677 h 321152"/>
                    <a:gd name="connsiteX6-255" fmla="*/ 733425 w 733425"/>
                    <a:gd name="connsiteY6-256" fmla="*/ 321152 h 321152"/>
                    <a:gd name="connsiteX7-257" fmla="*/ 0 w 733425"/>
                    <a:gd name="connsiteY7-258" fmla="*/ 321152 h 321152"/>
                    <a:gd name="connsiteX0-259" fmla="*/ 0 w 733425"/>
                    <a:gd name="connsiteY0-260" fmla="*/ 321152 h 321152"/>
                    <a:gd name="connsiteX1-261" fmla="*/ 47625 w 733425"/>
                    <a:gd name="connsiteY1-262" fmla="*/ 257652 h 321152"/>
                    <a:gd name="connsiteX2-263" fmla="*/ 174625 w 733425"/>
                    <a:gd name="connsiteY2-264" fmla="*/ 159227 h 321152"/>
                    <a:gd name="connsiteX3-265" fmla="*/ 288925 w 733425"/>
                    <a:gd name="connsiteY3-266" fmla="*/ 156052 h 321152"/>
                    <a:gd name="connsiteX4-267" fmla="*/ 441325 w 733425"/>
                    <a:gd name="connsiteY4-268" fmla="*/ 89377 h 321152"/>
                    <a:gd name="connsiteX5-269" fmla="*/ 650875 w 733425"/>
                    <a:gd name="connsiteY5-270" fmla="*/ 76677 h 321152"/>
                    <a:gd name="connsiteX6-271" fmla="*/ 733425 w 733425"/>
                    <a:gd name="connsiteY6-272" fmla="*/ 321152 h 321152"/>
                    <a:gd name="connsiteX7-273" fmla="*/ 0 w 733425"/>
                    <a:gd name="connsiteY7-274" fmla="*/ 321152 h 321152"/>
                    <a:gd name="connsiteX0-275" fmla="*/ 0 w 733425"/>
                    <a:gd name="connsiteY0-276" fmla="*/ 321152 h 321152"/>
                    <a:gd name="connsiteX1-277" fmla="*/ 47625 w 733425"/>
                    <a:gd name="connsiteY1-278" fmla="*/ 257652 h 321152"/>
                    <a:gd name="connsiteX2-279" fmla="*/ 174625 w 733425"/>
                    <a:gd name="connsiteY2-280" fmla="*/ 159227 h 321152"/>
                    <a:gd name="connsiteX3-281" fmla="*/ 288925 w 733425"/>
                    <a:gd name="connsiteY3-282" fmla="*/ 156052 h 321152"/>
                    <a:gd name="connsiteX4-283" fmla="*/ 441325 w 733425"/>
                    <a:gd name="connsiteY4-284" fmla="*/ 89377 h 321152"/>
                    <a:gd name="connsiteX5-285" fmla="*/ 650875 w 733425"/>
                    <a:gd name="connsiteY5-286" fmla="*/ 76677 h 321152"/>
                    <a:gd name="connsiteX6-287" fmla="*/ 733425 w 733425"/>
                    <a:gd name="connsiteY6-288" fmla="*/ 321152 h 321152"/>
                    <a:gd name="connsiteX7-289" fmla="*/ 0 w 733425"/>
                    <a:gd name="connsiteY7-290" fmla="*/ 321152 h 321152"/>
                    <a:gd name="connsiteX0-291" fmla="*/ 0 w 733425"/>
                    <a:gd name="connsiteY0-292" fmla="*/ 321152 h 321152"/>
                    <a:gd name="connsiteX1-293" fmla="*/ 47625 w 733425"/>
                    <a:gd name="connsiteY1-294" fmla="*/ 257652 h 321152"/>
                    <a:gd name="connsiteX2-295" fmla="*/ 174625 w 733425"/>
                    <a:gd name="connsiteY2-296" fmla="*/ 159227 h 321152"/>
                    <a:gd name="connsiteX3-297" fmla="*/ 288925 w 733425"/>
                    <a:gd name="connsiteY3-298" fmla="*/ 156052 h 321152"/>
                    <a:gd name="connsiteX4-299" fmla="*/ 441325 w 733425"/>
                    <a:gd name="connsiteY4-300" fmla="*/ 89377 h 321152"/>
                    <a:gd name="connsiteX5-301" fmla="*/ 650875 w 733425"/>
                    <a:gd name="connsiteY5-302" fmla="*/ 76677 h 321152"/>
                    <a:gd name="connsiteX6-303" fmla="*/ 733425 w 733425"/>
                    <a:gd name="connsiteY6-304" fmla="*/ 321152 h 321152"/>
                    <a:gd name="connsiteX7-305" fmla="*/ 0 w 733425"/>
                    <a:gd name="connsiteY7-306" fmla="*/ 321152 h 321152"/>
                    <a:gd name="connsiteX0-307" fmla="*/ 0 w 733425"/>
                    <a:gd name="connsiteY0-308" fmla="*/ 321152 h 321152"/>
                    <a:gd name="connsiteX1-309" fmla="*/ 47625 w 733425"/>
                    <a:gd name="connsiteY1-310" fmla="*/ 257652 h 321152"/>
                    <a:gd name="connsiteX2-311" fmla="*/ 174625 w 733425"/>
                    <a:gd name="connsiteY2-312" fmla="*/ 159227 h 321152"/>
                    <a:gd name="connsiteX3-313" fmla="*/ 288925 w 733425"/>
                    <a:gd name="connsiteY3-314" fmla="*/ 156052 h 321152"/>
                    <a:gd name="connsiteX4-315" fmla="*/ 441325 w 733425"/>
                    <a:gd name="connsiteY4-316" fmla="*/ 89377 h 321152"/>
                    <a:gd name="connsiteX5-317" fmla="*/ 650875 w 733425"/>
                    <a:gd name="connsiteY5-318" fmla="*/ 76677 h 321152"/>
                    <a:gd name="connsiteX6-319" fmla="*/ 733425 w 733425"/>
                    <a:gd name="connsiteY6-320" fmla="*/ 321152 h 321152"/>
                    <a:gd name="connsiteX7-321" fmla="*/ 0 w 733425"/>
                    <a:gd name="connsiteY7-322" fmla="*/ 321152 h 321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225" y="connsiteY7-226"/>
                    </a:cxn>
                  </a:cxnLst>
                  <a:rect l="l" t="t" r="r" b="b"/>
                  <a:pathLst>
                    <a:path w="733425" h="321152">
                      <a:moveTo>
                        <a:pt x="0" y="321152"/>
                      </a:moveTo>
                      <a:cubicBezTo>
                        <a:pt x="15875" y="288344"/>
                        <a:pt x="31221" y="268765"/>
                        <a:pt x="47625" y="257652"/>
                      </a:cubicBezTo>
                      <a:cubicBezTo>
                        <a:pt x="118004" y="294165"/>
                        <a:pt x="147108" y="188860"/>
                        <a:pt x="174625" y="159227"/>
                      </a:cubicBezTo>
                      <a:cubicBezTo>
                        <a:pt x="219075" y="72444"/>
                        <a:pt x="282575" y="119010"/>
                        <a:pt x="288925" y="156052"/>
                      </a:cubicBezTo>
                      <a:cubicBezTo>
                        <a:pt x="390525" y="305277"/>
                        <a:pt x="400050" y="117952"/>
                        <a:pt x="441325" y="89377"/>
                      </a:cubicBezTo>
                      <a:cubicBezTo>
                        <a:pt x="490008" y="-10106"/>
                        <a:pt x="605367" y="-42915"/>
                        <a:pt x="650875" y="76677"/>
                      </a:cubicBezTo>
                      <a:cubicBezTo>
                        <a:pt x="674158" y="113719"/>
                        <a:pt x="722842" y="239660"/>
                        <a:pt x="733425" y="321152"/>
                      </a:cubicBezTo>
                      <a:lnTo>
                        <a:pt x="0" y="32115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00" name="组合 199"/>
                <p:cNvGrpSpPr/>
                <p:nvPr/>
              </p:nvGrpSpPr>
              <p:grpSpPr>
                <a:xfrm>
                  <a:off x="4316153" y="3552626"/>
                  <a:ext cx="234836" cy="248617"/>
                  <a:chOff x="3738293" y="3759504"/>
                  <a:chExt cx="1007944" cy="1067094"/>
                </a:xfrm>
                <a:grpFill/>
              </p:grpSpPr>
              <p:sp>
                <p:nvSpPr>
                  <p:cNvPr id="201" name="等腰三角形 200"/>
                  <p:cNvSpPr/>
                  <p:nvPr/>
                </p:nvSpPr>
                <p:spPr>
                  <a:xfrm>
                    <a:off x="3957803" y="3759504"/>
                    <a:ext cx="568925" cy="240996"/>
                  </a:xfrm>
                  <a:prstGeom prst="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等腰三角形 201"/>
                  <p:cNvSpPr/>
                  <p:nvPr/>
                </p:nvSpPr>
                <p:spPr>
                  <a:xfrm>
                    <a:off x="3738293" y="3960327"/>
                    <a:ext cx="1007944" cy="426964"/>
                  </a:xfrm>
                  <a:prstGeom prst="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/>
                  <p:cNvSpPr/>
                  <p:nvPr/>
                </p:nvSpPr>
                <p:spPr>
                  <a:xfrm>
                    <a:off x="4176041" y="4237072"/>
                    <a:ext cx="132447" cy="589526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13" name="组合 212"/>
            <p:cNvGrpSpPr/>
            <p:nvPr/>
          </p:nvGrpSpPr>
          <p:grpSpPr>
            <a:xfrm>
              <a:off x="9750441" y="4240580"/>
              <a:ext cx="156584" cy="156584"/>
              <a:chOff x="7579654" y="4793429"/>
              <a:chExt cx="571500" cy="571500"/>
            </a:xfrm>
          </p:grpSpPr>
          <p:sp>
            <p:nvSpPr>
              <p:cNvPr id="189" name="圆角矩形 188"/>
              <p:cNvSpPr/>
              <p:nvPr/>
            </p:nvSpPr>
            <p:spPr>
              <a:xfrm>
                <a:off x="7579654" y="4793429"/>
                <a:ext cx="571500" cy="571500"/>
              </a:xfrm>
              <a:prstGeom prst="roundRect">
                <a:avLst/>
              </a:prstGeom>
              <a:solidFill>
                <a:srgbClr val="00AD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7" name="组合 206"/>
              <p:cNvGrpSpPr/>
              <p:nvPr/>
            </p:nvGrpSpPr>
            <p:grpSpPr>
              <a:xfrm>
                <a:off x="7683668" y="4936872"/>
                <a:ext cx="366782" cy="306446"/>
                <a:chOff x="4762500" y="5671835"/>
                <a:chExt cx="579207" cy="483926"/>
              </a:xfrm>
            </p:grpSpPr>
            <p:sp>
              <p:nvSpPr>
                <p:cNvPr id="204" name="圆角矩形 203"/>
                <p:cNvSpPr/>
                <p:nvPr/>
              </p:nvSpPr>
              <p:spPr>
                <a:xfrm>
                  <a:off x="4762500" y="5717555"/>
                  <a:ext cx="579207" cy="438206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椭圆 204"/>
                <p:cNvSpPr/>
                <p:nvPr/>
              </p:nvSpPr>
              <p:spPr>
                <a:xfrm>
                  <a:off x="4980463" y="5857875"/>
                  <a:ext cx="155067" cy="15506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圆角矩形 205"/>
                <p:cNvSpPr/>
                <p:nvPr/>
              </p:nvSpPr>
              <p:spPr>
                <a:xfrm>
                  <a:off x="4947681" y="5671835"/>
                  <a:ext cx="235445" cy="45719"/>
                </a:xfrm>
                <a:prstGeom prst="round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2" name="组合 211"/>
            <p:cNvGrpSpPr/>
            <p:nvPr/>
          </p:nvGrpSpPr>
          <p:grpSpPr>
            <a:xfrm>
              <a:off x="10101841" y="4239752"/>
              <a:ext cx="156584" cy="156584"/>
              <a:chOff x="8312513" y="4793429"/>
              <a:chExt cx="571500" cy="571500"/>
            </a:xfrm>
          </p:grpSpPr>
          <p:sp>
            <p:nvSpPr>
              <p:cNvPr id="190" name="圆角矩形 189"/>
              <p:cNvSpPr/>
              <p:nvPr/>
            </p:nvSpPr>
            <p:spPr>
              <a:xfrm>
                <a:off x="8312513" y="4793429"/>
                <a:ext cx="571500" cy="571500"/>
              </a:xfrm>
              <a:prstGeom prst="roundRect">
                <a:avLst/>
              </a:prstGeom>
              <a:solidFill>
                <a:srgbClr val="0FD1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任意多边形 209"/>
              <p:cNvSpPr/>
              <p:nvPr/>
            </p:nvSpPr>
            <p:spPr>
              <a:xfrm rot="16200000">
                <a:off x="8515051" y="4919536"/>
                <a:ext cx="166423" cy="367093"/>
              </a:xfrm>
              <a:custGeom>
                <a:avLst/>
                <a:gdLst>
                  <a:gd name="connsiteX0" fmla="*/ 264145 w 264145"/>
                  <a:gd name="connsiteY0" fmla="*/ 44025 h 582645"/>
                  <a:gd name="connsiteX1" fmla="*/ 264145 w 264145"/>
                  <a:gd name="connsiteY1" fmla="*/ 365550 h 582645"/>
                  <a:gd name="connsiteX2" fmla="*/ 220120 w 264145"/>
                  <a:gd name="connsiteY2" fmla="*/ 409575 h 582645"/>
                  <a:gd name="connsiteX3" fmla="*/ 184010 w 264145"/>
                  <a:gd name="connsiteY3" fmla="*/ 409575 h 582645"/>
                  <a:gd name="connsiteX4" fmla="*/ 235445 w 264145"/>
                  <a:gd name="connsiteY4" fmla="*/ 582645 h 582645"/>
                  <a:gd name="connsiteX5" fmla="*/ 0 w 264145"/>
                  <a:gd name="connsiteY5" fmla="*/ 582645 h 582645"/>
                  <a:gd name="connsiteX6" fmla="*/ 51436 w 264145"/>
                  <a:gd name="connsiteY6" fmla="*/ 409575 h 582645"/>
                  <a:gd name="connsiteX7" fmla="*/ 44025 w 264145"/>
                  <a:gd name="connsiteY7" fmla="*/ 409575 h 582645"/>
                  <a:gd name="connsiteX8" fmla="*/ 0 w 264145"/>
                  <a:gd name="connsiteY8" fmla="*/ 365550 h 582645"/>
                  <a:gd name="connsiteX9" fmla="*/ 0 w 264145"/>
                  <a:gd name="connsiteY9" fmla="*/ 44025 h 582645"/>
                  <a:gd name="connsiteX10" fmla="*/ 44025 w 264145"/>
                  <a:gd name="connsiteY10" fmla="*/ 0 h 582645"/>
                  <a:gd name="connsiteX11" fmla="*/ 220120 w 264145"/>
                  <a:gd name="connsiteY11" fmla="*/ 0 h 582645"/>
                  <a:gd name="connsiteX12" fmla="*/ 264145 w 264145"/>
                  <a:gd name="connsiteY12" fmla="*/ 44025 h 582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45" h="582645">
                    <a:moveTo>
                      <a:pt x="264145" y="44025"/>
                    </a:moveTo>
                    <a:lnTo>
                      <a:pt x="264145" y="365550"/>
                    </a:lnTo>
                    <a:cubicBezTo>
                      <a:pt x="264145" y="389864"/>
                      <a:pt x="244434" y="409575"/>
                      <a:pt x="220120" y="409575"/>
                    </a:cubicBezTo>
                    <a:lnTo>
                      <a:pt x="184010" y="409575"/>
                    </a:lnTo>
                    <a:lnTo>
                      <a:pt x="235445" y="582645"/>
                    </a:lnTo>
                    <a:lnTo>
                      <a:pt x="0" y="582645"/>
                    </a:lnTo>
                    <a:lnTo>
                      <a:pt x="51436" y="409575"/>
                    </a:lnTo>
                    <a:lnTo>
                      <a:pt x="44025" y="409575"/>
                    </a:lnTo>
                    <a:cubicBezTo>
                      <a:pt x="19711" y="409575"/>
                      <a:pt x="0" y="389864"/>
                      <a:pt x="0" y="365550"/>
                    </a:cubicBezTo>
                    <a:lnTo>
                      <a:pt x="0" y="44025"/>
                    </a:lnTo>
                    <a:cubicBezTo>
                      <a:pt x="0" y="19711"/>
                      <a:pt x="19711" y="0"/>
                      <a:pt x="44025" y="0"/>
                    </a:cubicBezTo>
                    <a:lnTo>
                      <a:pt x="220120" y="0"/>
                    </a:lnTo>
                    <a:cubicBezTo>
                      <a:pt x="244434" y="0"/>
                      <a:pt x="264145" y="19711"/>
                      <a:pt x="264145" y="44025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5" name="圆角矩形 214"/>
            <p:cNvSpPr/>
            <p:nvPr/>
          </p:nvSpPr>
          <p:spPr>
            <a:xfrm>
              <a:off x="9461753" y="4649487"/>
              <a:ext cx="45719" cy="45719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圆角矩形 215"/>
            <p:cNvSpPr/>
            <p:nvPr/>
          </p:nvSpPr>
          <p:spPr>
            <a:xfrm>
              <a:off x="9461753" y="4414467"/>
              <a:ext cx="45719" cy="45719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圆角矩形 216"/>
            <p:cNvSpPr/>
            <p:nvPr/>
          </p:nvSpPr>
          <p:spPr>
            <a:xfrm>
              <a:off x="9804092" y="4414467"/>
              <a:ext cx="45719" cy="45719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圆角矩形 217"/>
            <p:cNvSpPr/>
            <p:nvPr/>
          </p:nvSpPr>
          <p:spPr>
            <a:xfrm>
              <a:off x="10157273" y="4414467"/>
              <a:ext cx="45719" cy="45719"/>
            </a:xfrm>
            <a:prstGeom prst="roundRect">
              <a:avLst/>
            </a:prstGeom>
            <a:solidFill>
              <a:schemeClr val="bg1">
                <a:lumMod val="5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8065229" y="3696315"/>
            <a:ext cx="536778" cy="536778"/>
            <a:chOff x="7011129" y="3810615"/>
            <a:chExt cx="536778" cy="536778"/>
          </a:xfrm>
        </p:grpSpPr>
        <p:sp>
          <p:nvSpPr>
            <p:cNvPr id="222" name="椭圆 221"/>
            <p:cNvSpPr/>
            <p:nvPr/>
          </p:nvSpPr>
          <p:spPr>
            <a:xfrm>
              <a:off x="7011129" y="3810615"/>
              <a:ext cx="536778" cy="5367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24" name="组合 223"/>
            <p:cNvGrpSpPr/>
            <p:nvPr/>
          </p:nvGrpSpPr>
          <p:grpSpPr>
            <a:xfrm flipH="1">
              <a:off x="7109701" y="3937556"/>
              <a:ext cx="341899" cy="291358"/>
              <a:chOff x="5155105" y="703350"/>
              <a:chExt cx="448851" cy="382500"/>
            </a:xfrm>
          </p:grpSpPr>
          <p:sp>
            <p:nvSpPr>
              <p:cNvPr id="225" name="任意多边形 224"/>
              <p:cNvSpPr/>
              <p:nvPr/>
            </p:nvSpPr>
            <p:spPr>
              <a:xfrm>
                <a:off x="5155105" y="895350"/>
                <a:ext cx="448851" cy="190500"/>
              </a:xfrm>
              <a:custGeom>
                <a:avLst/>
                <a:gdLst>
                  <a:gd name="connsiteX0" fmla="*/ 0 w 448851"/>
                  <a:gd name="connsiteY0" fmla="*/ 0 h 190500"/>
                  <a:gd name="connsiteX1" fmla="*/ 448851 w 448851"/>
                  <a:gd name="connsiteY1" fmla="*/ 0 h 190500"/>
                  <a:gd name="connsiteX2" fmla="*/ 258351 w 448851"/>
                  <a:gd name="connsiteY2" fmla="*/ 190500 h 190500"/>
                  <a:gd name="connsiteX3" fmla="*/ 258351 w 448851"/>
                  <a:gd name="connsiteY3" fmla="*/ 95250 h 190500"/>
                  <a:gd name="connsiteX4" fmla="*/ 0 w 448851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851" h="190500">
                    <a:moveTo>
                      <a:pt x="0" y="0"/>
                    </a:moveTo>
                    <a:lnTo>
                      <a:pt x="448851" y="0"/>
                    </a:lnTo>
                    <a:lnTo>
                      <a:pt x="258351" y="190500"/>
                    </a:lnTo>
                    <a:lnTo>
                      <a:pt x="258351" y="95250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任意多边形 225"/>
              <p:cNvSpPr/>
              <p:nvPr/>
            </p:nvSpPr>
            <p:spPr>
              <a:xfrm>
                <a:off x="5155105" y="703350"/>
                <a:ext cx="448851" cy="192000"/>
              </a:xfrm>
              <a:custGeom>
                <a:avLst/>
                <a:gdLst>
                  <a:gd name="connsiteX0" fmla="*/ 258351 w 448851"/>
                  <a:gd name="connsiteY0" fmla="*/ 0 h 192000"/>
                  <a:gd name="connsiteX1" fmla="*/ 448851 w 448851"/>
                  <a:gd name="connsiteY1" fmla="*/ 190500 h 192000"/>
                  <a:gd name="connsiteX2" fmla="*/ 447351 w 448851"/>
                  <a:gd name="connsiteY2" fmla="*/ 192000 h 192000"/>
                  <a:gd name="connsiteX3" fmla="*/ 0 w 448851"/>
                  <a:gd name="connsiteY3" fmla="*/ 192000 h 192000"/>
                  <a:gd name="connsiteX4" fmla="*/ 0 w 448851"/>
                  <a:gd name="connsiteY4" fmla="*/ 95250 h 192000"/>
                  <a:gd name="connsiteX5" fmla="*/ 258351 w 448851"/>
                  <a:gd name="connsiteY5" fmla="*/ 95250 h 1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8851" h="192000">
                    <a:moveTo>
                      <a:pt x="258351" y="0"/>
                    </a:moveTo>
                    <a:lnTo>
                      <a:pt x="448851" y="190500"/>
                    </a:lnTo>
                    <a:lnTo>
                      <a:pt x="447351" y="192000"/>
                    </a:lnTo>
                    <a:lnTo>
                      <a:pt x="0" y="192000"/>
                    </a:lnTo>
                    <a:lnTo>
                      <a:pt x="0" y="95250"/>
                    </a:lnTo>
                    <a:lnTo>
                      <a:pt x="258351" y="95250"/>
                    </a:lnTo>
                    <a:close/>
                  </a:path>
                </a:pathLst>
              </a:custGeom>
              <a:solidFill>
                <a:srgbClr val="63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0" name="组合 249"/>
          <p:cNvGrpSpPr/>
          <p:nvPr/>
        </p:nvGrpSpPr>
        <p:grpSpPr>
          <a:xfrm>
            <a:off x="9055464" y="3047889"/>
            <a:ext cx="494784" cy="616957"/>
            <a:chOff x="7285295" y="5144599"/>
            <a:chExt cx="583582" cy="727681"/>
          </a:xfrm>
        </p:grpSpPr>
        <p:sp>
          <p:nvSpPr>
            <p:cNvPr id="248" name="任意多边形 247"/>
            <p:cNvSpPr/>
            <p:nvPr/>
          </p:nvSpPr>
          <p:spPr>
            <a:xfrm>
              <a:off x="7285295" y="5144599"/>
              <a:ext cx="583582" cy="727681"/>
            </a:xfrm>
            <a:custGeom>
              <a:avLst/>
              <a:gdLst>
                <a:gd name="connsiteX0" fmla="*/ 97266 w 583582"/>
                <a:gd name="connsiteY0" fmla="*/ 0 h 727681"/>
                <a:gd name="connsiteX1" fmla="*/ 441608 w 583582"/>
                <a:gd name="connsiteY1" fmla="*/ 0 h 727681"/>
                <a:gd name="connsiteX2" fmla="*/ 583582 w 583582"/>
                <a:gd name="connsiteY2" fmla="*/ 116698 h 727681"/>
                <a:gd name="connsiteX3" fmla="*/ 583582 w 583582"/>
                <a:gd name="connsiteY3" fmla="*/ 630415 h 727681"/>
                <a:gd name="connsiteX4" fmla="*/ 486316 w 583582"/>
                <a:gd name="connsiteY4" fmla="*/ 727681 h 727681"/>
                <a:gd name="connsiteX5" fmla="*/ 97266 w 583582"/>
                <a:gd name="connsiteY5" fmla="*/ 727681 h 727681"/>
                <a:gd name="connsiteX6" fmla="*/ 0 w 583582"/>
                <a:gd name="connsiteY6" fmla="*/ 630415 h 727681"/>
                <a:gd name="connsiteX7" fmla="*/ 0 w 583582"/>
                <a:gd name="connsiteY7" fmla="*/ 97266 h 727681"/>
                <a:gd name="connsiteX8" fmla="*/ 97266 w 583582"/>
                <a:gd name="connsiteY8" fmla="*/ 0 h 72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3582" h="727681">
                  <a:moveTo>
                    <a:pt x="97266" y="0"/>
                  </a:moveTo>
                  <a:lnTo>
                    <a:pt x="441608" y="0"/>
                  </a:lnTo>
                  <a:lnTo>
                    <a:pt x="583582" y="116698"/>
                  </a:lnTo>
                  <a:lnTo>
                    <a:pt x="583582" y="630415"/>
                  </a:lnTo>
                  <a:cubicBezTo>
                    <a:pt x="583582" y="684134"/>
                    <a:pt x="540035" y="727681"/>
                    <a:pt x="486316" y="727681"/>
                  </a:cubicBezTo>
                  <a:lnTo>
                    <a:pt x="97266" y="727681"/>
                  </a:lnTo>
                  <a:cubicBezTo>
                    <a:pt x="43547" y="727681"/>
                    <a:pt x="0" y="684134"/>
                    <a:pt x="0" y="630415"/>
                  </a:cubicBezTo>
                  <a:lnTo>
                    <a:pt x="0" y="97266"/>
                  </a:lnTo>
                  <a:cubicBezTo>
                    <a:pt x="0" y="43547"/>
                    <a:pt x="43547" y="0"/>
                    <a:pt x="97266" y="0"/>
                  </a:cubicBezTo>
                  <a:close/>
                </a:path>
              </a:pathLst>
            </a:custGeom>
            <a:noFill/>
            <a:ln w="38100">
              <a:solidFill>
                <a:srgbClr val="00A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5" name="组合 234"/>
            <p:cNvGrpSpPr/>
            <p:nvPr/>
          </p:nvGrpSpPr>
          <p:grpSpPr>
            <a:xfrm>
              <a:off x="7588113" y="5667976"/>
              <a:ext cx="247547" cy="136552"/>
              <a:chOff x="3453130" y="3552626"/>
              <a:chExt cx="1275196" cy="729948"/>
            </a:xfrm>
            <a:solidFill>
              <a:srgbClr val="00A5E0"/>
            </a:solidFill>
          </p:grpSpPr>
          <p:sp>
            <p:nvSpPr>
              <p:cNvPr id="241" name="任意多边形 240"/>
              <p:cNvSpPr/>
              <p:nvPr/>
            </p:nvSpPr>
            <p:spPr>
              <a:xfrm>
                <a:off x="3453130" y="3761873"/>
                <a:ext cx="1275196" cy="520701"/>
              </a:xfrm>
              <a:custGeom>
                <a:avLst/>
                <a:gdLst>
                  <a:gd name="connsiteX0" fmla="*/ 0 w 733425"/>
                  <a:gd name="connsiteY0" fmla="*/ 244475 h 244475"/>
                  <a:gd name="connsiteX1" fmla="*/ 174625 w 733425"/>
                  <a:gd name="connsiteY1" fmla="*/ 82550 h 244475"/>
                  <a:gd name="connsiteX2" fmla="*/ 288925 w 733425"/>
                  <a:gd name="connsiteY2" fmla="*/ 79375 h 244475"/>
                  <a:gd name="connsiteX3" fmla="*/ 441325 w 733425"/>
                  <a:gd name="connsiteY3" fmla="*/ 12700 h 244475"/>
                  <a:gd name="connsiteX4" fmla="*/ 644525 w 733425"/>
                  <a:gd name="connsiteY4" fmla="*/ 0 h 244475"/>
                  <a:gd name="connsiteX5" fmla="*/ 733425 w 733425"/>
                  <a:gd name="connsiteY5" fmla="*/ 244475 h 244475"/>
                  <a:gd name="connsiteX6" fmla="*/ 0 w 733425"/>
                  <a:gd name="connsiteY6" fmla="*/ 244475 h 244475"/>
                  <a:gd name="connsiteX0-1" fmla="*/ 0 w 733425"/>
                  <a:gd name="connsiteY0-2" fmla="*/ 244475 h 244475"/>
                  <a:gd name="connsiteX1-3" fmla="*/ 174625 w 733425"/>
                  <a:gd name="connsiteY1-4" fmla="*/ 82550 h 244475"/>
                  <a:gd name="connsiteX2-5" fmla="*/ 288925 w 733425"/>
                  <a:gd name="connsiteY2-6" fmla="*/ 79375 h 244475"/>
                  <a:gd name="connsiteX3-7" fmla="*/ 441325 w 733425"/>
                  <a:gd name="connsiteY3-8" fmla="*/ 12700 h 244475"/>
                  <a:gd name="connsiteX4-9" fmla="*/ 644525 w 733425"/>
                  <a:gd name="connsiteY4-10" fmla="*/ 0 h 244475"/>
                  <a:gd name="connsiteX5-11" fmla="*/ 733425 w 733425"/>
                  <a:gd name="connsiteY5-12" fmla="*/ 244475 h 244475"/>
                  <a:gd name="connsiteX6-13" fmla="*/ 0 w 733425"/>
                  <a:gd name="connsiteY6-14" fmla="*/ 244475 h 244475"/>
                  <a:gd name="connsiteX0-15" fmla="*/ 0 w 733425"/>
                  <a:gd name="connsiteY0-16" fmla="*/ 244475 h 244475"/>
                  <a:gd name="connsiteX1-17" fmla="*/ 174625 w 733425"/>
                  <a:gd name="connsiteY1-18" fmla="*/ 82550 h 244475"/>
                  <a:gd name="connsiteX2-19" fmla="*/ 288925 w 733425"/>
                  <a:gd name="connsiteY2-20" fmla="*/ 79375 h 244475"/>
                  <a:gd name="connsiteX3-21" fmla="*/ 441325 w 733425"/>
                  <a:gd name="connsiteY3-22" fmla="*/ 12700 h 244475"/>
                  <a:gd name="connsiteX4-23" fmla="*/ 644525 w 733425"/>
                  <a:gd name="connsiteY4-24" fmla="*/ 0 h 244475"/>
                  <a:gd name="connsiteX5-25" fmla="*/ 733425 w 733425"/>
                  <a:gd name="connsiteY5-26" fmla="*/ 244475 h 244475"/>
                  <a:gd name="connsiteX6-27" fmla="*/ 0 w 733425"/>
                  <a:gd name="connsiteY6-28" fmla="*/ 244475 h 244475"/>
                  <a:gd name="connsiteX0-29" fmla="*/ 0 w 733425"/>
                  <a:gd name="connsiteY0-30" fmla="*/ 244475 h 244475"/>
                  <a:gd name="connsiteX1-31" fmla="*/ 174625 w 733425"/>
                  <a:gd name="connsiteY1-32" fmla="*/ 82550 h 244475"/>
                  <a:gd name="connsiteX2-33" fmla="*/ 288925 w 733425"/>
                  <a:gd name="connsiteY2-34" fmla="*/ 79375 h 244475"/>
                  <a:gd name="connsiteX3-35" fmla="*/ 441325 w 733425"/>
                  <a:gd name="connsiteY3-36" fmla="*/ 12700 h 244475"/>
                  <a:gd name="connsiteX4-37" fmla="*/ 644525 w 733425"/>
                  <a:gd name="connsiteY4-38" fmla="*/ 0 h 244475"/>
                  <a:gd name="connsiteX5-39" fmla="*/ 733425 w 733425"/>
                  <a:gd name="connsiteY5-40" fmla="*/ 244475 h 244475"/>
                  <a:gd name="connsiteX6-41" fmla="*/ 0 w 733425"/>
                  <a:gd name="connsiteY6-42" fmla="*/ 244475 h 244475"/>
                  <a:gd name="connsiteX0-43" fmla="*/ 0 w 733425"/>
                  <a:gd name="connsiteY0-44" fmla="*/ 244475 h 244475"/>
                  <a:gd name="connsiteX1-45" fmla="*/ 174625 w 733425"/>
                  <a:gd name="connsiteY1-46" fmla="*/ 82550 h 244475"/>
                  <a:gd name="connsiteX2-47" fmla="*/ 288925 w 733425"/>
                  <a:gd name="connsiteY2-48" fmla="*/ 79375 h 244475"/>
                  <a:gd name="connsiteX3-49" fmla="*/ 441325 w 733425"/>
                  <a:gd name="connsiteY3-50" fmla="*/ 12700 h 244475"/>
                  <a:gd name="connsiteX4-51" fmla="*/ 644525 w 733425"/>
                  <a:gd name="connsiteY4-52" fmla="*/ 0 h 244475"/>
                  <a:gd name="connsiteX5-53" fmla="*/ 733425 w 733425"/>
                  <a:gd name="connsiteY5-54" fmla="*/ 244475 h 244475"/>
                  <a:gd name="connsiteX6-55" fmla="*/ 0 w 733425"/>
                  <a:gd name="connsiteY6-56" fmla="*/ 244475 h 244475"/>
                  <a:gd name="connsiteX0-57" fmla="*/ 0 w 733425"/>
                  <a:gd name="connsiteY0-58" fmla="*/ 244475 h 244475"/>
                  <a:gd name="connsiteX1-59" fmla="*/ 174625 w 733425"/>
                  <a:gd name="connsiteY1-60" fmla="*/ 82550 h 244475"/>
                  <a:gd name="connsiteX2-61" fmla="*/ 288925 w 733425"/>
                  <a:gd name="connsiteY2-62" fmla="*/ 79375 h 244475"/>
                  <a:gd name="connsiteX3-63" fmla="*/ 441325 w 733425"/>
                  <a:gd name="connsiteY3-64" fmla="*/ 12700 h 244475"/>
                  <a:gd name="connsiteX4-65" fmla="*/ 644525 w 733425"/>
                  <a:gd name="connsiteY4-66" fmla="*/ 0 h 244475"/>
                  <a:gd name="connsiteX5-67" fmla="*/ 733425 w 733425"/>
                  <a:gd name="connsiteY5-68" fmla="*/ 244475 h 244475"/>
                  <a:gd name="connsiteX6-69" fmla="*/ 0 w 733425"/>
                  <a:gd name="connsiteY6-70" fmla="*/ 244475 h 244475"/>
                  <a:gd name="connsiteX0-71" fmla="*/ 0 w 733425"/>
                  <a:gd name="connsiteY0-72" fmla="*/ 278486 h 278486"/>
                  <a:gd name="connsiteX1-73" fmla="*/ 174625 w 733425"/>
                  <a:gd name="connsiteY1-74" fmla="*/ 116561 h 278486"/>
                  <a:gd name="connsiteX2-75" fmla="*/ 288925 w 733425"/>
                  <a:gd name="connsiteY2-76" fmla="*/ 113386 h 278486"/>
                  <a:gd name="connsiteX3-77" fmla="*/ 441325 w 733425"/>
                  <a:gd name="connsiteY3-78" fmla="*/ 46711 h 278486"/>
                  <a:gd name="connsiteX4-79" fmla="*/ 644525 w 733425"/>
                  <a:gd name="connsiteY4-80" fmla="*/ 34011 h 278486"/>
                  <a:gd name="connsiteX5-81" fmla="*/ 733425 w 733425"/>
                  <a:gd name="connsiteY5-82" fmla="*/ 278486 h 278486"/>
                  <a:gd name="connsiteX6-83" fmla="*/ 0 w 733425"/>
                  <a:gd name="connsiteY6-84" fmla="*/ 278486 h 278486"/>
                  <a:gd name="connsiteX0-85" fmla="*/ 0 w 733425"/>
                  <a:gd name="connsiteY0-86" fmla="*/ 321152 h 321152"/>
                  <a:gd name="connsiteX1-87" fmla="*/ 174625 w 733425"/>
                  <a:gd name="connsiteY1-88" fmla="*/ 159227 h 321152"/>
                  <a:gd name="connsiteX2-89" fmla="*/ 288925 w 733425"/>
                  <a:gd name="connsiteY2-90" fmla="*/ 156052 h 321152"/>
                  <a:gd name="connsiteX3-91" fmla="*/ 441325 w 733425"/>
                  <a:gd name="connsiteY3-92" fmla="*/ 89377 h 321152"/>
                  <a:gd name="connsiteX4-93" fmla="*/ 644525 w 733425"/>
                  <a:gd name="connsiteY4-94" fmla="*/ 76677 h 321152"/>
                  <a:gd name="connsiteX5-95" fmla="*/ 733425 w 733425"/>
                  <a:gd name="connsiteY5-96" fmla="*/ 321152 h 321152"/>
                  <a:gd name="connsiteX6-97" fmla="*/ 0 w 733425"/>
                  <a:gd name="connsiteY6-98" fmla="*/ 321152 h 321152"/>
                  <a:gd name="connsiteX0-99" fmla="*/ 0 w 733425"/>
                  <a:gd name="connsiteY0-100" fmla="*/ 321152 h 321152"/>
                  <a:gd name="connsiteX1-101" fmla="*/ 174625 w 733425"/>
                  <a:gd name="connsiteY1-102" fmla="*/ 159227 h 321152"/>
                  <a:gd name="connsiteX2-103" fmla="*/ 288925 w 733425"/>
                  <a:gd name="connsiteY2-104" fmla="*/ 156052 h 321152"/>
                  <a:gd name="connsiteX3-105" fmla="*/ 441325 w 733425"/>
                  <a:gd name="connsiteY3-106" fmla="*/ 89377 h 321152"/>
                  <a:gd name="connsiteX4-107" fmla="*/ 644525 w 733425"/>
                  <a:gd name="connsiteY4-108" fmla="*/ 76677 h 321152"/>
                  <a:gd name="connsiteX5-109" fmla="*/ 733425 w 733425"/>
                  <a:gd name="connsiteY5-110" fmla="*/ 321152 h 321152"/>
                  <a:gd name="connsiteX6-111" fmla="*/ 0 w 733425"/>
                  <a:gd name="connsiteY6-112" fmla="*/ 321152 h 321152"/>
                  <a:gd name="connsiteX0-113" fmla="*/ 0 w 733425"/>
                  <a:gd name="connsiteY0-114" fmla="*/ 321152 h 321152"/>
                  <a:gd name="connsiteX1-115" fmla="*/ 174625 w 733425"/>
                  <a:gd name="connsiteY1-116" fmla="*/ 159227 h 321152"/>
                  <a:gd name="connsiteX2-117" fmla="*/ 288925 w 733425"/>
                  <a:gd name="connsiteY2-118" fmla="*/ 156052 h 321152"/>
                  <a:gd name="connsiteX3-119" fmla="*/ 441325 w 733425"/>
                  <a:gd name="connsiteY3-120" fmla="*/ 89377 h 321152"/>
                  <a:gd name="connsiteX4-121" fmla="*/ 644525 w 733425"/>
                  <a:gd name="connsiteY4-122" fmla="*/ 76677 h 321152"/>
                  <a:gd name="connsiteX5-123" fmla="*/ 733425 w 733425"/>
                  <a:gd name="connsiteY5-124" fmla="*/ 321152 h 321152"/>
                  <a:gd name="connsiteX6-125" fmla="*/ 0 w 733425"/>
                  <a:gd name="connsiteY6-126" fmla="*/ 321152 h 321152"/>
                  <a:gd name="connsiteX0-127" fmla="*/ 0 w 733425"/>
                  <a:gd name="connsiteY0-128" fmla="*/ 321152 h 321152"/>
                  <a:gd name="connsiteX1-129" fmla="*/ 174625 w 733425"/>
                  <a:gd name="connsiteY1-130" fmla="*/ 159227 h 321152"/>
                  <a:gd name="connsiteX2-131" fmla="*/ 288925 w 733425"/>
                  <a:gd name="connsiteY2-132" fmla="*/ 156052 h 321152"/>
                  <a:gd name="connsiteX3-133" fmla="*/ 441325 w 733425"/>
                  <a:gd name="connsiteY3-134" fmla="*/ 89377 h 321152"/>
                  <a:gd name="connsiteX4-135" fmla="*/ 644525 w 733425"/>
                  <a:gd name="connsiteY4-136" fmla="*/ 76677 h 321152"/>
                  <a:gd name="connsiteX5-137" fmla="*/ 733425 w 733425"/>
                  <a:gd name="connsiteY5-138" fmla="*/ 321152 h 321152"/>
                  <a:gd name="connsiteX6-139" fmla="*/ 0 w 733425"/>
                  <a:gd name="connsiteY6-140" fmla="*/ 321152 h 321152"/>
                  <a:gd name="connsiteX0-141" fmla="*/ 0 w 733425"/>
                  <a:gd name="connsiteY0-142" fmla="*/ 321152 h 321152"/>
                  <a:gd name="connsiteX1-143" fmla="*/ 174625 w 733425"/>
                  <a:gd name="connsiteY1-144" fmla="*/ 159227 h 321152"/>
                  <a:gd name="connsiteX2-145" fmla="*/ 288925 w 733425"/>
                  <a:gd name="connsiteY2-146" fmla="*/ 156052 h 321152"/>
                  <a:gd name="connsiteX3-147" fmla="*/ 441325 w 733425"/>
                  <a:gd name="connsiteY3-148" fmla="*/ 89377 h 321152"/>
                  <a:gd name="connsiteX4-149" fmla="*/ 650875 w 733425"/>
                  <a:gd name="connsiteY4-150" fmla="*/ 76677 h 321152"/>
                  <a:gd name="connsiteX5-151" fmla="*/ 733425 w 733425"/>
                  <a:gd name="connsiteY5-152" fmla="*/ 321152 h 321152"/>
                  <a:gd name="connsiteX6-153" fmla="*/ 0 w 733425"/>
                  <a:gd name="connsiteY6-154" fmla="*/ 321152 h 321152"/>
                  <a:gd name="connsiteX0-155" fmla="*/ 0 w 733425"/>
                  <a:gd name="connsiteY0-156" fmla="*/ 321152 h 321152"/>
                  <a:gd name="connsiteX1-157" fmla="*/ 174625 w 733425"/>
                  <a:gd name="connsiteY1-158" fmla="*/ 159227 h 321152"/>
                  <a:gd name="connsiteX2-159" fmla="*/ 288925 w 733425"/>
                  <a:gd name="connsiteY2-160" fmla="*/ 156052 h 321152"/>
                  <a:gd name="connsiteX3-161" fmla="*/ 441325 w 733425"/>
                  <a:gd name="connsiteY3-162" fmla="*/ 89377 h 321152"/>
                  <a:gd name="connsiteX4-163" fmla="*/ 650875 w 733425"/>
                  <a:gd name="connsiteY4-164" fmla="*/ 76677 h 321152"/>
                  <a:gd name="connsiteX5-165" fmla="*/ 733425 w 733425"/>
                  <a:gd name="connsiteY5-166" fmla="*/ 321152 h 321152"/>
                  <a:gd name="connsiteX6-167" fmla="*/ 0 w 733425"/>
                  <a:gd name="connsiteY6-168" fmla="*/ 321152 h 321152"/>
                  <a:gd name="connsiteX0-169" fmla="*/ 0 w 733425"/>
                  <a:gd name="connsiteY0-170" fmla="*/ 321152 h 321152"/>
                  <a:gd name="connsiteX1-171" fmla="*/ 174625 w 733425"/>
                  <a:gd name="connsiteY1-172" fmla="*/ 159227 h 321152"/>
                  <a:gd name="connsiteX2-173" fmla="*/ 288925 w 733425"/>
                  <a:gd name="connsiteY2-174" fmla="*/ 156052 h 321152"/>
                  <a:gd name="connsiteX3-175" fmla="*/ 441325 w 733425"/>
                  <a:gd name="connsiteY3-176" fmla="*/ 89377 h 321152"/>
                  <a:gd name="connsiteX4-177" fmla="*/ 650875 w 733425"/>
                  <a:gd name="connsiteY4-178" fmla="*/ 76677 h 321152"/>
                  <a:gd name="connsiteX5-179" fmla="*/ 733425 w 733425"/>
                  <a:gd name="connsiteY5-180" fmla="*/ 321152 h 321152"/>
                  <a:gd name="connsiteX6-181" fmla="*/ 0 w 733425"/>
                  <a:gd name="connsiteY6-182" fmla="*/ 321152 h 321152"/>
                  <a:gd name="connsiteX0-183" fmla="*/ 0 w 733425"/>
                  <a:gd name="connsiteY0-184" fmla="*/ 321152 h 321152"/>
                  <a:gd name="connsiteX1-185" fmla="*/ 174625 w 733425"/>
                  <a:gd name="connsiteY1-186" fmla="*/ 159227 h 321152"/>
                  <a:gd name="connsiteX2-187" fmla="*/ 288925 w 733425"/>
                  <a:gd name="connsiteY2-188" fmla="*/ 156052 h 321152"/>
                  <a:gd name="connsiteX3-189" fmla="*/ 441325 w 733425"/>
                  <a:gd name="connsiteY3-190" fmla="*/ 89377 h 321152"/>
                  <a:gd name="connsiteX4-191" fmla="*/ 650875 w 733425"/>
                  <a:gd name="connsiteY4-192" fmla="*/ 76677 h 321152"/>
                  <a:gd name="connsiteX5-193" fmla="*/ 733425 w 733425"/>
                  <a:gd name="connsiteY5-194" fmla="*/ 321152 h 321152"/>
                  <a:gd name="connsiteX6-195" fmla="*/ 0 w 733425"/>
                  <a:gd name="connsiteY6-196" fmla="*/ 321152 h 321152"/>
                  <a:gd name="connsiteX0-197" fmla="*/ 45650 w 779075"/>
                  <a:gd name="connsiteY0-198" fmla="*/ 321152 h 321152"/>
                  <a:gd name="connsiteX1-199" fmla="*/ 93275 w 779075"/>
                  <a:gd name="connsiteY1-200" fmla="*/ 257652 h 321152"/>
                  <a:gd name="connsiteX2-201" fmla="*/ 220275 w 779075"/>
                  <a:gd name="connsiteY2-202" fmla="*/ 159227 h 321152"/>
                  <a:gd name="connsiteX3-203" fmla="*/ 334575 w 779075"/>
                  <a:gd name="connsiteY3-204" fmla="*/ 156052 h 321152"/>
                  <a:gd name="connsiteX4-205" fmla="*/ 486975 w 779075"/>
                  <a:gd name="connsiteY4-206" fmla="*/ 89377 h 321152"/>
                  <a:gd name="connsiteX5-207" fmla="*/ 696525 w 779075"/>
                  <a:gd name="connsiteY5-208" fmla="*/ 76677 h 321152"/>
                  <a:gd name="connsiteX6-209" fmla="*/ 779075 w 779075"/>
                  <a:gd name="connsiteY6-210" fmla="*/ 321152 h 321152"/>
                  <a:gd name="connsiteX7" fmla="*/ 45650 w 779075"/>
                  <a:gd name="connsiteY7" fmla="*/ 321152 h 321152"/>
                  <a:gd name="connsiteX0-211" fmla="*/ 45650 w 779075"/>
                  <a:gd name="connsiteY0-212" fmla="*/ 321152 h 321152"/>
                  <a:gd name="connsiteX1-213" fmla="*/ 93275 w 779075"/>
                  <a:gd name="connsiteY1-214" fmla="*/ 257652 h 321152"/>
                  <a:gd name="connsiteX2-215" fmla="*/ 220275 w 779075"/>
                  <a:gd name="connsiteY2-216" fmla="*/ 159227 h 321152"/>
                  <a:gd name="connsiteX3-217" fmla="*/ 334575 w 779075"/>
                  <a:gd name="connsiteY3-218" fmla="*/ 156052 h 321152"/>
                  <a:gd name="connsiteX4-219" fmla="*/ 486975 w 779075"/>
                  <a:gd name="connsiteY4-220" fmla="*/ 89377 h 321152"/>
                  <a:gd name="connsiteX5-221" fmla="*/ 696525 w 779075"/>
                  <a:gd name="connsiteY5-222" fmla="*/ 76677 h 321152"/>
                  <a:gd name="connsiteX6-223" fmla="*/ 779075 w 779075"/>
                  <a:gd name="connsiteY6-224" fmla="*/ 321152 h 321152"/>
                  <a:gd name="connsiteX7-225" fmla="*/ 45650 w 779075"/>
                  <a:gd name="connsiteY7-226" fmla="*/ 321152 h 321152"/>
                  <a:gd name="connsiteX0-227" fmla="*/ 0 w 733425"/>
                  <a:gd name="connsiteY0-228" fmla="*/ 321152 h 321152"/>
                  <a:gd name="connsiteX1-229" fmla="*/ 47625 w 733425"/>
                  <a:gd name="connsiteY1-230" fmla="*/ 257652 h 321152"/>
                  <a:gd name="connsiteX2-231" fmla="*/ 174625 w 733425"/>
                  <a:gd name="connsiteY2-232" fmla="*/ 159227 h 321152"/>
                  <a:gd name="connsiteX3-233" fmla="*/ 288925 w 733425"/>
                  <a:gd name="connsiteY3-234" fmla="*/ 156052 h 321152"/>
                  <a:gd name="connsiteX4-235" fmla="*/ 441325 w 733425"/>
                  <a:gd name="connsiteY4-236" fmla="*/ 89377 h 321152"/>
                  <a:gd name="connsiteX5-237" fmla="*/ 650875 w 733425"/>
                  <a:gd name="connsiteY5-238" fmla="*/ 76677 h 321152"/>
                  <a:gd name="connsiteX6-239" fmla="*/ 733425 w 733425"/>
                  <a:gd name="connsiteY6-240" fmla="*/ 321152 h 321152"/>
                  <a:gd name="connsiteX7-241" fmla="*/ 0 w 733425"/>
                  <a:gd name="connsiteY7-242" fmla="*/ 321152 h 321152"/>
                  <a:gd name="connsiteX0-243" fmla="*/ 0 w 733425"/>
                  <a:gd name="connsiteY0-244" fmla="*/ 321152 h 321152"/>
                  <a:gd name="connsiteX1-245" fmla="*/ 47625 w 733425"/>
                  <a:gd name="connsiteY1-246" fmla="*/ 257652 h 321152"/>
                  <a:gd name="connsiteX2-247" fmla="*/ 174625 w 733425"/>
                  <a:gd name="connsiteY2-248" fmla="*/ 159227 h 321152"/>
                  <a:gd name="connsiteX3-249" fmla="*/ 288925 w 733425"/>
                  <a:gd name="connsiteY3-250" fmla="*/ 156052 h 321152"/>
                  <a:gd name="connsiteX4-251" fmla="*/ 441325 w 733425"/>
                  <a:gd name="connsiteY4-252" fmla="*/ 89377 h 321152"/>
                  <a:gd name="connsiteX5-253" fmla="*/ 650875 w 733425"/>
                  <a:gd name="connsiteY5-254" fmla="*/ 76677 h 321152"/>
                  <a:gd name="connsiteX6-255" fmla="*/ 733425 w 733425"/>
                  <a:gd name="connsiteY6-256" fmla="*/ 321152 h 321152"/>
                  <a:gd name="connsiteX7-257" fmla="*/ 0 w 733425"/>
                  <a:gd name="connsiteY7-258" fmla="*/ 321152 h 321152"/>
                  <a:gd name="connsiteX0-259" fmla="*/ 0 w 733425"/>
                  <a:gd name="connsiteY0-260" fmla="*/ 321152 h 321152"/>
                  <a:gd name="connsiteX1-261" fmla="*/ 47625 w 733425"/>
                  <a:gd name="connsiteY1-262" fmla="*/ 257652 h 321152"/>
                  <a:gd name="connsiteX2-263" fmla="*/ 174625 w 733425"/>
                  <a:gd name="connsiteY2-264" fmla="*/ 159227 h 321152"/>
                  <a:gd name="connsiteX3-265" fmla="*/ 288925 w 733425"/>
                  <a:gd name="connsiteY3-266" fmla="*/ 156052 h 321152"/>
                  <a:gd name="connsiteX4-267" fmla="*/ 441325 w 733425"/>
                  <a:gd name="connsiteY4-268" fmla="*/ 89377 h 321152"/>
                  <a:gd name="connsiteX5-269" fmla="*/ 650875 w 733425"/>
                  <a:gd name="connsiteY5-270" fmla="*/ 76677 h 321152"/>
                  <a:gd name="connsiteX6-271" fmla="*/ 733425 w 733425"/>
                  <a:gd name="connsiteY6-272" fmla="*/ 321152 h 321152"/>
                  <a:gd name="connsiteX7-273" fmla="*/ 0 w 733425"/>
                  <a:gd name="connsiteY7-274" fmla="*/ 321152 h 321152"/>
                  <a:gd name="connsiteX0-275" fmla="*/ 0 w 733425"/>
                  <a:gd name="connsiteY0-276" fmla="*/ 321152 h 321152"/>
                  <a:gd name="connsiteX1-277" fmla="*/ 47625 w 733425"/>
                  <a:gd name="connsiteY1-278" fmla="*/ 257652 h 321152"/>
                  <a:gd name="connsiteX2-279" fmla="*/ 174625 w 733425"/>
                  <a:gd name="connsiteY2-280" fmla="*/ 159227 h 321152"/>
                  <a:gd name="connsiteX3-281" fmla="*/ 288925 w 733425"/>
                  <a:gd name="connsiteY3-282" fmla="*/ 156052 h 321152"/>
                  <a:gd name="connsiteX4-283" fmla="*/ 441325 w 733425"/>
                  <a:gd name="connsiteY4-284" fmla="*/ 89377 h 321152"/>
                  <a:gd name="connsiteX5-285" fmla="*/ 650875 w 733425"/>
                  <a:gd name="connsiteY5-286" fmla="*/ 76677 h 321152"/>
                  <a:gd name="connsiteX6-287" fmla="*/ 733425 w 733425"/>
                  <a:gd name="connsiteY6-288" fmla="*/ 321152 h 321152"/>
                  <a:gd name="connsiteX7-289" fmla="*/ 0 w 733425"/>
                  <a:gd name="connsiteY7-290" fmla="*/ 321152 h 321152"/>
                  <a:gd name="connsiteX0-291" fmla="*/ 0 w 733425"/>
                  <a:gd name="connsiteY0-292" fmla="*/ 321152 h 321152"/>
                  <a:gd name="connsiteX1-293" fmla="*/ 47625 w 733425"/>
                  <a:gd name="connsiteY1-294" fmla="*/ 257652 h 321152"/>
                  <a:gd name="connsiteX2-295" fmla="*/ 174625 w 733425"/>
                  <a:gd name="connsiteY2-296" fmla="*/ 159227 h 321152"/>
                  <a:gd name="connsiteX3-297" fmla="*/ 288925 w 733425"/>
                  <a:gd name="connsiteY3-298" fmla="*/ 156052 h 321152"/>
                  <a:gd name="connsiteX4-299" fmla="*/ 441325 w 733425"/>
                  <a:gd name="connsiteY4-300" fmla="*/ 89377 h 321152"/>
                  <a:gd name="connsiteX5-301" fmla="*/ 650875 w 733425"/>
                  <a:gd name="connsiteY5-302" fmla="*/ 76677 h 321152"/>
                  <a:gd name="connsiteX6-303" fmla="*/ 733425 w 733425"/>
                  <a:gd name="connsiteY6-304" fmla="*/ 321152 h 321152"/>
                  <a:gd name="connsiteX7-305" fmla="*/ 0 w 733425"/>
                  <a:gd name="connsiteY7-306" fmla="*/ 321152 h 321152"/>
                  <a:gd name="connsiteX0-307" fmla="*/ 0 w 733425"/>
                  <a:gd name="connsiteY0-308" fmla="*/ 321152 h 321152"/>
                  <a:gd name="connsiteX1-309" fmla="*/ 47625 w 733425"/>
                  <a:gd name="connsiteY1-310" fmla="*/ 257652 h 321152"/>
                  <a:gd name="connsiteX2-311" fmla="*/ 174625 w 733425"/>
                  <a:gd name="connsiteY2-312" fmla="*/ 159227 h 321152"/>
                  <a:gd name="connsiteX3-313" fmla="*/ 288925 w 733425"/>
                  <a:gd name="connsiteY3-314" fmla="*/ 156052 h 321152"/>
                  <a:gd name="connsiteX4-315" fmla="*/ 441325 w 733425"/>
                  <a:gd name="connsiteY4-316" fmla="*/ 89377 h 321152"/>
                  <a:gd name="connsiteX5-317" fmla="*/ 650875 w 733425"/>
                  <a:gd name="connsiteY5-318" fmla="*/ 76677 h 321152"/>
                  <a:gd name="connsiteX6-319" fmla="*/ 733425 w 733425"/>
                  <a:gd name="connsiteY6-320" fmla="*/ 321152 h 321152"/>
                  <a:gd name="connsiteX7-321" fmla="*/ 0 w 733425"/>
                  <a:gd name="connsiteY7-322" fmla="*/ 321152 h 3211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225" y="connsiteY7-226"/>
                  </a:cxn>
                </a:cxnLst>
                <a:rect l="l" t="t" r="r" b="b"/>
                <a:pathLst>
                  <a:path w="733425" h="321152">
                    <a:moveTo>
                      <a:pt x="0" y="321152"/>
                    </a:moveTo>
                    <a:cubicBezTo>
                      <a:pt x="15875" y="288344"/>
                      <a:pt x="31221" y="268765"/>
                      <a:pt x="47625" y="257652"/>
                    </a:cubicBezTo>
                    <a:cubicBezTo>
                      <a:pt x="118004" y="294165"/>
                      <a:pt x="147108" y="188860"/>
                      <a:pt x="174625" y="159227"/>
                    </a:cubicBezTo>
                    <a:cubicBezTo>
                      <a:pt x="219075" y="72444"/>
                      <a:pt x="282575" y="119010"/>
                      <a:pt x="288925" y="156052"/>
                    </a:cubicBezTo>
                    <a:cubicBezTo>
                      <a:pt x="390525" y="305277"/>
                      <a:pt x="400050" y="117952"/>
                      <a:pt x="441325" y="89377"/>
                    </a:cubicBezTo>
                    <a:cubicBezTo>
                      <a:pt x="490008" y="-10106"/>
                      <a:pt x="605367" y="-42915"/>
                      <a:pt x="650875" y="76677"/>
                    </a:cubicBezTo>
                    <a:cubicBezTo>
                      <a:pt x="674158" y="113719"/>
                      <a:pt x="722842" y="239660"/>
                      <a:pt x="733425" y="321152"/>
                    </a:cubicBezTo>
                    <a:lnTo>
                      <a:pt x="0" y="321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>
                <a:off x="4316153" y="3552626"/>
                <a:ext cx="234836" cy="248617"/>
                <a:chOff x="3738293" y="3759504"/>
                <a:chExt cx="1007944" cy="1067094"/>
              </a:xfrm>
              <a:grpFill/>
            </p:grpSpPr>
            <p:sp>
              <p:nvSpPr>
                <p:cNvPr id="243" name="等腰三角形 242"/>
                <p:cNvSpPr/>
                <p:nvPr/>
              </p:nvSpPr>
              <p:spPr>
                <a:xfrm>
                  <a:off x="3957803" y="3759504"/>
                  <a:ext cx="568925" cy="2409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4" name="等腰三角形 243"/>
                <p:cNvSpPr/>
                <p:nvPr/>
              </p:nvSpPr>
              <p:spPr>
                <a:xfrm>
                  <a:off x="3738293" y="3960327"/>
                  <a:ext cx="1007944" cy="426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4176041" y="4237072"/>
                  <a:ext cx="132447" cy="58952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36" name="矩形 235"/>
            <p:cNvSpPr/>
            <p:nvPr/>
          </p:nvSpPr>
          <p:spPr>
            <a:xfrm>
              <a:off x="7312442" y="5270648"/>
              <a:ext cx="235445" cy="36222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7312442" y="5371527"/>
              <a:ext cx="439160" cy="36222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7316486" y="5487390"/>
              <a:ext cx="351719" cy="36222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7312442" y="5591364"/>
              <a:ext cx="351719" cy="36222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7312442" y="5695338"/>
              <a:ext cx="275671" cy="41578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任意多边形 248"/>
            <p:cNvSpPr/>
            <p:nvPr/>
          </p:nvSpPr>
          <p:spPr>
            <a:xfrm rot="21431667">
              <a:off x="7692290" y="5144893"/>
              <a:ext cx="172419" cy="174493"/>
            </a:xfrm>
            <a:custGeom>
              <a:avLst/>
              <a:gdLst>
                <a:gd name="connsiteX0" fmla="*/ 14288 w 157163"/>
                <a:gd name="connsiteY0" fmla="*/ 0 h 161925"/>
                <a:gd name="connsiteX1" fmla="*/ 157163 w 157163"/>
                <a:gd name="connsiteY1" fmla="*/ 128588 h 161925"/>
                <a:gd name="connsiteX2" fmla="*/ 114300 w 157163"/>
                <a:gd name="connsiteY2" fmla="*/ 161925 h 161925"/>
                <a:gd name="connsiteX3" fmla="*/ 0 w 157163"/>
                <a:gd name="connsiteY3" fmla="*/ 90488 h 161925"/>
                <a:gd name="connsiteX4" fmla="*/ 14288 w 157163"/>
                <a:gd name="connsiteY4" fmla="*/ 0 h 161925"/>
                <a:gd name="connsiteX0-1" fmla="*/ 14288 w 157163"/>
                <a:gd name="connsiteY0-2" fmla="*/ 0 h 178756"/>
                <a:gd name="connsiteX1-3" fmla="*/ 157163 w 157163"/>
                <a:gd name="connsiteY1-4" fmla="*/ 128588 h 178756"/>
                <a:gd name="connsiteX2-5" fmla="*/ 114300 w 157163"/>
                <a:gd name="connsiteY2-6" fmla="*/ 161925 h 178756"/>
                <a:gd name="connsiteX3-7" fmla="*/ 0 w 157163"/>
                <a:gd name="connsiteY3-8" fmla="*/ 90488 h 178756"/>
                <a:gd name="connsiteX4-9" fmla="*/ 14288 w 157163"/>
                <a:gd name="connsiteY4-10" fmla="*/ 0 h 178756"/>
                <a:gd name="connsiteX0-11" fmla="*/ 20460 w 163335"/>
                <a:gd name="connsiteY0-12" fmla="*/ 0 h 187947"/>
                <a:gd name="connsiteX1-13" fmla="*/ 163335 w 163335"/>
                <a:gd name="connsiteY1-14" fmla="*/ 128588 h 187947"/>
                <a:gd name="connsiteX2-15" fmla="*/ 120472 w 163335"/>
                <a:gd name="connsiteY2-16" fmla="*/ 161925 h 187947"/>
                <a:gd name="connsiteX3-17" fmla="*/ 6172 w 163335"/>
                <a:gd name="connsiteY3-18" fmla="*/ 90488 h 187947"/>
                <a:gd name="connsiteX4-19" fmla="*/ 20460 w 163335"/>
                <a:gd name="connsiteY4-20" fmla="*/ 0 h 187947"/>
                <a:gd name="connsiteX0-21" fmla="*/ 29464 w 172339"/>
                <a:gd name="connsiteY0-22" fmla="*/ 0 h 186872"/>
                <a:gd name="connsiteX1-23" fmla="*/ 172339 w 172339"/>
                <a:gd name="connsiteY1-24" fmla="*/ 128588 h 186872"/>
                <a:gd name="connsiteX2-25" fmla="*/ 129476 w 172339"/>
                <a:gd name="connsiteY2-26" fmla="*/ 161925 h 186872"/>
                <a:gd name="connsiteX3-27" fmla="*/ 5651 w 172339"/>
                <a:gd name="connsiteY3-28" fmla="*/ 85725 h 186872"/>
                <a:gd name="connsiteX4-29" fmla="*/ 29464 w 172339"/>
                <a:gd name="connsiteY4-30" fmla="*/ 0 h 186872"/>
                <a:gd name="connsiteX0-31" fmla="*/ 29235 w 172110"/>
                <a:gd name="connsiteY0-32" fmla="*/ 0 h 194455"/>
                <a:gd name="connsiteX1-33" fmla="*/ 172110 w 172110"/>
                <a:gd name="connsiteY1-34" fmla="*/ 128588 h 194455"/>
                <a:gd name="connsiteX2-35" fmla="*/ 134010 w 172110"/>
                <a:gd name="connsiteY2-36" fmla="*/ 171450 h 194455"/>
                <a:gd name="connsiteX3-37" fmla="*/ 5422 w 172110"/>
                <a:gd name="connsiteY3-38" fmla="*/ 85725 h 194455"/>
                <a:gd name="connsiteX4-39" fmla="*/ 29235 w 172110"/>
                <a:gd name="connsiteY4-40" fmla="*/ 0 h 194455"/>
                <a:gd name="connsiteX0-41" fmla="*/ 33783 w 176658"/>
                <a:gd name="connsiteY0-42" fmla="*/ 0 h 191267"/>
                <a:gd name="connsiteX1-43" fmla="*/ 176658 w 176658"/>
                <a:gd name="connsiteY1-44" fmla="*/ 128588 h 191267"/>
                <a:gd name="connsiteX2-45" fmla="*/ 138558 w 176658"/>
                <a:gd name="connsiteY2-46" fmla="*/ 171450 h 191267"/>
                <a:gd name="connsiteX3-47" fmla="*/ 5208 w 176658"/>
                <a:gd name="connsiteY3-48" fmla="*/ 66675 h 191267"/>
                <a:gd name="connsiteX4-49" fmla="*/ 33783 w 176658"/>
                <a:gd name="connsiteY4-50" fmla="*/ 0 h 191267"/>
                <a:gd name="connsiteX0-51" fmla="*/ 34436 w 177311"/>
                <a:gd name="connsiteY0-52" fmla="*/ 0 h 181597"/>
                <a:gd name="connsiteX1-53" fmla="*/ 177311 w 177311"/>
                <a:gd name="connsiteY1-54" fmla="*/ 128588 h 181597"/>
                <a:gd name="connsiteX2-55" fmla="*/ 139211 w 177311"/>
                <a:gd name="connsiteY2-56" fmla="*/ 171450 h 181597"/>
                <a:gd name="connsiteX3-57" fmla="*/ 5861 w 177311"/>
                <a:gd name="connsiteY3-58" fmla="*/ 66675 h 181597"/>
                <a:gd name="connsiteX4-59" fmla="*/ 34436 w 177311"/>
                <a:gd name="connsiteY4-60" fmla="*/ 0 h 181597"/>
                <a:gd name="connsiteX0-61" fmla="*/ 29544 w 172419"/>
                <a:gd name="connsiteY0-62" fmla="*/ 0 h 182104"/>
                <a:gd name="connsiteX1-63" fmla="*/ 172419 w 172419"/>
                <a:gd name="connsiteY1-64" fmla="*/ 128588 h 182104"/>
                <a:gd name="connsiteX2-65" fmla="*/ 134319 w 172419"/>
                <a:gd name="connsiteY2-66" fmla="*/ 171450 h 182104"/>
                <a:gd name="connsiteX3-67" fmla="*/ 969 w 172419"/>
                <a:gd name="connsiteY3-68" fmla="*/ 66675 h 182104"/>
                <a:gd name="connsiteX4-69" fmla="*/ 29544 w 172419"/>
                <a:gd name="connsiteY4-70" fmla="*/ 0 h 182104"/>
                <a:gd name="connsiteX0-71" fmla="*/ 33517 w 172419"/>
                <a:gd name="connsiteY0-72" fmla="*/ 0 h 174493"/>
                <a:gd name="connsiteX1-73" fmla="*/ 172419 w 172419"/>
                <a:gd name="connsiteY1-74" fmla="*/ 120977 h 174493"/>
                <a:gd name="connsiteX2-75" fmla="*/ 134319 w 172419"/>
                <a:gd name="connsiteY2-76" fmla="*/ 163839 h 174493"/>
                <a:gd name="connsiteX3-77" fmla="*/ 969 w 172419"/>
                <a:gd name="connsiteY3-78" fmla="*/ 59064 h 174493"/>
                <a:gd name="connsiteX4-79" fmla="*/ 33517 w 172419"/>
                <a:gd name="connsiteY4-80" fmla="*/ 0 h 1744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2419" h="174493">
                  <a:moveTo>
                    <a:pt x="33517" y="0"/>
                  </a:moveTo>
                  <a:lnTo>
                    <a:pt x="172419" y="120977"/>
                  </a:lnTo>
                  <a:lnTo>
                    <a:pt x="134319" y="163839"/>
                  </a:lnTo>
                  <a:cubicBezTo>
                    <a:pt x="53357" y="197177"/>
                    <a:pt x="-8556" y="149552"/>
                    <a:pt x="969" y="59064"/>
                  </a:cubicBezTo>
                  <a:lnTo>
                    <a:pt x="33517" y="0"/>
                  </a:lnTo>
                  <a:close/>
                </a:path>
              </a:pathLst>
            </a:custGeom>
            <a:noFill/>
            <a:ln w="28575">
              <a:solidFill>
                <a:srgbClr val="00A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8412144" y="3317289"/>
            <a:ext cx="499627" cy="81862"/>
            <a:chOff x="7329924" y="3329752"/>
            <a:chExt cx="499627" cy="81862"/>
          </a:xfrm>
        </p:grpSpPr>
        <p:sp>
          <p:nvSpPr>
            <p:cNvPr id="251" name="椭圆 250"/>
            <p:cNvSpPr/>
            <p:nvPr/>
          </p:nvSpPr>
          <p:spPr>
            <a:xfrm flipV="1">
              <a:off x="7329924" y="3329752"/>
              <a:ext cx="81862" cy="81862"/>
            </a:xfrm>
            <a:prstGeom prst="ellipse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 flipV="1">
              <a:off x="7530330" y="3329752"/>
              <a:ext cx="81862" cy="81862"/>
            </a:xfrm>
            <a:prstGeom prst="ellipse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 flipV="1">
              <a:off x="7747689" y="3329752"/>
              <a:ext cx="81862" cy="81862"/>
            </a:xfrm>
            <a:prstGeom prst="ellipse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9669747" y="3317289"/>
            <a:ext cx="499627" cy="81862"/>
            <a:chOff x="7329924" y="3329752"/>
            <a:chExt cx="499627" cy="81862"/>
          </a:xfrm>
        </p:grpSpPr>
        <p:sp>
          <p:nvSpPr>
            <p:cNvPr id="257" name="椭圆 256"/>
            <p:cNvSpPr/>
            <p:nvPr/>
          </p:nvSpPr>
          <p:spPr>
            <a:xfrm flipV="1">
              <a:off x="7329924" y="3329752"/>
              <a:ext cx="81862" cy="81862"/>
            </a:xfrm>
            <a:prstGeom prst="ellipse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 flipV="1">
              <a:off x="7530330" y="3329752"/>
              <a:ext cx="81862" cy="81862"/>
            </a:xfrm>
            <a:prstGeom prst="ellipse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 flipV="1">
              <a:off x="7747689" y="3329752"/>
              <a:ext cx="81862" cy="81862"/>
            </a:xfrm>
            <a:prstGeom prst="ellipse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4" name="组合 263"/>
          <p:cNvGrpSpPr/>
          <p:nvPr/>
        </p:nvGrpSpPr>
        <p:grpSpPr>
          <a:xfrm flipH="1">
            <a:off x="9983352" y="2579589"/>
            <a:ext cx="536778" cy="536778"/>
            <a:chOff x="7011129" y="3810615"/>
            <a:chExt cx="536778" cy="536778"/>
          </a:xfrm>
        </p:grpSpPr>
        <p:sp>
          <p:nvSpPr>
            <p:cNvPr id="265" name="椭圆 264"/>
            <p:cNvSpPr/>
            <p:nvPr/>
          </p:nvSpPr>
          <p:spPr>
            <a:xfrm>
              <a:off x="7011129" y="3810615"/>
              <a:ext cx="536778" cy="5367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6" name="组合 265"/>
            <p:cNvGrpSpPr/>
            <p:nvPr/>
          </p:nvGrpSpPr>
          <p:grpSpPr>
            <a:xfrm flipH="1">
              <a:off x="7109701" y="3937556"/>
              <a:ext cx="341899" cy="291358"/>
              <a:chOff x="5155105" y="703350"/>
              <a:chExt cx="448851" cy="382500"/>
            </a:xfrm>
          </p:grpSpPr>
          <p:sp>
            <p:nvSpPr>
              <p:cNvPr id="267" name="任意多边形 266"/>
              <p:cNvSpPr/>
              <p:nvPr/>
            </p:nvSpPr>
            <p:spPr>
              <a:xfrm>
                <a:off x="5155105" y="895350"/>
                <a:ext cx="448851" cy="190500"/>
              </a:xfrm>
              <a:custGeom>
                <a:avLst/>
                <a:gdLst>
                  <a:gd name="connsiteX0" fmla="*/ 0 w 448851"/>
                  <a:gd name="connsiteY0" fmla="*/ 0 h 190500"/>
                  <a:gd name="connsiteX1" fmla="*/ 448851 w 448851"/>
                  <a:gd name="connsiteY1" fmla="*/ 0 h 190500"/>
                  <a:gd name="connsiteX2" fmla="*/ 258351 w 448851"/>
                  <a:gd name="connsiteY2" fmla="*/ 190500 h 190500"/>
                  <a:gd name="connsiteX3" fmla="*/ 258351 w 448851"/>
                  <a:gd name="connsiteY3" fmla="*/ 95250 h 190500"/>
                  <a:gd name="connsiteX4" fmla="*/ 0 w 448851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851" h="190500">
                    <a:moveTo>
                      <a:pt x="0" y="0"/>
                    </a:moveTo>
                    <a:lnTo>
                      <a:pt x="448851" y="0"/>
                    </a:lnTo>
                    <a:lnTo>
                      <a:pt x="258351" y="190500"/>
                    </a:lnTo>
                    <a:lnTo>
                      <a:pt x="258351" y="95250"/>
                    </a:lnTo>
                    <a:lnTo>
                      <a:pt x="0" y="95250"/>
                    </a:lnTo>
                    <a:close/>
                  </a:path>
                </a:pathLst>
              </a:cu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任意多边形 267"/>
              <p:cNvSpPr/>
              <p:nvPr/>
            </p:nvSpPr>
            <p:spPr>
              <a:xfrm>
                <a:off x="5155105" y="703350"/>
                <a:ext cx="448851" cy="192000"/>
              </a:xfrm>
              <a:custGeom>
                <a:avLst/>
                <a:gdLst>
                  <a:gd name="connsiteX0" fmla="*/ 258351 w 448851"/>
                  <a:gd name="connsiteY0" fmla="*/ 0 h 192000"/>
                  <a:gd name="connsiteX1" fmla="*/ 448851 w 448851"/>
                  <a:gd name="connsiteY1" fmla="*/ 190500 h 192000"/>
                  <a:gd name="connsiteX2" fmla="*/ 447351 w 448851"/>
                  <a:gd name="connsiteY2" fmla="*/ 192000 h 192000"/>
                  <a:gd name="connsiteX3" fmla="*/ 0 w 448851"/>
                  <a:gd name="connsiteY3" fmla="*/ 192000 h 192000"/>
                  <a:gd name="connsiteX4" fmla="*/ 0 w 448851"/>
                  <a:gd name="connsiteY4" fmla="*/ 95250 h 192000"/>
                  <a:gd name="connsiteX5" fmla="*/ 258351 w 448851"/>
                  <a:gd name="connsiteY5" fmla="*/ 95250 h 19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8851" h="192000">
                    <a:moveTo>
                      <a:pt x="258351" y="0"/>
                    </a:moveTo>
                    <a:lnTo>
                      <a:pt x="448851" y="190500"/>
                    </a:lnTo>
                    <a:lnTo>
                      <a:pt x="447351" y="192000"/>
                    </a:lnTo>
                    <a:lnTo>
                      <a:pt x="0" y="192000"/>
                    </a:lnTo>
                    <a:lnTo>
                      <a:pt x="0" y="95250"/>
                    </a:lnTo>
                    <a:lnTo>
                      <a:pt x="258351" y="95250"/>
                    </a:lnTo>
                    <a:close/>
                  </a:path>
                </a:pathLst>
              </a:custGeom>
              <a:solidFill>
                <a:srgbClr val="63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7" name="组合 276"/>
          <p:cNvGrpSpPr/>
          <p:nvPr/>
        </p:nvGrpSpPr>
        <p:grpSpPr>
          <a:xfrm>
            <a:off x="543914" y="1959330"/>
            <a:ext cx="342900" cy="548696"/>
            <a:chOff x="1143000" y="2032000"/>
            <a:chExt cx="647700" cy="1036423"/>
          </a:xfrm>
        </p:grpSpPr>
        <p:sp>
          <p:nvSpPr>
            <p:cNvPr id="269" name="矩形 268"/>
            <p:cNvSpPr/>
            <p:nvPr/>
          </p:nvSpPr>
          <p:spPr>
            <a:xfrm>
              <a:off x="1143000" y="2285727"/>
              <a:ext cx="647700" cy="205654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1200150" y="2032000"/>
              <a:ext cx="533400" cy="253727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1409699" y="2421150"/>
              <a:ext cx="129171" cy="647273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4" name="组合 273"/>
            <p:cNvGrpSpPr/>
            <p:nvPr/>
          </p:nvGrpSpPr>
          <p:grpSpPr>
            <a:xfrm>
              <a:off x="1247657" y="2521559"/>
              <a:ext cx="403682" cy="403682"/>
              <a:chOff x="1214748" y="3364325"/>
              <a:chExt cx="504204" cy="504204"/>
            </a:xfrm>
          </p:grpSpPr>
          <p:sp>
            <p:nvSpPr>
              <p:cNvPr id="272" name="椭圆 271"/>
              <p:cNvSpPr/>
              <p:nvPr/>
            </p:nvSpPr>
            <p:spPr>
              <a:xfrm>
                <a:off x="1214748" y="3364325"/>
                <a:ext cx="504204" cy="50420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A5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十字形 270"/>
              <p:cNvSpPr/>
              <p:nvPr/>
            </p:nvSpPr>
            <p:spPr>
              <a:xfrm rot="2670936">
                <a:off x="1302485" y="3445556"/>
                <a:ext cx="342422" cy="351364"/>
              </a:xfrm>
              <a:prstGeom prst="plus">
                <a:avLst>
                  <a:gd name="adj" fmla="val 41627"/>
                </a:avLst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5" name="矩形 274"/>
            <p:cNvSpPr/>
            <p:nvPr/>
          </p:nvSpPr>
          <p:spPr>
            <a:xfrm>
              <a:off x="1296849" y="2150241"/>
              <a:ext cx="151079" cy="105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1605619" y="2150240"/>
              <a:ext cx="45719" cy="12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8" name="文本框 277"/>
          <p:cNvSpPr txBox="1"/>
          <p:nvPr/>
        </p:nvSpPr>
        <p:spPr>
          <a:xfrm>
            <a:off x="925356" y="1989130"/>
            <a:ext cx="172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我的设备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425037" y="2579589"/>
            <a:ext cx="3961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电脑和手机自由互传文件</a:t>
            </a:r>
            <a:endParaRPr lang="en-US" altLang="zh-CN" sz="2000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摆脱数据线束缚</a:t>
            </a:r>
            <a:endParaRPr lang="zh-CN" altLang="en-US" sz="2000" dirty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435039" y="3790253"/>
            <a:ext cx="386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通过“我的设备”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可实现文件在电脑端和手机端自由互传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完全无需数据线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024" y="6972491"/>
            <a:ext cx="10553700" cy="5038725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1688621" y="2014665"/>
            <a:ext cx="1178076" cy="2536708"/>
            <a:chOff x="1688621" y="2014665"/>
            <a:chExt cx="1178076" cy="2536708"/>
          </a:xfrm>
        </p:grpSpPr>
        <p:grpSp>
          <p:nvGrpSpPr>
            <p:cNvPr id="21" name="组合 20"/>
            <p:cNvGrpSpPr/>
            <p:nvPr/>
          </p:nvGrpSpPr>
          <p:grpSpPr>
            <a:xfrm rot="579983">
              <a:off x="1688621" y="2014665"/>
              <a:ext cx="1178076" cy="2536708"/>
              <a:chOff x="3900992" y="4211153"/>
              <a:chExt cx="1178076" cy="224054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3900992" y="4211153"/>
                <a:ext cx="1178076" cy="2240542"/>
                <a:chOff x="2887897" y="2761900"/>
                <a:chExt cx="1178076" cy="2240542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>
                  <a:off x="2887897" y="2761900"/>
                  <a:ext cx="1178076" cy="2240542"/>
                </a:xfrm>
                <a:prstGeom prst="roundRect">
                  <a:avLst/>
                </a:prstGeom>
                <a:solidFill>
                  <a:srgbClr val="454C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941446" y="3097762"/>
                  <a:ext cx="1070977" cy="1599697"/>
                </a:xfrm>
                <a:prstGeom prst="rect">
                  <a:avLst/>
                </a:prstGeom>
                <a:solidFill>
                  <a:srgbClr val="CBE9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336345" y="4314258"/>
                <a:ext cx="300934" cy="127418"/>
                <a:chOff x="8047325" y="4425906"/>
                <a:chExt cx="216694" cy="91750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8132813" y="442590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8047325" y="4488856"/>
                  <a:ext cx="216694" cy="288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椭圆 23"/>
              <p:cNvSpPr/>
              <p:nvPr/>
            </p:nvSpPr>
            <p:spPr>
              <a:xfrm>
                <a:off x="4384295" y="6210637"/>
                <a:ext cx="205031" cy="205031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702644">
              <a:off x="1953175" y="3055456"/>
              <a:ext cx="643096" cy="494168"/>
              <a:chOff x="3032449" y="4627984"/>
              <a:chExt cx="886408" cy="681134"/>
            </a:xfrm>
            <a:solidFill>
              <a:srgbClr val="94D470"/>
            </a:solidFill>
          </p:grpSpPr>
          <p:sp>
            <p:nvSpPr>
              <p:cNvPr id="16" name="任意多边形 15"/>
              <p:cNvSpPr/>
              <p:nvPr/>
            </p:nvSpPr>
            <p:spPr>
              <a:xfrm>
                <a:off x="3032449" y="4627984"/>
                <a:ext cx="886408" cy="681134"/>
              </a:xfrm>
              <a:custGeom>
                <a:avLst/>
                <a:gdLst>
                  <a:gd name="connsiteX0" fmla="*/ 48211 w 886408"/>
                  <a:gd name="connsiteY0" fmla="*/ 0 h 681134"/>
                  <a:gd name="connsiteX1" fmla="*/ 365061 w 886408"/>
                  <a:gd name="connsiteY1" fmla="*/ 0 h 681134"/>
                  <a:gd name="connsiteX2" fmla="*/ 459533 w 886408"/>
                  <a:gd name="connsiteY2" fmla="*/ 116632 h 681134"/>
                  <a:gd name="connsiteX3" fmla="*/ 886408 w 886408"/>
                  <a:gd name="connsiteY3" fmla="*/ 116632 h 681134"/>
                  <a:gd name="connsiteX4" fmla="*/ 886408 w 886408"/>
                  <a:gd name="connsiteY4" fmla="*/ 632923 h 681134"/>
                  <a:gd name="connsiteX5" fmla="*/ 838197 w 886408"/>
                  <a:gd name="connsiteY5" fmla="*/ 681134 h 681134"/>
                  <a:gd name="connsiteX6" fmla="*/ 48211 w 886408"/>
                  <a:gd name="connsiteY6" fmla="*/ 681134 h 681134"/>
                  <a:gd name="connsiteX7" fmla="*/ 0 w 886408"/>
                  <a:gd name="connsiteY7" fmla="*/ 632923 h 681134"/>
                  <a:gd name="connsiteX8" fmla="*/ 0 w 886408"/>
                  <a:gd name="connsiteY8" fmla="*/ 48211 h 681134"/>
                  <a:gd name="connsiteX9" fmla="*/ 48211 w 886408"/>
                  <a:gd name="connsiteY9" fmla="*/ 0 h 68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6408" h="681134">
                    <a:moveTo>
                      <a:pt x="48211" y="0"/>
                    </a:moveTo>
                    <a:lnTo>
                      <a:pt x="365061" y="0"/>
                    </a:lnTo>
                    <a:lnTo>
                      <a:pt x="459533" y="116632"/>
                    </a:lnTo>
                    <a:lnTo>
                      <a:pt x="886408" y="116632"/>
                    </a:lnTo>
                    <a:lnTo>
                      <a:pt x="886408" y="632923"/>
                    </a:lnTo>
                    <a:cubicBezTo>
                      <a:pt x="886408" y="659549"/>
                      <a:pt x="864823" y="681134"/>
                      <a:pt x="838197" y="681134"/>
                    </a:cubicBezTo>
                    <a:lnTo>
                      <a:pt x="48211" y="681134"/>
                    </a:lnTo>
                    <a:cubicBezTo>
                      <a:pt x="21585" y="681134"/>
                      <a:pt x="0" y="659549"/>
                      <a:pt x="0" y="632923"/>
                    </a:cubicBezTo>
                    <a:lnTo>
                      <a:pt x="0" y="48211"/>
                    </a:lnTo>
                    <a:cubicBezTo>
                      <a:pt x="0" y="21585"/>
                      <a:pt x="21585" y="0"/>
                      <a:pt x="482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3475771" y="4627984"/>
                <a:ext cx="443086" cy="45719"/>
              </a:xfrm>
              <a:custGeom>
                <a:avLst/>
                <a:gdLst>
                  <a:gd name="connsiteX0" fmla="*/ 0 w 443086"/>
                  <a:gd name="connsiteY0" fmla="*/ 0 h 45719"/>
                  <a:gd name="connsiteX1" fmla="*/ 443086 w 443086"/>
                  <a:gd name="connsiteY1" fmla="*/ 0 h 45719"/>
                  <a:gd name="connsiteX2" fmla="*/ 443086 w 443086"/>
                  <a:gd name="connsiteY2" fmla="*/ 45719 h 45719"/>
                  <a:gd name="connsiteX3" fmla="*/ 32733 w 443086"/>
                  <a:gd name="connsiteY3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086" h="45719">
                    <a:moveTo>
                      <a:pt x="0" y="0"/>
                    </a:moveTo>
                    <a:lnTo>
                      <a:pt x="443086" y="0"/>
                    </a:lnTo>
                    <a:lnTo>
                      <a:pt x="443086" y="45719"/>
                    </a:lnTo>
                    <a:lnTo>
                      <a:pt x="32733" y="457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862387" y="4627984"/>
                <a:ext cx="56469" cy="940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480836" y="2016673"/>
            <a:ext cx="1178076" cy="2493155"/>
            <a:chOff x="5414448" y="2117568"/>
            <a:chExt cx="1178076" cy="2493155"/>
          </a:xfrm>
        </p:grpSpPr>
        <p:grpSp>
          <p:nvGrpSpPr>
            <p:cNvPr id="29" name="组合 28"/>
            <p:cNvGrpSpPr/>
            <p:nvPr/>
          </p:nvGrpSpPr>
          <p:grpSpPr>
            <a:xfrm rot="21020017" flipH="1">
              <a:off x="5414448" y="2117568"/>
              <a:ext cx="1178076" cy="2493155"/>
              <a:chOff x="3900992" y="4211153"/>
              <a:chExt cx="1178076" cy="2240542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900992" y="4211153"/>
                <a:ext cx="1178076" cy="2240542"/>
                <a:chOff x="2887897" y="2761900"/>
                <a:chExt cx="1178076" cy="2240542"/>
              </a:xfrm>
            </p:grpSpPr>
            <p:sp>
              <p:nvSpPr>
                <p:cNvPr id="35" name="圆角矩形 34"/>
                <p:cNvSpPr/>
                <p:nvPr/>
              </p:nvSpPr>
              <p:spPr>
                <a:xfrm>
                  <a:off x="2887897" y="2761900"/>
                  <a:ext cx="1178076" cy="2240542"/>
                </a:xfrm>
                <a:prstGeom prst="roundRect">
                  <a:avLst/>
                </a:prstGeom>
                <a:solidFill>
                  <a:srgbClr val="454C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941446" y="3097762"/>
                  <a:ext cx="1070977" cy="1599697"/>
                </a:xfrm>
                <a:prstGeom prst="rect">
                  <a:avLst/>
                </a:prstGeom>
                <a:solidFill>
                  <a:srgbClr val="CBE9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4336345" y="4314258"/>
                <a:ext cx="300934" cy="127418"/>
                <a:chOff x="8047325" y="4425906"/>
                <a:chExt cx="216694" cy="91750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8132813" y="4425906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>
                  <a:off x="8047325" y="4488856"/>
                  <a:ext cx="216694" cy="28800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椭圆 31"/>
              <p:cNvSpPr/>
              <p:nvPr/>
            </p:nvSpPr>
            <p:spPr>
              <a:xfrm>
                <a:off x="4384295" y="6210637"/>
                <a:ext cx="205031" cy="205031"/>
              </a:xfrm>
              <a:prstGeom prst="ellipse">
                <a:avLst/>
              </a:pr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 rot="20986229" flipH="1">
              <a:off x="5714439" y="3117061"/>
              <a:ext cx="643096" cy="494168"/>
              <a:chOff x="3032449" y="4627984"/>
              <a:chExt cx="886408" cy="681134"/>
            </a:xfrm>
            <a:solidFill>
              <a:srgbClr val="73C0FE"/>
            </a:solidFill>
          </p:grpSpPr>
          <p:sp>
            <p:nvSpPr>
              <p:cNvPr id="38" name="任意多边形 37"/>
              <p:cNvSpPr/>
              <p:nvPr/>
            </p:nvSpPr>
            <p:spPr>
              <a:xfrm>
                <a:off x="3032449" y="4627984"/>
                <a:ext cx="886408" cy="681134"/>
              </a:xfrm>
              <a:custGeom>
                <a:avLst/>
                <a:gdLst>
                  <a:gd name="connsiteX0" fmla="*/ 48211 w 886408"/>
                  <a:gd name="connsiteY0" fmla="*/ 0 h 681134"/>
                  <a:gd name="connsiteX1" fmla="*/ 365061 w 886408"/>
                  <a:gd name="connsiteY1" fmla="*/ 0 h 681134"/>
                  <a:gd name="connsiteX2" fmla="*/ 459533 w 886408"/>
                  <a:gd name="connsiteY2" fmla="*/ 116632 h 681134"/>
                  <a:gd name="connsiteX3" fmla="*/ 886408 w 886408"/>
                  <a:gd name="connsiteY3" fmla="*/ 116632 h 681134"/>
                  <a:gd name="connsiteX4" fmla="*/ 886408 w 886408"/>
                  <a:gd name="connsiteY4" fmla="*/ 632923 h 681134"/>
                  <a:gd name="connsiteX5" fmla="*/ 838197 w 886408"/>
                  <a:gd name="connsiteY5" fmla="*/ 681134 h 681134"/>
                  <a:gd name="connsiteX6" fmla="*/ 48211 w 886408"/>
                  <a:gd name="connsiteY6" fmla="*/ 681134 h 681134"/>
                  <a:gd name="connsiteX7" fmla="*/ 0 w 886408"/>
                  <a:gd name="connsiteY7" fmla="*/ 632923 h 681134"/>
                  <a:gd name="connsiteX8" fmla="*/ 0 w 886408"/>
                  <a:gd name="connsiteY8" fmla="*/ 48211 h 681134"/>
                  <a:gd name="connsiteX9" fmla="*/ 48211 w 886408"/>
                  <a:gd name="connsiteY9" fmla="*/ 0 h 68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6408" h="681134">
                    <a:moveTo>
                      <a:pt x="48211" y="0"/>
                    </a:moveTo>
                    <a:lnTo>
                      <a:pt x="365061" y="0"/>
                    </a:lnTo>
                    <a:lnTo>
                      <a:pt x="459533" y="116632"/>
                    </a:lnTo>
                    <a:lnTo>
                      <a:pt x="886408" y="116632"/>
                    </a:lnTo>
                    <a:lnTo>
                      <a:pt x="886408" y="632923"/>
                    </a:lnTo>
                    <a:cubicBezTo>
                      <a:pt x="886408" y="659549"/>
                      <a:pt x="864823" y="681134"/>
                      <a:pt x="838197" y="681134"/>
                    </a:cubicBezTo>
                    <a:lnTo>
                      <a:pt x="48211" y="681134"/>
                    </a:lnTo>
                    <a:cubicBezTo>
                      <a:pt x="21585" y="681134"/>
                      <a:pt x="0" y="659549"/>
                      <a:pt x="0" y="632923"/>
                    </a:cubicBezTo>
                    <a:lnTo>
                      <a:pt x="0" y="48211"/>
                    </a:lnTo>
                    <a:cubicBezTo>
                      <a:pt x="0" y="21585"/>
                      <a:pt x="21585" y="0"/>
                      <a:pt x="482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3475771" y="4627984"/>
                <a:ext cx="443086" cy="45719"/>
              </a:xfrm>
              <a:custGeom>
                <a:avLst/>
                <a:gdLst>
                  <a:gd name="connsiteX0" fmla="*/ 0 w 443086"/>
                  <a:gd name="connsiteY0" fmla="*/ 0 h 45719"/>
                  <a:gd name="connsiteX1" fmla="*/ 443086 w 443086"/>
                  <a:gd name="connsiteY1" fmla="*/ 0 h 45719"/>
                  <a:gd name="connsiteX2" fmla="*/ 443086 w 443086"/>
                  <a:gd name="connsiteY2" fmla="*/ 45719 h 45719"/>
                  <a:gd name="connsiteX3" fmla="*/ 32733 w 443086"/>
                  <a:gd name="connsiteY3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086" h="45719">
                    <a:moveTo>
                      <a:pt x="0" y="0"/>
                    </a:moveTo>
                    <a:lnTo>
                      <a:pt x="443086" y="0"/>
                    </a:lnTo>
                    <a:lnTo>
                      <a:pt x="443086" y="45719"/>
                    </a:lnTo>
                    <a:lnTo>
                      <a:pt x="32733" y="457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862387" y="4627984"/>
                <a:ext cx="56469" cy="940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649586" y="1483097"/>
            <a:ext cx="985629" cy="553263"/>
            <a:chOff x="3629249" y="-325574"/>
            <a:chExt cx="985629" cy="553263"/>
          </a:xfrm>
        </p:grpSpPr>
        <p:sp>
          <p:nvSpPr>
            <p:cNvPr id="41" name="任意多边形 40"/>
            <p:cNvSpPr/>
            <p:nvPr/>
          </p:nvSpPr>
          <p:spPr>
            <a:xfrm>
              <a:off x="3629249" y="-323193"/>
              <a:ext cx="156954" cy="550882"/>
            </a:xfrm>
            <a:custGeom>
              <a:avLst/>
              <a:gdLst>
                <a:gd name="connsiteX0" fmla="*/ 916 w 62829"/>
                <a:gd name="connsiteY0" fmla="*/ 0 h 547687"/>
                <a:gd name="connsiteX1" fmla="*/ 62829 w 62829"/>
                <a:gd name="connsiteY1" fmla="*/ 45243 h 547687"/>
                <a:gd name="connsiteX2" fmla="*/ 62829 w 62829"/>
                <a:gd name="connsiteY2" fmla="*/ 500062 h 547687"/>
                <a:gd name="connsiteX3" fmla="*/ 916 w 62829"/>
                <a:gd name="connsiteY3" fmla="*/ 547687 h 547687"/>
                <a:gd name="connsiteX4" fmla="*/ 916 w 62829"/>
                <a:gd name="connsiteY4" fmla="*/ 0 h 547687"/>
                <a:gd name="connsiteX0-1" fmla="*/ 916 w 62829"/>
                <a:gd name="connsiteY0-2" fmla="*/ 0 h 547687"/>
                <a:gd name="connsiteX1-3" fmla="*/ 62829 w 62829"/>
                <a:gd name="connsiteY1-4" fmla="*/ 45243 h 547687"/>
                <a:gd name="connsiteX2-5" fmla="*/ 62829 w 62829"/>
                <a:gd name="connsiteY2-6" fmla="*/ 500062 h 547687"/>
                <a:gd name="connsiteX3-7" fmla="*/ 916 w 62829"/>
                <a:gd name="connsiteY3-8" fmla="*/ 547687 h 547687"/>
                <a:gd name="connsiteX4-9" fmla="*/ 916 w 62829"/>
                <a:gd name="connsiteY4-10" fmla="*/ 0 h 547687"/>
                <a:gd name="connsiteX0-11" fmla="*/ 916 w 62829"/>
                <a:gd name="connsiteY0-12" fmla="*/ 1726 h 549413"/>
                <a:gd name="connsiteX1-13" fmla="*/ 62829 w 62829"/>
                <a:gd name="connsiteY1-14" fmla="*/ 46969 h 549413"/>
                <a:gd name="connsiteX2-15" fmla="*/ 62829 w 62829"/>
                <a:gd name="connsiteY2-16" fmla="*/ 501788 h 549413"/>
                <a:gd name="connsiteX3-17" fmla="*/ 916 w 62829"/>
                <a:gd name="connsiteY3-18" fmla="*/ 549413 h 549413"/>
                <a:gd name="connsiteX4-19" fmla="*/ 916 w 62829"/>
                <a:gd name="connsiteY4-20" fmla="*/ 1726 h 549413"/>
                <a:gd name="connsiteX0-21" fmla="*/ 40040 w 101953"/>
                <a:gd name="connsiteY0-22" fmla="*/ 1726 h 549413"/>
                <a:gd name="connsiteX1-23" fmla="*/ 101953 w 101953"/>
                <a:gd name="connsiteY1-24" fmla="*/ 46969 h 549413"/>
                <a:gd name="connsiteX2-25" fmla="*/ 101953 w 101953"/>
                <a:gd name="connsiteY2-26" fmla="*/ 501788 h 549413"/>
                <a:gd name="connsiteX3-27" fmla="*/ 40040 w 101953"/>
                <a:gd name="connsiteY3-28" fmla="*/ 549413 h 549413"/>
                <a:gd name="connsiteX4-29" fmla="*/ 40040 w 101953"/>
                <a:gd name="connsiteY4-30" fmla="*/ 1726 h 549413"/>
                <a:gd name="connsiteX0-31" fmla="*/ 66972 w 128885"/>
                <a:gd name="connsiteY0-32" fmla="*/ 1726 h 549413"/>
                <a:gd name="connsiteX1-33" fmla="*/ 128885 w 128885"/>
                <a:gd name="connsiteY1-34" fmla="*/ 46969 h 549413"/>
                <a:gd name="connsiteX2-35" fmla="*/ 128885 w 128885"/>
                <a:gd name="connsiteY2-36" fmla="*/ 501788 h 549413"/>
                <a:gd name="connsiteX3-37" fmla="*/ 66972 w 128885"/>
                <a:gd name="connsiteY3-38" fmla="*/ 549413 h 549413"/>
                <a:gd name="connsiteX4-39" fmla="*/ 66972 w 128885"/>
                <a:gd name="connsiteY4-40" fmla="*/ 1726 h 549413"/>
                <a:gd name="connsiteX0-41" fmla="*/ 66972 w 128885"/>
                <a:gd name="connsiteY0-42" fmla="*/ 1726 h 549413"/>
                <a:gd name="connsiteX1-43" fmla="*/ 128885 w 128885"/>
                <a:gd name="connsiteY1-44" fmla="*/ 46969 h 549413"/>
                <a:gd name="connsiteX2-45" fmla="*/ 128885 w 128885"/>
                <a:gd name="connsiteY2-46" fmla="*/ 501788 h 549413"/>
                <a:gd name="connsiteX3-47" fmla="*/ 66972 w 128885"/>
                <a:gd name="connsiteY3-48" fmla="*/ 549413 h 549413"/>
                <a:gd name="connsiteX4-49" fmla="*/ 66972 w 128885"/>
                <a:gd name="connsiteY4-50" fmla="*/ 1726 h 549413"/>
                <a:gd name="connsiteX0-51" fmla="*/ 66972 w 128885"/>
                <a:gd name="connsiteY0-52" fmla="*/ 1726 h 549413"/>
                <a:gd name="connsiteX1-53" fmla="*/ 128885 w 128885"/>
                <a:gd name="connsiteY1-54" fmla="*/ 46969 h 549413"/>
                <a:gd name="connsiteX2-55" fmla="*/ 128885 w 128885"/>
                <a:gd name="connsiteY2-56" fmla="*/ 501788 h 549413"/>
                <a:gd name="connsiteX3-57" fmla="*/ 66972 w 128885"/>
                <a:gd name="connsiteY3-58" fmla="*/ 549413 h 549413"/>
                <a:gd name="connsiteX4-59" fmla="*/ 66972 w 128885"/>
                <a:gd name="connsiteY4-60" fmla="*/ 1726 h 549413"/>
                <a:gd name="connsiteX0-61" fmla="*/ 66972 w 128885"/>
                <a:gd name="connsiteY0-62" fmla="*/ 1726 h 550451"/>
                <a:gd name="connsiteX1-63" fmla="*/ 128885 w 128885"/>
                <a:gd name="connsiteY1-64" fmla="*/ 46969 h 550451"/>
                <a:gd name="connsiteX2-65" fmla="*/ 128885 w 128885"/>
                <a:gd name="connsiteY2-66" fmla="*/ 501788 h 550451"/>
                <a:gd name="connsiteX3-67" fmla="*/ 66972 w 128885"/>
                <a:gd name="connsiteY3-68" fmla="*/ 549413 h 550451"/>
                <a:gd name="connsiteX4-69" fmla="*/ 66972 w 128885"/>
                <a:gd name="connsiteY4-70" fmla="*/ 1726 h 550451"/>
                <a:gd name="connsiteX0-71" fmla="*/ 66972 w 128901"/>
                <a:gd name="connsiteY0-72" fmla="*/ 1726 h 550882"/>
                <a:gd name="connsiteX1-73" fmla="*/ 128885 w 128901"/>
                <a:gd name="connsiteY1-74" fmla="*/ 46969 h 550882"/>
                <a:gd name="connsiteX2-75" fmla="*/ 128885 w 128901"/>
                <a:gd name="connsiteY2-76" fmla="*/ 501788 h 550882"/>
                <a:gd name="connsiteX3-77" fmla="*/ 66972 w 128901"/>
                <a:gd name="connsiteY3-78" fmla="*/ 549413 h 550882"/>
                <a:gd name="connsiteX4-79" fmla="*/ 66972 w 128901"/>
                <a:gd name="connsiteY4-80" fmla="*/ 1726 h 550882"/>
                <a:gd name="connsiteX0-81" fmla="*/ 87736 w 149665"/>
                <a:gd name="connsiteY0-82" fmla="*/ 1726 h 550882"/>
                <a:gd name="connsiteX1-83" fmla="*/ 149649 w 149665"/>
                <a:gd name="connsiteY1-84" fmla="*/ 46969 h 550882"/>
                <a:gd name="connsiteX2-85" fmla="*/ 149649 w 149665"/>
                <a:gd name="connsiteY2-86" fmla="*/ 501788 h 550882"/>
                <a:gd name="connsiteX3-87" fmla="*/ 87736 w 149665"/>
                <a:gd name="connsiteY3-88" fmla="*/ 549413 h 550882"/>
                <a:gd name="connsiteX4-89" fmla="*/ 87736 w 149665"/>
                <a:gd name="connsiteY4-90" fmla="*/ 1726 h 550882"/>
                <a:gd name="connsiteX0-91" fmla="*/ 95025 w 156954"/>
                <a:gd name="connsiteY0-92" fmla="*/ 1726 h 550882"/>
                <a:gd name="connsiteX1-93" fmla="*/ 156938 w 156954"/>
                <a:gd name="connsiteY1-94" fmla="*/ 46969 h 550882"/>
                <a:gd name="connsiteX2-95" fmla="*/ 156938 w 156954"/>
                <a:gd name="connsiteY2-96" fmla="*/ 501788 h 550882"/>
                <a:gd name="connsiteX3-97" fmla="*/ 95025 w 156954"/>
                <a:gd name="connsiteY3-98" fmla="*/ 549413 h 550882"/>
                <a:gd name="connsiteX4-99" fmla="*/ 95025 w 156954"/>
                <a:gd name="connsiteY4-100" fmla="*/ 1726 h 550882"/>
                <a:gd name="connsiteX0-101" fmla="*/ 95025 w 156954"/>
                <a:gd name="connsiteY0-102" fmla="*/ 1726 h 550882"/>
                <a:gd name="connsiteX1-103" fmla="*/ 156938 w 156954"/>
                <a:gd name="connsiteY1-104" fmla="*/ 46969 h 550882"/>
                <a:gd name="connsiteX2-105" fmla="*/ 156938 w 156954"/>
                <a:gd name="connsiteY2-106" fmla="*/ 501788 h 550882"/>
                <a:gd name="connsiteX3-107" fmla="*/ 95025 w 156954"/>
                <a:gd name="connsiteY3-108" fmla="*/ 549413 h 550882"/>
                <a:gd name="connsiteX4-109" fmla="*/ 95025 w 156954"/>
                <a:gd name="connsiteY4-110" fmla="*/ 1726 h 550882"/>
                <a:gd name="connsiteX0-111" fmla="*/ 95025 w 156954"/>
                <a:gd name="connsiteY0-112" fmla="*/ 1726 h 550882"/>
                <a:gd name="connsiteX1-113" fmla="*/ 156938 w 156954"/>
                <a:gd name="connsiteY1-114" fmla="*/ 46969 h 550882"/>
                <a:gd name="connsiteX2-115" fmla="*/ 156938 w 156954"/>
                <a:gd name="connsiteY2-116" fmla="*/ 501788 h 550882"/>
                <a:gd name="connsiteX3-117" fmla="*/ 95025 w 156954"/>
                <a:gd name="connsiteY3-118" fmla="*/ 549413 h 550882"/>
                <a:gd name="connsiteX4-119" fmla="*/ 95025 w 156954"/>
                <a:gd name="connsiteY4-120" fmla="*/ 1726 h 550882"/>
                <a:gd name="connsiteX0-121" fmla="*/ 95025 w 156954"/>
                <a:gd name="connsiteY0-122" fmla="*/ 1726 h 550882"/>
                <a:gd name="connsiteX1-123" fmla="*/ 156938 w 156954"/>
                <a:gd name="connsiteY1-124" fmla="*/ 46969 h 550882"/>
                <a:gd name="connsiteX2-125" fmla="*/ 156938 w 156954"/>
                <a:gd name="connsiteY2-126" fmla="*/ 501788 h 550882"/>
                <a:gd name="connsiteX3-127" fmla="*/ 95025 w 156954"/>
                <a:gd name="connsiteY3-128" fmla="*/ 549413 h 550882"/>
                <a:gd name="connsiteX4-129" fmla="*/ 95025 w 156954"/>
                <a:gd name="connsiteY4-130" fmla="*/ 1726 h 550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6954" h="550882">
                  <a:moveTo>
                    <a:pt x="95025" y="1726"/>
                  </a:moveTo>
                  <a:cubicBezTo>
                    <a:pt x="122806" y="-4624"/>
                    <a:pt x="155350" y="5694"/>
                    <a:pt x="156938" y="46969"/>
                  </a:cubicBezTo>
                  <a:cubicBezTo>
                    <a:pt x="49781" y="184287"/>
                    <a:pt x="80738" y="385900"/>
                    <a:pt x="156938" y="501788"/>
                  </a:cubicBezTo>
                  <a:cubicBezTo>
                    <a:pt x="157731" y="531950"/>
                    <a:pt x="129950" y="557351"/>
                    <a:pt x="95025" y="549413"/>
                  </a:cubicBezTo>
                  <a:cubicBezTo>
                    <a:pt x="-15306" y="382726"/>
                    <a:pt x="-47055" y="185082"/>
                    <a:pt x="95025" y="1726"/>
                  </a:cubicBezTo>
                  <a:close/>
                </a:path>
              </a:pathLst>
            </a:custGeom>
            <a:solidFill>
              <a:srgbClr val="464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flipH="1">
              <a:off x="4457924" y="-325574"/>
              <a:ext cx="156954" cy="550882"/>
            </a:xfrm>
            <a:custGeom>
              <a:avLst/>
              <a:gdLst>
                <a:gd name="connsiteX0" fmla="*/ 916 w 62829"/>
                <a:gd name="connsiteY0" fmla="*/ 0 h 547687"/>
                <a:gd name="connsiteX1" fmla="*/ 62829 w 62829"/>
                <a:gd name="connsiteY1" fmla="*/ 45243 h 547687"/>
                <a:gd name="connsiteX2" fmla="*/ 62829 w 62829"/>
                <a:gd name="connsiteY2" fmla="*/ 500062 h 547687"/>
                <a:gd name="connsiteX3" fmla="*/ 916 w 62829"/>
                <a:gd name="connsiteY3" fmla="*/ 547687 h 547687"/>
                <a:gd name="connsiteX4" fmla="*/ 916 w 62829"/>
                <a:gd name="connsiteY4" fmla="*/ 0 h 547687"/>
                <a:gd name="connsiteX0-1" fmla="*/ 916 w 62829"/>
                <a:gd name="connsiteY0-2" fmla="*/ 0 h 547687"/>
                <a:gd name="connsiteX1-3" fmla="*/ 62829 w 62829"/>
                <a:gd name="connsiteY1-4" fmla="*/ 45243 h 547687"/>
                <a:gd name="connsiteX2-5" fmla="*/ 62829 w 62829"/>
                <a:gd name="connsiteY2-6" fmla="*/ 500062 h 547687"/>
                <a:gd name="connsiteX3-7" fmla="*/ 916 w 62829"/>
                <a:gd name="connsiteY3-8" fmla="*/ 547687 h 547687"/>
                <a:gd name="connsiteX4-9" fmla="*/ 916 w 62829"/>
                <a:gd name="connsiteY4-10" fmla="*/ 0 h 547687"/>
                <a:gd name="connsiteX0-11" fmla="*/ 916 w 62829"/>
                <a:gd name="connsiteY0-12" fmla="*/ 1726 h 549413"/>
                <a:gd name="connsiteX1-13" fmla="*/ 62829 w 62829"/>
                <a:gd name="connsiteY1-14" fmla="*/ 46969 h 549413"/>
                <a:gd name="connsiteX2-15" fmla="*/ 62829 w 62829"/>
                <a:gd name="connsiteY2-16" fmla="*/ 501788 h 549413"/>
                <a:gd name="connsiteX3-17" fmla="*/ 916 w 62829"/>
                <a:gd name="connsiteY3-18" fmla="*/ 549413 h 549413"/>
                <a:gd name="connsiteX4-19" fmla="*/ 916 w 62829"/>
                <a:gd name="connsiteY4-20" fmla="*/ 1726 h 549413"/>
                <a:gd name="connsiteX0-21" fmla="*/ 40040 w 101953"/>
                <a:gd name="connsiteY0-22" fmla="*/ 1726 h 549413"/>
                <a:gd name="connsiteX1-23" fmla="*/ 101953 w 101953"/>
                <a:gd name="connsiteY1-24" fmla="*/ 46969 h 549413"/>
                <a:gd name="connsiteX2-25" fmla="*/ 101953 w 101953"/>
                <a:gd name="connsiteY2-26" fmla="*/ 501788 h 549413"/>
                <a:gd name="connsiteX3-27" fmla="*/ 40040 w 101953"/>
                <a:gd name="connsiteY3-28" fmla="*/ 549413 h 549413"/>
                <a:gd name="connsiteX4-29" fmla="*/ 40040 w 101953"/>
                <a:gd name="connsiteY4-30" fmla="*/ 1726 h 549413"/>
                <a:gd name="connsiteX0-31" fmla="*/ 66972 w 128885"/>
                <a:gd name="connsiteY0-32" fmla="*/ 1726 h 549413"/>
                <a:gd name="connsiteX1-33" fmla="*/ 128885 w 128885"/>
                <a:gd name="connsiteY1-34" fmla="*/ 46969 h 549413"/>
                <a:gd name="connsiteX2-35" fmla="*/ 128885 w 128885"/>
                <a:gd name="connsiteY2-36" fmla="*/ 501788 h 549413"/>
                <a:gd name="connsiteX3-37" fmla="*/ 66972 w 128885"/>
                <a:gd name="connsiteY3-38" fmla="*/ 549413 h 549413"/>
                <a:gd name="connsiteX4-39" fmla="*/ 66972 w 128885"/>
                <a:gd name="connsiteY4-40" fmla="*/ 1726 h 549413"/>
                <a:gd name="connsiteX0-41" fmla="*/ 66972 w 128885"/>
                <a:gd name="connsiteY0-42" fmla="*/ 1726 h 549413"/>
                <a:gd name="connsiteX1-43" fmla="*/ 128885 w 128885"/>
                <a:gd name="connsiteY1-44" fmla="*/ 46969 h 549413"/>
                <a:gd name="connsiteX2-45" fmla="*/ 128885 w 128885"/>
                <a:gd name="connsiteY2-46" fmla="*/ 501788 h 549413"/>
                <a:gd name="connsiteX3-47" fmla="*/ 66972 w 128885"/>
                <a:gd name="connsiteY3-48" fmla="*/ 549413 h 549413"/>
                <a:gd name="connsiteX4-49" fmla="*/ 66972 w 128885"/>
                <a:gd name="connsiteY4-50" fmla="*/ 1726 h 549413"/>
                <a:gd name="connsiteX0-51" fmla="*/ 66972 w 128885"/>
                <a:gd name="connsiteY0-52" fmla="*/ 1726 h 549413"/>
                <a:gd name="connsiteX1-53" fmla="*/ 128885 w 128885"/>
                <a:gd name="connsiteY1-54" fmla="*/ 46969 h 549413"/>
                <a:gd name="connsiteX2-55" fmla="*/ 128885 w 128885"/>
                <a:gd name="connsiteY2-56" fmla="*/ 501788 h 549413"/>
                <a:gd name="connsiteX3-57" fmla="*/ 66972 w 128885"/>
                <a:gd name="connsiteY3-58" fmla="*/ 549413 h 549413"/>
                <a:gd name="connsiteX4-59" fmla="*/ 66972 w 128885"/>
                <a:gd name="connsiteY4-60" fmla="*/ 1726 h 549413"/>
                <a:gd name="connsiteX0-61" fmla="*/ 66972 w 128885"/>
                <a:gd name="connsiteY0-62" fmla="*/ 1726 h 550451"/>
                <a:gd name="connsiteX1-63" fmla="*/ 128885 w 128885"/>
                <a:gd name="connsiteY1-64" fmla="*/ 46969 h 550451"/>
                <a:gd name="connsiteX2-65" fmla="*/ 128885 w 128885"/>
                <a:gd name="connsiteY2-66" fmla="*/ 501788 h 550451"/>
                <a:gd name="connsiteX3-67" fmla="*/ 66972 w 128885"/>
                <a:gd name="connsiteY3-68" fmla="*/ 549413 h 550451"/>
                <a:gd name="connsiteX4-69" fmla="*/ 66972 w 128885"/>
                <a:gd name="connsiteY4-70" fmla="*/ 1726 h 550451"/>
                <a:gd name="connsiteX0-71" fmla="*/ 66972 w 128901"/>
                <a:gd name="connsiteY0-72" fmla="*/ 1726 h 550882"/>
                <a:gd name="connsiteX1-73" fmla="*/ 128885 w 128901"/>
                <a:gd name="connsiteY1-74" fmla="*/ 46969 h 550882"/>
                <a:gd name="connsiteX2-75" fmla="*/ 128885 w 128901"/>
                <a:gd name="connsiteY2-76" fmla="*/ 501788 h 550882"/>
                <a:gd name="connsiteX3-77" fmla="*/ 66972 w 128901"/>
                <a:gd name="connsiteY3-78" fmla="*/ 549413 h 550882"/>
                <a:gd name="connsiteX4-79" fmla="*/ 66972 w 128901"/>
                <a:gd name="connsiteY4-80" fmla="*/ 1726 h 550882"/>
                <a:gd name="connsiteX0-81" fmla="*/ 87736 w 149665"/>
                <a:gd name="connsiteY0-82" fmla="*/ 1726 h 550882"/>
                <a:gd name="connsiteX1-83" fmla="*/ 149649 w 149665"/>
                <a:gd name="connsiteY1-84" fmla="*/ 46969 h 550882"/>
                <a:gd name="connsiteX2-85" fmla="*/ 149649 w 149665"/>
                <a:gd name="connsiteY2-86" fmla="*/ 501788 h 550882"/>
                <a:gd name="connsiteX3-87" fmla="*/ 87736 w 149665"/>
                <a:gd name="connsiteY3-88" fmla="*/ 549413 h 550882"/>
                <a:gd name="connsiteX4-89" fmla="*/ 87736 w 149665"/>
                <a:gd name="connsiteY4-90" fmla="*/ 1726 h 550882"/>
                <a:gd name="connsiteX0-91" fmla="*/ 95025 w 156954"/>
                <a:gd name="connsiteY0-92" fmla="*/ 1726 h 550882"/>
                <a:gd name="connsiteX1-93" fmla="*/ 156938 w 156954"/>
                <a:gd name="connsiteY1-94" fmla="*/ 46969 h 550882"/>
                <a:gd name="connsiteX2-95" fmla="*/ 156938 w 156954"/>
                <a:gd name="connsiteY2-96" fmla="*/ 501788 h 550882"/>
                <a:gd name="connsiteX3-97" fmla="*/ 95025 w 156954"/>
                <a:gd name="connsiteY3-98" fmla="*/ 549413 h 550882"/>
                <a:gd name="connsiteX4-99" fmla="*/ 95025 w 156954"/>
                <a:gd name="connsiteY4-100" fmla="*/ 1726 h 550882"/>
                <a:gd name="connsiteX0-101" fmla="*/ 95025 w 156954"/>
                <a:gd name="connsiteY0-102" fmla="*/ 1726 h 550882"/>
                <a:gd name="connsiteX1-103" fmla="*/ 156938 w 156954"/>
                <a:gd name="connsiteY1-104" fmla="*/ 46969 h 550882"/>
                <a:gd name="connsiteX2-105" fmla="*/ 156938 w 156954"/>
                <a:gd name="connsiteY2-106" fmla="*/ 501788 h 550882"/>
                <a:gd name="connsiteX3-107" fmla="*/ 95025 w 156954"/>
                <a:gd name="connsiteY3-108" fmla="*/ 549413 h 550882"/>
                <a:gd name="connsiteX4-109" fmla="*/ 95025 w 156954"/>
                <a:gd name="connsiteY4-110" fmla="*/ 1726 h 550882"/>
                <a:gd name="connsiteX0-111" fmla="*/ 95025 w 156954"/>
                <a:gd name="connsiteY0-112" fmla="*/ 1726 h 550882"/>
                <a:gd name="connsiteX1-113" fmla="*/ 156938 w 156954"/>
                <a:gd name="connsiteY1-114" fmla="*/ 46969 h 550882"/>
                <a:gd name="connsiteX2-115" fmla="*/ 156938 w 156954"/>
                <a:gd name="connsiteY2-116" fmla="*/ 501788 h 550882"/>
                <a:gd name="connsiteX3-117" fmla="*/ 95025 w 156954"/>
                <a:gd name="connsiteY3-118" fmla="*/ 549413 h 550882"/>
                <a:gd name="connsiteX4-119" fmla="*/ 95025 w 156954"/>
                <a:gd name="connsiteY4-120" fmla="*/ 1726 h 550882"/>
                <a:gd name="connsiteX0-121" fmla="*/ 95025 w 156954"/>
                <a:gd name="connsiteY0-122" fmla="*/ 1726 h 550882"/>
                <a:gd name="connsiteX1-123" fmla="*/ 156938 w 156954"/>
                <a:gd name="connsiteY1-124" fmla="*/ 46969 h 550882"/>
                <a:gd name="connsiteX2-125" fmla="*/ 156938 w 156954"/>
                <a:gd name="connsiteY2-126" fmla="*/ 501788 h 550882"/>
                <a:gd name="connsiteX3-127" fmla="*/ 95025 w 156954"/>
                <a:gd name="connsiteY3-128" fmla="*/ 549413 h 550882"/>
                <a:gd name="connsiteX4-129" fmla="*/ 95025 w 156954"/>
                <a:gd name="connsiteY4-130" fmla="*/ 1726 h 550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6954" h="550882">
                  <a:moveTo>
                    <a:pt x="95025" y="1726"/>
                  </a:moveTo>
                  <a:cubicBezTo>
                    <a:pt x="122806" y="-4624"/>
                    <a:pt x="155350" y="5694"/>
                    <a:pt x="156938" y="46969"/>
                  </a:cubicBezTo>
                  <a:cubicBezTo>
                    <a:pt x="49781" y="184287"/>
                    <a:pt x="80738" y="385900"/>
                    <a:pt x="156938" y="501788"/>
                  </a:cubicBezTo>
                  <a:cubicBezTo>
                    <a:pt x="157731" y="531950"/>
                    <a:pt x="129950" y="557351"/>
                    <a:pt x="95025" y="549413"/>
                  </a:cubicBezTo>
                  <a:cubicBezTo>
                    <a:pt x="-15306" y="382726"/>
                    <a:pt x="-47055" y="185082"/>
                    <a:pt x="95025" y="1726"/>
                  </a:cubicBezTo>
                  <a:close/>
                </a:path>
              </a:pathLst>
            </a:custGeom>
            <a:solidFill>
              <a:srgbClr val="464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3832672" y="-220634"/>
              <a:ext cx="115933" cy="341002"/>
            </a:xfrm>
            <a:custGeom>
              <a:avLst/>
              <a:gdLst>
                <a:gd name="connsiteX0" fmla="*/ 0 w 66675"/>
                <a:gd name="connsiteY0" fmla="*/ 0 h 328612"/>
                <a:gd name="connsiteX1" fmla="*/ 66675 w 66675"/>
                <a:gd name="connsiteY1" fmla="*/ 47625 h 328612"/>
                <a:gd name="connsiteX2" fmla="*/ 61912 w 66675"/>
                <a:gd name="connsiteY2" fmla="*/ 280987 h 328612"/>
                <a:gd name="connsiteX3" fmla="*/ 7144 w 66675"/>
                <a:gd name="connsiteY3" fmla="*/ 328612 h 328612"/>
                <a:gd name="connsiteX4" fmla="*/ 0 w 66675"/>
                <a:gd name="connsiteY4" fmla="*/ 0 h 328612"/>
                <a:gd name="connsiteX0-1" fmla="*/ 0 w 66675"/>
                <a:gd name="connsiteY0-2" fmla="*/ 14 h 328626"/>
                <a:gd name="connsiteX1-3" fmla="*/ 66675 w 66675"/>
                <a:gd name="connsiteY1-4" fmla="*/ 47639 h 328626"/>
                <a:gd name="connsiteX2-5" fmla="*/ 61912 w 66675"/>
                <a:gd name="connsiteY2-6" fmla="*/ 281001 h 328626"/>
                <a:gd name="connsiteX3-7" fmla="*/ 7144 w 66675"/>
                <a:gd name="connsiteY3-8" fmla="*/ 328626 h 328626"/>
                <a:gd name="connsiteX4-9" fmla="*/ 0 w 66675"/>
                <a:gd name="connsiteY4-10" fmla="*/ 14 h 328626"/>
                <a:gd name="connsiteX0-11" fmla="*/ 0 w 66675"/>
                <a:gd name="connsiteY0-12" fmla="*/ 24 h 328636"/>
                <a:gd name="connsiteX1-13" fmla="*/ 66675 w 66675"/>
                <a:gd name="connsiteY1-14" fmla="*/ 47649 h 328636"/>
                <a:gd name="connsiteX2-15" fmla="*/ 61912 w 66675"/>
                <a:gd name="connsiteY2-16" fmla="*/ 281011 h 328636"/>
                <a:gd name="connsiteX3-17" fmla="*/ 7144 w 66675"/>
                <a:gd name="connsiteY3-18" fmla="*/ 328636 h 328636"/>
                <a:gd name="connsiteX4-19" fmla="*/ 0 w 66675"/>
                <a:gd name="connsiteY4-20" fmla="*/ 24 h 328636"/>
                <a:gd name="connsiteX0-21" fmla="*/ 32596 w 99271"/>
                <a:gd name="connsiteY0-22" fmla="*/ 24 h 328636"/>
                <a:gd name="connsiteX1-23" fmla="*/ 99271 w 99271"/>
                <a:gd name="connsiteY1-24" fmla="*/ 47649 h 328636"/>
                <a:gd name="connsiteX2-25" fmla="*/ 94508 w 99271"/>
                <a:gd name="connsiteY2-26" fmla="*/ 281011 h 328636"/>
                <a:gd name="connsiteX3-27" fmla="*/ 39740 w 99271"/>
                <a:gd name="connsiteY3-28" fmla="*/ 328636 h 328636"/>
                <a:gd name="connsiteX4-29" fmla="*/ 32596 w 99271"/>
                <a:gd name="connsiteY4-30" fmla="*/ 24 h 328636"/>
                <a:gd name="connsiteX0-31" fmla="*/ 48766 w 115441"/>
                <a:gd name="connsiteY0-32" fmla="*/ 24 h 328636"/>
                <a:gd name="connsiteX1-33" fmla="*/ 115441 w 115441"/>
                <a:gd name="connsiteY1-34" fmla="*/ 47649 h 328636"/>
                <a:gd name="connsiteX2-35" fmla="*/ 110678 w 115441"/>
                <a:gd name="connsiteY2-36" fmla="*/ 281011 h 328636"/>
                <a:gd name="connsiteX3-37" fmla="*/ 55910 w 115441"/>
                <a:gd name="connsiteY3-38" fmla="*/ 328636 h 328636"/>
                <a:gd name="connsiteX4-39" fmla="*/ 48766 w 115441"/>
                <a:gd name="connsiteY4-40" fmla="*/ 24 h 328636"/>
                <a:gd name="connsiteX0-41" fmla="*/ 48766 w 115441"/>
                <a:gd name="connsiteY0-42" fmla="*/ 24 h 328636"/>
                <a:gd name="connsiteX1-43" fmla="*/ 115441 w 115441"/>
                <a:gd name="connsiteY1-44" fmla="*/ 47649 h 328636"/>
                <a:gd name="connsiteX2-45" fmla="*/ 110678 w 115441"/>
                <a:gd name="connsiteY2-46" fmla="*/ 281011 h 328636"/>
                <a:gd name="connsiteX3-47" fmla="*/ 55910 w 115441"/>
                <a:gd name="connsiteY3-48" fmla="*/ 328636 h 328636"/>
                <a:gd name="connsiteX4-49" fmla="*/ 48766 w 115441"/>
                <a:gd name="connsiteY4-50" fmla="*/ 24 h 328636"/>
                <a:gd name="connsiteX0-51" fmla="*/ 48766 w 115441"/>
                <a:gd name="connsiteY0-52" fmla="*/ 24 h 328636"/>
                <a:gd name="connsiteX1-53" fmla="*/ 115441 w 115441"/>
                <a:gd name="connsiteY1-54" fmla="*/ 47649 h 328636"/>
                <a:gd name="connsiteX2-55" fmla="*/ 110678 w 115441"/>
                <a:gd name="connsiteY2-56" fmla="*/ 281011 h 328636"/>
                <a:gd name="connsiteX3-57" fmla="*/ 55910 w 115441"/>
                <a:gd name="connsiteY3-58" fmla="*/ 328636 h 328636"/>
                <a:gd name="connsiteX4-59" fmla="*/ 48766 w 115441"/>
                <a:gd name="connsiteY4-60" fmla="*/ 24 h 328636"/>
                <a:gd name="connsiteX0-61" fmla="*/ 48766 w 115441"/>
                <a:gd name="connsiteY0-62" fmla="*/ 24 h 328636"/>
                <a:gd name="connsiteX1-63" fmla="*/ 115441 w 115441"/>
                <a:gd name="connsiteY1-64" fmla="*/ 47649 h 328636"/>
                <a:gd name="connsiteX2-65" fmla="*/ 110678 w 115441"/>
                <a:gd name="connsiteY2-66" fmla="*/ 281011 h 328636"/>
                <a:gd name="connsiteX3-67" fmla="*/ 55910 w 115441"/>
                <a:gd name="connsiteY3-68" fmla="*/ 328636 h 328636"/>
                <a:gd name="connsiteX4-69" fmla="*/ 48766 w 115441"/>
                <a:gd name="connsiteY4-70" fmla="*/ 24 h 328636"/>
                <a:gd name="connsiteX0-71" fmla="*/ 48766 w 115441"/>
                <a:gd name="connsiteY0-72" fmla="*/ 24 h 333157"/>
                <a:gd name="connsiteX1-73" fmla="*/ 115441 w 115441"/>
                <a:gd name="connsiteY1-74" fmla="*/ 47649 h 333157"/>
                <a:gd name="connsiteX2-75" fmla="*/ 110678 w 115441"/>
                <a:gd name="connsiteY2-76" fmla="*/ 281011 h 333157"/>
                <a:gd name="connsiteX3-77" fmla="*/ 55910 w 115441"/>
                <a:gd name="connsiteY3-78" fmla="*/ 328636 h 333157"/>
                <a:gd name="connsiteX4-79" fmla="*/ 48766 w 115441"/>
                <a:gd name="connsiteY4-80" fmla="*/ 24 h 333157"/>
                <a:gd name="connsiteX0-81" fmla="*/ 48766 w 115441"/>
                <a:gd name="connsiteY0-82" fmla="*/ 2979 h 336112"/>
                <a:gd name="connsiteX1-83" fmla="*/ 115441 w 115441"/>
                <a:gd name="connsiteY1-84" fmla="*/ 50604 h 336112"/>
                <a:gd name="connsiteX2-85" fmla="*/ 110678 w 115441"/>
                <a:gd name="connsiteY2-86" fmla="*/ 283966 h 336112"/>
                <a:gd name="connsiteX3-87" fmla="*/ 55910 w 115441"/>
                <a:gd name="connsiteY3-88" fmla="*/ 331591 h 336112"/>
                <a:gd name="connsiteX4-89" fmla="*/ 48766 w 115441"/>
                <a:gd name="connsiteY4-90" fmla="*/ 2979 h 336112"/>
                <a:gd name="connsiteX0-91" fmla="*/ 48766 w 115933"/>
                <a:gd name="connsiteY0-92" fmla="*/ 2832 h 335965"/>
                <a:gd name="connsiteX1-93" fmla="*/ 115441 w 115933"/>
                <a:gd name="connsiteY1-94" fmla="*/ 50457 h 335965"/>
                <a:gd name="connsiteX2-95" fmla="*/ 110678 w 115933"/>
                <a:gd name="connsiteY2-96" fmla="*/ 283819 h 335965"/>
                <a:gd name="connsiteX3-97" fmla="*/ 55910 w 115933"/>
                <a:gd name="connsiteY3-98" fmla="*/ 331444 h 335965"/>
                <a:gd name="connsiteX4-99" fmla="*/ 48766 w 115933"/>
                <a:gd name="connsiteY4-100" fmla="*/ 2832 h 335965"/>
                <a:gd name="connsiteX0-101" fmla="*/ 48766 w 115933"/>
                <a:gd name="connsiteY0-102" fmla="*/ 2832 h 335965"/>
                <a:gd name="connsiteX1-103" fmla="*/ 115441 w 115933"/>
                <a:gd name="connsiteY1-104" fmla="*/ 50457 h 335965"/>
                <a:gd name="connsiteX2-105" fmla="*/ 110678 w 115933"/>
                <a:gd name="connsiteY2-106" fmla="*/ 283819 h 335965"/>
                <a:gd name="connsiteX3-107" fmla="*/ 55910 w 115933"/>
                <a:gd name="connsiteY3-108" fmla="*/ 331444 h 335965"/>
                <a:gd name="connsiteX4-109" fmla="*/ 48766 w 115933"/>
                <a:gd name="connsiteY4-110" fmla="*/ 2832 h 335965"/>
                <a:gd name="connsiteX0-111" fmla="*/ 48766 w 115933"/>
                <a:gd name="connsiteY0-112" fmla="*/ 2832 h 341002"/>
                <a:gd name="connsiteX1-113" fmla="*/ 115441 w 115933"/>
                <a:gd name="connsiteY1-114" fmla="*/ 50457 h 341002"/>
                <a:gd name="connsiteX2-115" fmla="*/ 110678 w 115933"/>
                <a:gd name="connsiteY2-116" fmla="*/ 283819 h 341002"/>
                <a:gd name="connsiteX3-117" fmla="*/ 55910 w 115933"/>
                <a:gd name="connsiteY3-118" fmla="*/ 331444 h 341002"/>
                <a:gd name="connsiteX4-119" fmla="*/ 48766 w 115933"/>
                <a:gd name="connsiteY4-120" fmla="*/ 2832 h 3410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5933" h="341002">
                  <a:moveTo>
                    <a:pt x="48766" y="2832"/>
                  </a:moveTo>
                  <a:cubicBezTo>
                    <a:pt x="99567" y="-9868"/>
                    <a:pt x="119410" y="22676"/>
                    <a:pt x="115441" y="50457"/>
                  </a:cubicBezTo>
                  <a:cubicBezTo>
                    <a:pt x="51941" y="142531"/>
                    <a:pt x="71785" y="232226"/>
                    <a:pt x="110678" y="283819"/>
                  </a:cubicBezTo>
                  <a:cubicBezTo>
                    <a:pt x="125759" y="330651"/>
                    <a:pt x="88454" y="356050"/>
                    <a:pt x="55910" y="331444"/>
                  </a:cubicBezTo>
                  <a:cubicBezTo>
                    <a:pt x="-6002" y="238575"/>
                    <a:pt x="-27434" y="152850"/>
                    <a:pt x="48766" y="2832"/>
                  </a:cubicBezTo>
                  <a:close/>
                </a:path>
              </a:pathLst>
            </a:custGeom>
            <a:solidFill>
              <a:srgbClr val="464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flipH="1">
              <a:off x="4295522" y="-220761"/>
              <a:ext cx="115933" cy="341002"/>
            </a:xfrm>
            <a:custGeom>
              <a:avLst/>
              <a:gdLst>
                <a:gd name="connsiteX0" fmla="*/ 0 w 66675"/>
                <a:gd name="connsiteY0" fmla="*/ 0 h 328612"/>
                <a:gd name="connsiteX1" fmla="*/ 66675 w 66675"/>
                <a:gd name="connsiteY1" fmla="*/ 47625 h 328612"/>
                <a:gd name="connsiteX2" fmla="*/ 61912 w 66675"/>
                <a:gd name="connsiteY2" fmla="*/ 280987 h 328612"/>
                <a:gd name="connsiteX3" fmla="*/ 7144 w 66675"/>
                <a:gd name="connsiteY3" fmla="*/ 328612 h 328612"/>
                <a:gd name="connsiteX4" fmla="*/ 0 w 66675"/>
                <a:gd name="connsiteY4" fmla="*/ 0 h 328612"/>
                <a:gd name="connsiteX0-1" fmla="*/ 0 w 66675"/>
                <a:gd name="connsiteY0-2" fmla="*/ 14 h 328626"/>
                <a:gd name="connsiteX1-3" fmla="*/ 66675 w 66675"/>
                <a:gd name="connsiteY1-4" fmla="*/ 47639 h 328626"/>
                <a:gd name="connsiteX2-5" fmla="*/ 61912 w 66675"/>
                <a:gd name="connsiteY2-6" fmla="*/ 281001 h 328626"/>
                <a:gd name="connsiteX3-7" fmla="*/ 7144 w 66675"/>
                <a:gd name="connsiteY3-8" fmla="*/ 328626 h 328626"/>
                <a:gd name="connsiteX4-9" fmla="*/ 0 w 66675"/>
                <a:gd name="connsiteY4-10" fmla="*/ 14 h 328626"/>
                <a:gd name="connsiteX0-11" fmla="*/ 0 w 66675"/>
                <a:gd name="connsiteY0-12" fmla="*/ 24 h 328636"/>
                <a:gd name="connsiteX1-13" fmla="*/ 66675 w 66675"/>
                <a:gd name="connsiteY1-14" fmla="*/ 47649 h 328636"/>
                <a:gd name="connsiteX2-15" fmla="*/ 61912 w 66675"/>
                <a:gd name="connsiteY2-16" fmla="*/ 281011 h 328636"/>
                <a:gd name="connsiteX3-17" fmla="*/ 7144 w 66675"/>
                <a:gd name="connsiteY3-18" fmla="*/ 328636 h 328636"/>
                <a:gd name="connsiteX4-19" fmla="*/ 0 w 66675"/>
                <a:gd name="connsiteY4-20" fmla="*/ 24 h 328636"/>
                <a:gd name="connsiteX0-21" fmla="*/ 32596 w 99271"/>
                <a:gd name="connsiteY0-22" fmla="*/ 24 h 328636"/>
                <a:gd name="connsiteX1-23" fmla="*/ 99271 w 99271"/>
                <a:gd name="connsiteY1-24" fmla="*/ 47649 h 328636"/>
                <a:gd name="connsiteX2-25" fmla="*/ 94508 w 99271"/>
                <a:gd name="connsiteY2-26" fmla="*/ 281011 h 328636"/>
                <a:gd name="connsiteX3-27" fmla="*/ 39740 w 99271"/>
                <a:gd name="connsiteY3-28" fmla="*/ 328636 h 328636"/>
                <a:gd name="connsiteX4-29" fmla="*/ 32596 w 99271"/>
                <a:gd name="connsiteY4-30" fmla="*/ 24 h 328636"/>
                <a:gd name="connsiteX0-31" fmla="*/ 48766 w 115441"/>
                <a:gd name="connsiteY0-32" fmla="*/ 24 h 328636"/>
                <a:gd name="connsiteX1-33" fmla="*/ 115441 w 115441"/>
                <a:gd name="connsiteY1-34" fmla="*/ 47649 h 328636"/>
                <a:gd name="connsiteX2-35" fmla="*/ 110678 w 115441"/>
                <a:gd name="connsiteY2-36" fmla="*/ 281011 h 328636"/>
                <a:gd name="connsiteX3-37" fmla="*/ 55910 w 115441"/>
                <a:gd name="connsiteY3-38" fmla="*/ 328636 h 328636"/>
                <a:gd name="connsiteX4-39" fmla="*/ 48766 w 115441"/>
                <a:gd name="connsiteY4-40" fmla="*/ 24 h 328636"/>
                <a:gd name="connsiteX0-41" fmla="*/ 48766 w 115441"/>
                <a:gd name="connsiteY0-42" fmla="*/ 24 h 328636"/>
                <a:gd name="connsiteX1-43" fmla="*/ 115441 w 115441"/>
                <a:gd name="connsiteY1-44" fmla="*/ 47649 h 328636"/>
                <a:gd name="connsiteX2-45" fmla="*/ 110678 w 115441"/>
                <a:gd name="connsiteY2-46" fmla="*/ 281011 h 328636"/>
                <a:gd name="connsiteX3-47" fmla="*/ 55910 w 115441"/>
                <a:gd name="connsiteY3-48" fmla="*/ 328636 h 328636"/>
                <a:gd name="connsiteX4-49" fmla="*/ 48766 w 115441"/>
                <a:gd name="connsiteY4-50" fmla="*/ 24 h 328636"/>
                <a:gd name="connsiteX0-51" fmla="*/ 48766 w 115441"/>
                <a:gd name="connsiteY0-52" fmla="*/ 24 h 328636"/>
                <a:gd name="connsiteX1-53" fmla="*/ 115441 w 115441"/>
                <a:gd name="connsiteY1-54" fmla="*/ 47649 h 328636"/>
                <a:gd name="connsiteX2-55" fmla="*/ 110678 w 115441"/>
                <a:gd name="connsiteY2-56" fmla="*/ 281011 h 328636"/>
                <a:gd name="connsiteX3-57" fmla="*/ 55910 w 115441"/>
                <a:gd name="connsiteY3-58" fmla="*/ 328636 h 328636"/>
                <a:gd name="connsiteX4-59" fmla="*/ 48766 w 115441"/>
                <a:gd name="connsiteY4-60" fmla="*/ 24 h 328636"/>
                <a:gd name="connsiteX0-61" fmla="*/ 48766 w 115441"/>
                <a:gd name="connsiteY0-62" fmla="*/ 24 h 328636"/>
                <a:gd name="connsiteX1-63" fmla="*/ 115441 w 115441"/>
                <a:gd name="connsiteY1-64" fmla="*/ 47649 h 328636"/>
                <a:gd name="connsiteX2-65" fmla="*/ 110678 w 115441"/>
                <a:gd name="connsiteY2-66" fmla="*/ 281011 h 328636"/>
                <a:gd name="connsiteX3-67" fmla="*/ 55910 w 115441"/>
                <a:gd name="connsiteY3-68" fmla="*/ 328636 h 328636"/>
                <a:gd name="connsiteX4-69" fmla="*/ 48766 w 115441"/>
                <a:gd name="connsiteY4-70" fmla="*/ 24 h 328636"/>
                <a:gd name="connsiteX0-71" fmla="*/ 48766 w 115441"/>
                <a:gd name="connsiteY0-72" fmla="*/ 24 h 333157"/>
                <a:gd name="connsiteX1-73" fmla="*/ 115441 w 115441"/>
                <a:gd name="connsiteY1-74" fmla="*/ 47649 h 333157"/>
                <a:gd name="connsiteX2-75" fmla="*/ 110678 w 115441"/>
                <a:gd name="connsiteY2-76" fmla="*/ 281011 h 333157"/>
                <a:gd name="connsiteX3-77" fmla="*/ 55910 w 115441"/>
                <a:gd name="connsiteY3-78" fmla="*/ 328636 h 333157"/>
                <a:gd name="connsiteX4-79" fmla="*/ 48766 w 115441"/>
                <a:gd name="connsiteY4-80" fmla="*/ 24 h 333157"/>
                <a:gd name="connsiteX0-81" fmla="*/ 48766 w 115441"/>
                <a:gd name="connsiteY0-82" fmla="*/ 2979 h 336112"/>
                <a:gd name="connsiteX1-83" fmla="*/ 115441 w 115441"/>
                <a:gd name="connsiteY1-84" fmla="*/ 50604 h 336112"/>
                <a:gd name="connsiteX2-85" fmla="*/ 110678 w 115441"/>
                <a:gd name="connsiteY2-86" fmla="*/ 283966 h 336112"/>
                <a:gd name="connsiteX3-87" fmla="*/ 55910 w 115441"/>
                <a:gd name="connsiteY3-88" fmla="*/ 331591 h 336112"/>
                <a:gd name="connsiteX4-89" fmla="*/ 48766 w 115441"/>
                <a:gd name="connsiteY4-90" fmla="*/ 2979 h 336112"/>
                <a:gd name="connsiteX0-91" fmla="*/ 48766 w 115933"/>
                <a:gd name="connsiteY0-92" fmla="*/ 2832 h 335965"/>
                <a:gd name="connsiteX1-93" fmla="*/ 115441 w 115933"/>
                <a:gd name="connsiteY1-94" fmla="*/ 50457 h 335965"/>
                <a:gd name="connsiteX2-95" fmla="*/ 110678 w 115933"/>
                <a:gd name="connsiteY2-96" fmla="*/ 283819 h 335965"/>
                <a:gd name="connsiteX3-97" fmla="*/ 55910 w 115933"/>
                <a:gd name="connsiteY3-98" fmla="*/ 331444 h 335965"/>
                <a:gd name="connsiteX4-99" fmla="*/ 48766 w 115933"/>
                <a:gd name="connsiteY4-100" fmla="*/ 2832 h 335965"/>
                <a:gd name="connsiteX0-101" fmla="*/ 48766 w 115933"/>
                <a:gd name="connsiteY0-102" fmla="*/ 2832 h 335965"/>
                <a:gd name="connsiteX1-103" fmla="*/ 115441 w 115933"/>
                <a:gd name="connsiteY1-104" fmla="*/ 50457 h 335965"/>
                <a:gd name="connsiteX2-105" fmla="*/ 110678 w 115933"/>
                <a:gd name="connsiteY2-106" fmla="*/ 283819 h 335965"/>
                <a:gd name="connsiteX3-107" fmla="*/ 55910 w 115933"/>
                <a:gd name="connsiteY3-108" fmla="*/ 331444 h 335965"/>
                <a:gd name="connsiteX4-109" fmla="*/ 48766 w 115933"/>
                <a:gd name="connsiteY4-110" fmla="*/ 2832 h 335965"/>
                <a:gd name="connsiteX0-111" fmla="*/ 48766 w 115933"/>
                <a:gd name="connsiteY0-112" fmla="*/ 2832 h 341002"/>
                <a:gd name="connsiteX1-113" fmla="*/ 115441 w 115933"/>
                <a:gd name="connsiteY1-114" fmla="*/ 50457 h 341002"/>
                <a:gd name="connsiteX2-115" fmla="*/ 110678 w 115933"/>
                <a:gd name="connsiteY2-116" fmla="*/ 283819 h 341002"/>
                <a:gd name="connsiteX3-117" fmla="*/ 55910 w 115933"/>
                <a:gd name="connsiteY3-118" fmla="*/ 331444 h 341002"/>
                <a:gd name="connsiteX4-119" fmla="*/ 48766 w 115933"/>
                <a:gd name="connsiteY4-120" fmla="*/ 2832 h 3410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5933" h="341002">
                  <a:moveTo>
                    <a:pt x="48766" y="2832"/>
                  </a:moveTo>
                  <a:cubicBezTo>
                    <a:pt x="99567" y="-9868"/>
                    <a:pt x="119410" y="22676"/>
                    <a:pt x="115441" y="50457"/>
                  </a:cubicBezTo>
                  <a:cubicBezTo>
                    <a:pt x="51941" y="142531"/>
                    <a:pt x="71785" y="232226"/>
                    <a:pt x="110678" y="283819"/>
                  </a:cubicBezTo>
                  <a:cubicBezTo>
                    <a:pt x="125759" y="330651"/>
                    <a:pt x="88454" y="356050"/>
                    <a:pt x="55910" y="331444"/>
                  </a:cubicBezTo>
                  <a:cubicBezTo>
                    <a:pt x="-6002" y="238575"/>
                    <a:pt x="-27434" y="152850"/>
                    <a:pt x="48766" y="2832"/>
                  </a:cubicBezTo>
                  <a:close/>
                </a:path>
              </a:pathLst>
            </a:custGeom>
            <a:solidFill>
              <a:srgbClr val="464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036338" y="-135985"/>
              <a:ext cx="171450" cy="171450"/>
            </a:xfrm>
            <a:prstGeom prst="ellipse">
              <a:avLst/>
            </a:prstGeom>
            <a:solidFill>
              <a:srgbClr val="464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853009" y="3161066"/>
            <a:ext cx="617424" cy="484904"/>
            <a:chOff x="3712969" y="3884404"/>
            <a:chExt cx="913160" cy="717165"/>
          </a:xfrm>
        </p:grpSpPr>
        <p:sp>
          <p:nvSpPr>
            <p:cNvPr id="60" name="任意多边形 59"/>
            <p:cNvSpPr/>
            <p:nvPr/>
          </p:nvSpPr>
          <p:spPr>
            <a:xfrm>
              <a:off x="3712969" y="4077660"/>
              <a:ext cx="913159" cy="523909"/>
            </a:xfrm>
            <a:custGeom>
              <a:avLst/>
              <a:gdLst>
                <a:gd name="connsiteX0" fmla="*/ 0 w 907152"/>
                <a:gd name="connsiteY0" fmla="*/ 0 h 523909"/>
                <a:gd name="connsiteX1" fmla="*/ 907152 w 907152"/>
                <a:gd name="connsiteY1" fmla="*/ 0 h 523909"/>
                <a:gd name="connsiteX2" fmla="*/ 907152 w 907152"/>
                <a:gd name="connsiteY2" fmla="*/ 412551 h 523909"/>
                <a:gd name="connsiteX3" fmla="*/ 795794 w 907152"/>
                <a:gd name="connsiteY3" fmla="*/ 523909 h 523909"/>
                <a:gd name="connsiteX4" fmla="*/ 111358 w 907152"/>
                <a:gd name="connsiteY4" fmla="*/ 523909 h 523909"/>
                <a:gd name="connsiteX5" fmla="*/ 0 w 907152"/>
                <a:gd name="connsiteY5" fmla="*/ 412551 h 52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7152" h="523909">
                  <a:moveTo>
                    <a:pt x="0" y="0"/>
                  </a:moveTo>
                  <a:lnTo>
                    <a:pt x="907152" y="0"/>
                  </a:lnTo>
                  <a:lnTo>
                    <a:pt x="907152" y="412551"/>
                  </a:lnTo>
                  <a:cubicBezTo>
                    <a:pt x="907152" y="474052"/>
                    <a:pt x="857295" y="523909"/>
                    <a:pt x="795794" y="523909"/>
                  </a:cubicBezTo>
                  <a:lnTo>
                    <a:pt x="111358" y="523909"/>
                  </a:lnTo>
                  <a:cubicBezTo>
                    <a:pt x="49857" y="523909"/>
                    <a:pt x="0" y="474052"/>
                    <a:pt x="0" y="412551"/>
                  </a:cubicBezTo>
                  <a:close/>
                </a:path>
              </a:pathLst>
            </a:custGeom>
            <a:noFill/>
            <a:ln w="28575">
              <a:solidFill>
                <a:srgbClr val="464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464E5A"/>
                  </a:solidFill>
                </a:rPr>
                <a:t>1G</a:t>
              </a:r>
              <a:endParaRPr lang="zh-CN" altLang="en-US" sz="2000" b="1" dirty="0">
                <a:solidFill>
                  <a:srgbClr val="464E5A"/>
                </a:solidFill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712970" y="3884404"/>
              <a:ext cx="913159" cy="192224"/>
            </a:xfrm>
            <a:custGeom>
              <a:avLst/>
              <a:gdLst>
                <a:gd name="connsiteX0" fmla="*/ 64170 w 913159"/>
                <a:gd name="connsiteY0" fmla="*/ 0 h 192224"/>
                <a:gd name="connsiteX1" fmla="*/ 320840 w 913159"/>
                <a:gd name="connsiteY1" fmla="*/ 0 h 192224"/>
                <a:gd name="connsiteX2" fmla="*/ 385010 w 913159"/>
                <a:gd name="connsiteY2" fmla="*/ 64170 h 192224"/>
                <a:gd name="connsiteX3" fmla="*/ 385010 w 913159"/>
                <a:gd name="connsiteY3" fmla="*/ 107321 h 192224"/>
                <a:gd name="connsiteX4" fmla="*/ 807142 w 913159"/>
                <a:gd name="connsiteY4" fmla="*/ 107321 h 192224"/>
                <a:gd name="connsiteX5" fmla="*/ 909749 w 913159"/>
                <a:gd name="connsiteY5" fmla="*/ 175334 h 192224"/>
                <a:gd name="connsiteX6" fmla="*/ 913159 w 913159"/>
                <a:gd name="connsiteY6" fmla="*/ 192224 h 192224"/>
                <a:gd name="connsiteX7" fmla="*/ 385010 w 913159"/>
                <a:gd name="connsiteY7" fmla="*/ 192224 h 192224"/>
                <a:gd name="connsiteX8" fmla="*/ 0 w 913159"/>
                <a:gd name="connsiteY8" fmla="*/ 192224 h 192224"/>
                <a:gd name="connsiteX9" fmla="*/ 0 w 913159"/>
                <a:gd name="connsiteY9" fmla="*/ 64170 h 192224"/>
                <a:gd name="connsiteX10" fmla="*/ 64170 w 913159"/>
                <a:gd name="connsiteY10" fmla="*/ 0 h 1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59" h="192224">
                  <a:moveTo>
                    <a:pt x="64170" y="0"/>
                  </a:moveTo>
                  <a:lnTo>
                    <a:pt x="320840" y="0"/>
                  </a:lnTo>
                  <a:cubicBezTo>
                    <a:pt x="356280" y="0"/>
                    <a:pt x="385010" y="28730"/>
                    <a:pt x="385010" y="64170"/>
                  </a:cubicBezTo>
                  <a:lnTo>
                    <a:pt x="385010" y="107321"/>
                  </a:lnTo>
                  <a:lnTo>
                    <a:pt x="807142" y="107321"/>
                  </a:lnTo>
                  <a:cubicBezTo>
                    <a:pt x="853268" y="107321"/>
                    <a:pt x="892844" y="135366"/>
                    <a:pt x="909749" y="175334"/>
                  </a:cubicBezTo>
                  <a:lnTo>
                    <a:pt x="913159" y="192224"/>
                  </a:lnTo>
                  <a:lnTo>
                    <a:pt x="385010" y="192224"/>
                  </a:lnTo>
                  <a:lnTo>
                    <a:pt x="0" y="192224"/>
                  </a:lnTo>
                  <a:lnTo>
                    <a:pt x="0" y="64170"/>
                  </a:lnTo>
                  <a:cubicBezTo>
                    <a:pt x="0" y="28730"/>
                    <a:pt x="28730" y="0"/>
                    <a:pt x="64170" y="0"/>
                  </a:cubicBezTo>
                  <a:close/>
                </a:path>
              </a:pathLst>
            </a:custGeom>
            <a:noFill/>
            <a:ln w="28575">
              <a:solidFill>
                <a:srgbClr val="464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0640022" y="2033979"/>
            <a:ext cx="664520" cy="510630"/>
            <a:chOff x="10316441" y="2379482"/>
            <a:chExt cx="886408" cy="681134"/>
          </a:xfrm>
        </p:grpSpPr>
        <p:grpSp>
          <p:nvGrpSpPr>
            <p:cNvPr id="10" name="组合 9"/>
            <p:cNvGrpSpPr/>
            <p:nvPr/>
          </p:nvGrpSpPr>
          <p:grpSpPr>
            <a:xfrm flipH="1">
              <a:off x="10316441" y="2379482"/>
              <a:ext cx="886408" cy="681134"/>
              <a:chOff x="3032449" y="4627984"/>
              <a:chExt cx="886408" cy="681134"/>
            </a:xfrm>
            <a:solidFill>
              <a:srgbClr val="EBC506"/>
            </a:solidFill>
          </p:grpSpPr>
          <p:sp>
            <p:nvSpPr>
              <p:cNvPr id="5" name="任意多边形 4"/>
              <p:cNvSpPr/>
              <p:nvPr/>
            </p:nvSpPr>
            <p:spPr>
              <a:xfrm>
                <a:off x="3032449" y="4627984"/>
                <a:ext cx="886408" cy="681134"/>
              </a:xfrm>
              <a:custGeom>
                <a:avLst/>
                <a:gdLst>
                  <a:gd name="connsiteX0" fmla="*/ 48211 w 886408"/>
                  <a:gd name="connsiteY0" fmla="*/ 0 h 681134"/>
                  <a:gd name="connsiteX1" fmla="*/ 365061 w 886408"/>
                  <a:gd name="connsiteY1" fmla="*/ 0 h 681134"/>
                  <a:gd name="connsiteX2" fmla="*/ 459533 w 886408"/>
                  <a:gd name="connsiteY2" fmla="*/ 116632 h 681134"/>
                  <a:gd name="connsiteX3" fmla="*/ 886408 w 886408"/>
                  <a:gd name="connsiteY3" fmla="*/ 116632 h 681134"/>
                  <a:gd name="connsiteX4" fmla="*/ 886408 w 886408"/>
                  <a:gd name="connsiteY4" fmla="*/ 632923 h 681134"/>
                  <a:gd name="connsiteX5" fmla="*/ 838197 w 886408"/>
                  <a:gd name="connsiteY5" fmla="*/ 681134 h 681134"/>
                  <a:gd name="connsiteX6" fmla="*/ 48211 w 886408"/>
                  <a:gd name="connsiteY6" fmla="*/ 681134 h 681134"/>
                  <a:gd name="connsiteX7" fmla="*/ 0 w 886408"/>
                  <a:gd name="connsiteY7" fmla="*/ 632923 h 681134"/>
                  <a:gd name="connsiteX8" fmla="*/ 0 w 886408"/>
                  <a:gd name="connsiteY8" fmla="*/ 48211 h 681134"/>
                  <a:gd name="connsiteX9" fmla="*/ 48211 w 886408"/>
                  <a:gd name="connsiteY9" fmla="*/ 0 h 68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6408" h="681134">
                    <a:moveTo>
                      <a:pt x="48211" y="0"/>
                    </a:moveTo>
                    <a:lnTo>
                      <a:pt x="365061" y="0"/>
                    </a:lnTo>
                    <a:lnTo>
                      <a:pt x="459533" y="116632"/>
                    </a:lnTo>
                    <a:lnTo>
                      <a:pt x="886408" y="116632"/>
                    </a:lnTo>
                    <a:lnTo>
                      <a:pt x="886408" y="632923"/>
                    </a:lnTo>
                    <a:cubicBezTo>
                      <a:pt x="886408" y="659549"/>
                      <a:pt x="864823" y="681134"/>
                      <a:pt x="838197" y="681134"/>
                    </a:cubicBezTo>
                    <a:lnTo>
                      <a:pt x="48211" y="681134"/>
                    </a:lnTo>
                    <a:cubicBezTo>
                      <a:pt x="21585" y="681134"/>
                      <a:pt x="0" y="659549"/>
                      <a:pt x="0" y="632923"/>
                    </a:cubicBezTo>
                    <a:lnTo>
                      <a:pt x="0" y="48211"/>
                    </a:lnTo>
                    <a:cubicBezTo>
                      <a:pt x="0" y="21585"/>
                      <a:pt x="21585" y="0"/>
                      <a:pt x="482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3475771" y="4627984"/>
                <a:ext cx="443086" cy="45719"/>
              </a:xfrm>
              <a:custGeom>
                <a:avLst/>
                <a:gdLst>
                  <a:gd name="connsiteX0" fmla="*/ 0 w 443086"/>
                  <a:gd name="connsiteY0" fmla="*/ 0 h 45719"/>
                  <a:gd name="connsiteX1" fmla="*/ 443086 w 443086"/>
                  <a:gd name="connsiteY1" fmla="*/ 0 h 45719"/>
                  <a:gd name="connsiteX2" fmla="*/ 443086 w 443086"/>
                  <a:gd name="connsiteY2" fmla="*/ 45719 h 45719"/>
                  <a:gd name="connsiteX3" fmla="*/ 32733 w 443086"/>
                  <a:gd name="connsiteY3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086" h="45719">
                    <a:moveTo>
                      <a:pt x="0" y="0"/>
                    </a:moveTo>
                    <a:lnTo>
                      <a:pt x="443086" y="0"/>
                    </a:lnTo>
                    <a:lnTo>
                      <a:pt x="443086" y="45719"/>
                    </a:lnTo>
                    <a:lnTo>
                      <a:pt x="32733" y="457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862387" y="4627984"/>
                <a:ext cx="56469" cy="940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488196" y="2658377"/>
              <a:ext cx="542662" cy="304612"/>
              <a:chOff x="3629249" y="-325574"/>
              <a:chExt cx="985629" cy="553263"/>
            </a:xfrm>
            <a:solidFill>
              <a:schemeClr val="bg1"/>
            </a:solidFill>
          </p:grpSpPr>
          <p:sp>
            <p:nvSpPr>
              <p:cNvPr id="64" name="任意多边形 63"/>
              <p:cNvSpPr/>
              <p:nvPr/>
            </p:nvSpPr>
            <p:spPr>
              <a:xfrm>
                <a:off x="3629249" y="-323193"/>
                <a:ext cx="156954" cy="550882"/>
              </a:xfrm>
              <a:custGeom>
                <a:avLst/>
                <a:gdLst>
                  <a:gd name="connsiteX0" fmla="*/ 916 w 62829"/>
                  <a:gd name="connsiteY0" fmla="*/ 0 h 547687"/>
                  <a:gd name="connsiteX1" fmla="*/ 62829 w 62829"/>
                  <a:gd name="connsiteY1" fmla="*/ 45243 h 547687"/>
                  <a:gd name="connsiteX2" fmla="*/ 62829 w 62829"/>
                  <a:gd name="connsiteY2" fmla="*/ 500062 h 547687"/>
                  <a:gd name="connsiteX3" fmla="*/ 916 w 62829"/>
                  <a:gd name="connsiteY3" fmla="*/ 547687 h 547687"/>
                  <a:gd name="connsiteX4" fmla="*/ 916 w 62829"/>
                  <a:gd name="connsiteY4" fmla="*/ 0 h 547687"/>
                  <a:gd name="connsiteX0-1" fmla="*/ 916 w 62829"/>
                  <a:gd name="connsiteY0-2" fmla="*/ 0 h 547687"/>
                  <a:gd name="connsiteX1-3" fmla="*/ 62829 w 62829"/>
                  <a:gd name="connsiteY1-4" fmla="*/ 45243 h 547687"/>
                  <a:gd name="connsiteX2-5" fmla="*/ 62829 w 62829"/>
                  <a:gd name="connsiteY2-6" fmla="*/ 500062 h 547687"/>
                  <a:gd name="connsiteX3-7" fmla="*/ 916 w 62829"/>
                  <a:gd name="connsiteY3-8" fmla="*/ 547687 h 547687"/>
                  <a:gd name="connsiteX4-9" fmla="*/ 916 w 62829"/>
                  <a:gd name="connsiteY4-10" fmla="*/ 0 h 547687"/>
                  <a:gd name="connsiteX0-11" fmla="*/ 916 w 62829"/>
                  <a:gd name="connsiteY0-12" fmla="*/ 1726 h 549413"/>
                  <a:gd name="connsiteX1-13" fmla="*/ 62829 w 62829"/>
                  <a:gd name="connsiteY1-14" fmla="*/ 46969 h 549413"/>
                  <a:gd name="connsiteX2-15" fmla="*/ 62829 w 62829"/>
                  <a:gd name="connsiteY2-16" fmla="*/ 501788 h 549413"/>
                  <a:gd name="connsiteX3-17" fmla="*/ 916 w 62829"/>
                  <a:gd name="connsiteY3-18" fmla="*/ 549413 h 549413"/>
                  <a:gd name="connsiteX4-19" fmla="*/ 916 w 62829"/>
                  <a:gd name="connsiteY4-20" fmla="*/ 1726 h 549413"/>
                  <a:gd name="connsiteX0-21" fmla="*/ 40040 w 101953"/>
                  <a:gd name="connsiteY0-22" fmla="*/ 1726 h 549413"/>
                  <a:gd name="connsiteX1-23" fmla="*/ 101953 w 101953"/>
                  <a:gd name="connsiteY1-24" fmla="*/ 46969 h 549413"/>
                  <a:gd name="connsiteX2-25" fmla="*/ 101953 w 101953"/>
                  <a:gd name="connsiteY2-26" fmla="*/ 501788 h 549413"/>
                  <a:gd name="connsiteX3-27" fmla="*/ 40040 w 101953"/>
                  <a:gd name="connsiteY3-28" fmla="*/ 549413 h 549413"/>
                  <a:gd name="connsiteX4-29" fmla="*/ 40040 w 101953"/>
                  <a:gd name="connsiteY4-30" fmla="*/ 1726 h 549413"/>
                  <a:gd name="connsiteX0-31" fmla="*/ 66972 w 128885"/>
                  <a:gd name="connsiteY0-32" fmla="*/ 1726 h 549413"/>
                  <a:gd name="connsiteX1-33" fmla="*/ 128885 w 128885"/>
                  <a:gd name="connsiteY1-34" fmla="*/ 46969 h 549413"/>
                  <a:gd name="connsiteX2-35" fmla="*/ 128885 w 128885"/>
                  <a:gd name="connsiteY2-36" fmla="*/ 501788 h 549413"/>
                  <a:gd name="connsiteX3-37" fmla="*/ 66972 w 128885"/>
                  <a:gd name="connsiteY3-38" fmla="*/ 549413 h 549413"/>
                  <a:gd name="connsiteX4-39" fmla="*/ 66972 w 128885"/>
                  <a:gd name="connsiteY4-40" fmla="*/ 1726 h 549413"/>
                  <a:gd name="connsiteX0-41" fmla="*/ 66972 w 128885"/>
                  <a:gd name="connsiteY0-42" fmla="*/ 1726 h 549413"/>
                  <a:gd name="connsiteX1-43" fmla="*/ 128885 w 128885"/>
                  <a:gd name="connsiteY1-44" fmla="*/ 46969 h 549413"/>
                  <a:gd name="connsiteX2-45" fmla="*/ 128885 w 128885"/>
                  <a:gd name="connsiteY2-46" fmla="*/ 501788 h 549413"/>
                  <a:gd name="connsiteX3-47" fmla="*/ 66972 w 128885"/>
                  <a:gd name="connsiteY3-48" fmla="*/ 549413 h 549413"/>
                  <a:gd name="connsiteX4-49" fmla="*/ 66972 w 128885"/>
                  <a:gd name="connsiteY4-50" fmla="*/ 1726 h 549413"/>
                  <a:gd name="connsiteX0-51" fmla="*/ 66972 w 128885"/>
                  <a:gd name="connsiteY0-52" fmla="*/ 1726 h 549413"/>
                  <a:gd name="connsiteX1-53" fmla="*/ 128885 w 128885"/>
                  <a:gd name="connsiteY1-54" fmla="*/ 46969 h 549413"/>
                  <a:gd name="connsiteX2-55" fmla="*/ 128885 w 128885"/>
                  <a:gd name="connsiteY2-56" fmla="*/ 501788 h 549413"/>
                  <a:gd name="connsiteX3-57" fmla="*/ 66972 w 128885"/>
                  <a:gd name="connsiteY3-58" fmla="*/ 549413 h 549413"/>
                  <a:gd name="connsiteX4-59" fmla="*/ 66972 w 128885"/>
                  <a:gd name="connsiteY4-60" fmla="*/ 1726 h 549413"/>
                  <a:gd name="connsiteX0-61" fmla="*/ 66972 w 128885"/>
                  <a:gd name="connsiteY0-62" fmla="*/ 1726 h 550451"/>
                  <a:gd name="connsiteX1-63" fmla="*/ 128885 w 128885"/>
                  <a:gd name="connsiteY1-64" fmla="*/ 46969 h 550451"/>
                  <a:gd name="connsiteX2-65" fmla="*/ 128885 w 128885"/>
                  <a:gd name="connsiteY2-66" fmla="*/ 501788 h 550451"/>
                  <a:gd name="connsiteX3-67" fmla="*/ 66972 w 128885"/>
                  <a:gd name="connsiteY3-68" fmla="*/ 549413 h 550451"/>
                  <a:gd name="connsiteX4-69" fmla="*/ 66972 w 128885"/>
                  <a:gd name="connsiteY4-70" fmla="*/ 1726 h 550451"/>
                  <a:gd name="connsiteX0-71" fmla="*/ 66972 w 128901"/>
                  <a:gd name="connsiteY0-72" fmla="*/ 1726 h 550882"/>
                  <a:gd name="connsiteX1-73" fmla="*/ 128885 w 128901"/>
                  <a:gd name="connsiteY1-74" fmla="*/ 46969 h 550882"/>
                  <a:gd name="connsiteX2-75" fmla="*/ 128885 w 128901"/>
                  <a:gd name="connsiteY2-76" fmla="*/ 501788 h 550882"/>
                  <a:gd name="connsiteX3-77" fmla="*/ 66972 w 128901"/>
                  <a:gd name="connsiteY3-78" fmla="*/ 549413 h 550882"/>
                  <a:gd name="connsiteX4-79" fmla="*/ 66972 w 128901"/>
                  <a:gd name="connsiteY4-80" fmla="*/ 1726 h 550882"/>
                  <a:gd name="connsiteX0-81" fmla="*/ 87736 w 149665"/>
                  <a:gd name="connsiteY0-82" fmla="*/ 1726 h 550882"/>
                  <a:gd name="connsiteX1-83" fmla="*/ 149649 w 149665"/>
                  <a:gd name="connsiteY1-84" fmla="*/ 46969 h 550882"/>
                  <a:gd name="connsiteX2-85" fmla="*/ 149649 w 149665"/>
                  <a:gd name="connsiteY2-86" fmla="*/ 501788 h 550882"/>
                  <a:gd name="connsiteX3-87" fmla="*/ 87736 w 149665"/>
                  <a:gd name="connsiteY3-88" fmla="*/ 549413 h 550882"/>
                  <a:gd name="connsiteX4-89" fmla="*/ 87736 w 149665"/>
                  <a:gd name="connsiteY4-90" fmla="*/ 1726 h 550882"/>
                  <a:gd name="connsiteX0-91" fmla="*/ 95025 w 156954"/>
                  <a:gd name="connsiteY0-92" fmla="*/ 1726 h 550882"/>
                  <a:gd name="connsiteX1-93" fmla="*/ 156938 w 156954"/>
                  <a:gd name="connsiteY1-94" fmla="*/ 46969 h 550882"/>
                  <a:gd name="connsiteX2-95" fmla="*/ 156938 w 156954"/>
                  <a:gd name="connsiteY2-96" fmla="*/ 501788 h 550882"/>
                  <a:gd name="connsiteX3-97" fmla="*/ 95025 w 156954"/>
                  <a:gd name="connsiteY3-98" fmla="*/ 549413 h 550882"/>
                  <a:gd name="connsiteX4-99" fmla="*/ 95025 w 156954"/>
                  <a:gd name="connsiteY4-100" fmla="*/ 1726 h 550882"/>
                  <a:gd name="connsiteX0-101" fmla="*/ 95025 w 156954"/>
                  <a:gd name="connsiteY0-102" fmla="*/ 1726 h 550882"/>
                  <a:gd name="connsiteX1-103" fmla="*/ 156938 w 156954"/>
                  <a:gd name="connsiteY1-104" fmla="*/ 46969 h 550882"/>
                  <a:gd name="connsiteX2-105" fmla="*/ 156938 w 156954"/>
                  <a:gd name="connsiteY2-106" fmla="*/ 501788 h 550882"/>
                  <a:gd name="connsiteX3-107" fmla="*/ 95025 w 156954"/>
                  <a:gd name="connsiteY3-108" fmla="*/ 549413 h 550882"/>
                  <a:gd name="connsiteX4-109" fmla="*/ 95025 w 156954"/>
                  <a:gd name="connsiteY4-110" fmla="*/ 1726 h 550882"/>
                  <a:gd name="connsiteX0-111" fmla="*/ 95025 w 156954"/>
                  <a:gd name="connsiteY0-112" fmla="*/ 1726 h 550882"/>
                  <a:gd name="connsiteX1-113" fmla="*/ 156938 w 156954"/>
                  <a:gd name="connsiteY1-114" fmla="*/ 46969 h 550882"/>
                  <a:gd name="connsiteX2-115" fmla="*/ 156938 w 156954"/>
                  <a:gd name="connsiteY2-116" fmla="*/ 501788 h 550882"/>
                  <a:gd name="connsiteX3-117" fmla="*/ 95025 w 156954"/>
                  <a:gd name="connsiteY3-118" fmla="*/ 549413 h 550882"/>
                  <a:gd name="connsiteX4-119" fmla="*/ 95025 w 156954"/>
                  <a:gd name="connsiteY4-120" fmla="*/ 1726 h 550882"/>
                  <a:gd name="connsiteX0-121" fmla="*/ 95025 w 156954"/>
                  <a:gd name="connsiteY0-122" fmla="*/ 1726 h 550882"/>
                  <a:gd name="connsiteX1-123" fmla="*/ 156938 w 156954"/>
                  <a:gd name="connsiteY1-124" fmla="*/ 46969 h 550882"/>
                  <a:gd name="connsiteX2-125" fmla="*/ 156938 w 156954"/>
                  <a:gd name="connsiteY2-126" fmla="*/ 501788 h 550882"/>
                  <a:gd name="connsiteX3-127" fmla="*/ 95025 w 156954"/>
                  <a:gd name="connsiteY3-128" fmla="*/ 549413 h 550882"/>
                  <a:gd name="connsiteX4-129" fmla="*/ 95025 w 156954"/>
                  <a:gd name="connsiteY4-130" fmla="*/ 1726 h 5508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6954" h="550882">
                    <a:moveTo>
                      <a:pt x="95025" y="1726"/>
                    </a:moveTo>
                    <a:cubicBezTo>
                      <a:pt x="122806" y="-4624"/>
                      <a:pt x="155350" y="5694"/>
                      <a:pt x="156938" y="46969"/>
                    </a:cubicBezTo>
                    <a:cubicBezTo>
                      <a:pt x="49781" y="184287"/>
                      <a:pt x="80738" y="385900"/>
                      <a:pt x="156938" y="501788"/>
                    </a:cubicBezTo>
                    <a:cubicBezTo>
                      <a:pt x="157731" y="531950"/>
                      <a:pt x="129950" y="557351"/>
                      <a:pt x="95025" y="549413"/>
                    </a:cubicBezTo>
                    <a:cubicBezTo>
                      <a:pt x="-15306" y="382726"/>
                      <a:pt x="-47055" y="185082"/>
                      <a:pt x="95025" y="17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flipH="1">
                <a:off x="4457924" y="-325574"/>
                <a:ext cx="156954" cy="550882"/>
              </a:xfrm>
              <a:custGeom>
                <a:avLst/>
                <a:gdLst>
                  <a:gd name="connsiteX0" fmla="*/ 916 w 62829"/>
                  <a:gd name="connsiteY0" fmla="*/ 0 h 547687"/>
                  <a:gd name="connsiteX1" fmla="*/ 62829 w 62829"/>
                  <a:gd name="connsiteY1" fmla="*/ 45243 h 547687"/>
                  <a:gd name="connsiteX2" fmla="*/ 62829 w 62829"/>
                  <a:gd name="connsiteY2" fmla="*/ 500062 h 547687"/>
                  <a:gd name="connsiteX3" fmla="*/ 916 w 62829"/>
                  <a:gd name="connsiteY3" fmla="*/ 547687 h 547687"/>
                  <a:gd name="connsiteX4" fmla="*/ 916 w 62829"/>
                  <a:gd name="connsiteY4" fmla="*/ 0 h 547687"/>
                  <a:gd name="connsiteX0-1" fmla="*/ 916 w 62829"/>
                  <a:gd name="connsiteY0-2" fmla="*/ 0 h 547687"/>
                  <a:gd name="connsiteX1-3" fmla="*/ 62829 w 62829"/>
                  <a:gd name="connsiteY1-4" fmla="*/ 45243 h 547687"/>
                  <a:gd name="connsiteX2-5" fmla="*/ 62829 w 62829"/>
                  <a:gd name="connsiteY2-6" fmla="*/ 500062 h 547687"/>
                  <a:gd name="connsiteX3-7" fmla="*/ 916 w 62829"/>
                  <a:gd name="connsiteY3-8" fmla="*/ 547687 h 547687"/>
                  <a:gd name="connsiteX4-9" fmla="*/ 916 w 62829"/>
                  <a:gd name="connsiteY4-10" fmla="*/ 0 h 547687"/>
                  <a:gd name="connsiteX0-11" fmla="*/ 916 w 62829"/>
                  <a:gd name="connsiteY0-12" fmla="*/ 1726 h 549413"/>
                  <a:gd name="connsiteX1-13" fmla="*/ 62829 w 62829"/>
                  <a:gd name="connsiteY1-14" fmla="*/ 46969 h 549413"/>
                  <a:gd name="connsiteX2-15" fmla="*/ 62829 w 62829"/>
                  <a:gd name="connsiteY2-16" fmla="*/ 501788 h 549413"/>
                  <a:gd name="connsiteX3-17" fmla="*/ 916 w 62829"/>
                  <a:gd name="connsiteY3-18" fmla="*/ 549413 h 549413"/>
                  <a:gd name="connsiteX4-19" fmla="*/ 916 w 62829"/>
                  <a:gd name="connsiteY4-20" fmla="*/ 1726 h 549413"/>
                  <a:gd name="connsiteX0-21" fmla="*/ 40040 w 101953"/>
                  <a:gd name="connsiteY0-22" fmla="*/ 1726 h 549413"/>
                  <a:gd name="connsiteX1-23" fmla="*/ 101953 w 101953"/>
                  <a:gd name="connsiteY1-24" fmla="*/ 46969 h 549413"/>
                  <a:gd name="connsiteX2-25" fmla="*/ 101953 w 101953"/>
                  <a:gd name="connsiteY2-26" fmla="*/ 501788 h 549413"/>
                  <a:gd name="connsiteX3-27" fmla="*/ 40040 w 101953"/>
                  <a:gd name="connsiteY3-28" fmla="*/ 549413 h 549413"/>
                  <a:gd name="connsiteX4-29" fmla="*/ 40040 w 101953"/>
                  <a:gd name="connsiteY4-30" fmla="*/ 1726 h 549413"/>
                  <a:gd name="connsiteX0-31" fmla="*/ 66972 w 128885"/>
                  <a:gd name="connsiteY0-32" fmla="*/ 1726 h 549413"/>
                  <a:gd name="connsiteX1-33" fmla="*/ 128885 w 128885"/>
                  <a:gd name="connsiteY1-34" fmla="*/ 46969 h 549413"/>
                  <a:gd name="connsiteX2-35" fmla="*/ 128885 w 128885"/>
                  <a:gd name="connsiteY2-36" fmla="*/ 501788 h 549413"/>
                  <a:gd name="connsiteX3-37" fmla="*/ 66972 w 128885"/>
                  <a:gd name="connsiteY3-38" fmla="*/ 549413 h 549413"/>
                  <a:gd name="connsiteX4-39" fmla="*/ 66972 w 128885"/>
                  <a:gd name="connsiteY4-40" fmla="*/ 1726 h 549413"/>
                  <a:gd name="connsiteX0-41" fmla="*/ 66972 w 128885"/>
                  <a:gd name="connsiteY0-42" fmla="*/ 1726 h 549413"/>
                  <a:gd name="connsiteX1-43" fmla="*/ 128885 w 128885"/>
                  <a:gd name="connsiteY1-44" fmla="*/ 46969 h 549413"/>
                  <a:gd name="connsiteX2-45" fmla="*/ 128885 w 128885"/>
                  <a:gd name="connsiteY2-46" fmla="*/ 501788 h 549413"/>
                  <a:gd name="connsiteX3-47" fmla="*/ 66972 w 128885"/>
                  <a:gd name="connsiteY3-48" fmla="*/ 549413 h 549413"/>
                  <a:gd name="connsiteX4-49" fmla="*/ 66972 w 128885"/>
                  <a:gd name="connsiteY4-50" fmla="*/ 1726 h 549413"/>
                  <a:gd name="connsiteX0-51" fmla="*/ 66972 w 128885"/>
                  <a:gd name="connsiteY0-52" fmla="*/ 1726 h 549413"/>
                  <a:gd name="connsiteX1-53" fmla="*/ 128885 w 128885"/>
                  <a:gd name="connsiteY1-54" fmla="*/ 46969 h 549413"/>
                  <a:gd name="connsiteX2-55" fmla="*/ 128885 w 128885"/>
                  <a:gd name="connsiteY2-56" fmla="*/ 501788 h 549413"/>
                  <a:gd name="connsiteX3-57" fmla="*/ 66972 w 128885"/>
                  <a:gd name="connsiteY3-58" fmla="*/ 549413 h 549413"/>
                  <a:gd name="connsiteX4-59" fmla="*/ 66972 w 128885"/>
                  <a:gd name="connsiteY4-60" fmla="*/ 1726 h 549413"/>
                  <a:gd name="connsiteX0-61" fmla="*/ 66972 w 128885"/>
                  <a:gd name="connsiteY0-62" fmla="*/ 1726 h 550451"/>
                  <a:gd name="connsiteX1-63" fmla="*/ 128885 w 128885"/>
                  <a:gd name="connsiteY1-64" fmla="*/ 46969 h 550451"/>
                  <a:gd name="connsiteX2-65" fmla="*/ 128885 w 128885"/>
                  <a:gd name="connsiteY2-66" fmla="*/ 501788 h 550451"/>
                  <a:gd name="connsiteX3-67" fmla="*/ 66972 w 128885"/>
                  <a:gd name="connsiteY3-68" fmla="*/ 549413 h 550451"/>
                  <a:gd name="connsiteX4-69" fmla="*/ 66972 w 128885"/>
                  <a:gd name="connsiteY4-70" fmla="*/ 1726 h 550451"/>
                  <a:gd name="connsiteX0-71" fmla="*/ 66972 w 128901"/>
                  <a:gd name="connsiteY0-72" fmla="*/ 1726 h 550882"/>
                  <a:gd name="connsiteX1-73" fmla="*/ 128885 w 128901"/>
                  <a:gd name="connsiteY1-74" fmla="*/ 46969 h 550882"/>
                  <a:gd name="connsiteX2-75" fmla="*/ 128885 w 128901"/>
                  <a:gd name="connsiteY2-76" fmla="*/ 501788 h 550882"/>
                  <a:gd name="connsiteX3-77" fmla="*/ 66972 w 128901"/>
                  <a:gd name="connsiteY3-78" fmla="*/ 549413 h 550882"/>
                  <a:gd name="connsiteX4-79" fmla="*/ 66972 w 128901"/>
                  <a:gd name="connsiteY4-80" fmla="*/ 1726 h 550882"/>
                  <a:gd name="connsiteX0-81" fmla="*/ 87736 w 149665"/>
                  <a:gd name="connsiteY0-82" fmla="*/ 1726 h 550882"/>
                  <a:gd name="connsiteX1-83" fmla="*/ 149649 w 149665"/>
                  <a:gd name="connsiteY1-84" fmla="*/ 46969 h 550882"/>
                  <a:gd name="connsiteX2-85" fmla="*/ 149649 w 149665"/>
                  <a:gd name="connsiteY2-86" fmla="*/ 501788 h 550882"/>
                  <a:gd name="connsiteX3-87" fmla="*/ 87736 w 149665"/>
                  <a:gd name="connsiteY3-88" fmla="*/ 549413 h 550882"/>
                  <a:gd name="connsiteX4-89" fmla="*/ 87736 w 149665"/>
                  <a:gd name="connsiteY4-90" fmla="*/ 1726 h 550882"/>
                  <a:gd name="connsiteX0-91" fmla="*/ 95025 w 156954"/>
                  <a:gd name="connsiteY0-92" fmla="*/ 1726 h 550882"/>
                  <a:gd name="connsiteX1-93" fmla="*/ 156938 w 156954"/>
                  <a:gd name="connsiteY1-94" fmla="*/ 46969 h 550882"/>
                  <a:gd name="connsiteX2-95" fmla="*/ 156938 w 156954"/>
                  <a:gd name="connsiteY2-96" fmla="*/ 501788 h 550882"/>
                  <a:gd name="connsiteX3-97" fmla="*/ 95025 w 156954"/>
                  <a:gd name="connsiteY3-98" fmla="*/ 549413 h 550882"/>
                  <a:gd name="connsiteX4-99" fmla="*/ 95025 w 156954"/>
                  <a:gd name="connsiteY4-100" fmla="*/ 1726 h 550882"/>
                  <a:gd name="connsiteX0-101" fmla="*/ 95025 w 156954"/>
                  <a:gd name="connsiteY0-102" fmla="*/ 1726 h 550882"/>
                  <a:gd name="connsiteX1-103" fmla="*/ 156938 w 156954"/>
                  <a:gd name="connsiteY1-104" fmla="*/ 46969 h 550882"/>
                  <a:gd name="connsiteX2-105" fmla="*/ 156938 w 156954"/>
                  <a:gd name="connsiteY2-106" fmla="*/ 501788 h 550882"/>
                  <a:gd name="connsiteX3-107" fmla="*/ 95025 w 156954"/>
                  <a:gd name="connsiteY3-108" fmla="*/ 549413 h 550882"/>
                  <a:gd name="connsiteX4-109" fmla="*/ 95025 w 156954"/>
                  <a:gd name="connsiteY4-110" fmla="*/ 1726 h 550882"/>
                  <a:gd name="connsiteX0-111" fmla="*/ 95025 w 156954"/>
                  <a:gd name="connsiteY0-112" fmla="*/ 1726 h 550882"/>
                  <a:gd name="connsiteX1-113" fmla="*/ 156938 w 156954"/>
                  <a:gd name="connsiteY1-114" fmla="*/ 46969 h 550882"/>
                  <a:gd name="connsiteX2-115" fmla="*/ 156938 w 156954"/>
                  <a:gd name="connsiteY2-116" fmla="*/ 501788 h 550882"/>
                  <a:gd name="connsiteX3-117" fmla="*/ 95025 w 156954"/>
                  <a:gd name="connsiteY3-118" fmla="*/ 549413 h 550882"/>
                  <a:gd name="connsiteX4-119" fmla="*/ 95025 w 156954"/>
                  <a:gd name="connsiteY4-120" fmla="*/ 1726 h 550882"/>
                  <a:gd name="connsiteX0-121" fmla="*/ 95025 w 156954"/>
                  <a:gd name="connsiteY0-122" fmla="*/ 1726 h 550882"/>
                  <a:gd name="connsiteX1-123" fmla="*/ 156938 w 156954"/>
                  <a:gd name="connsiteY1-124" fmla="*/ 46969 h 550882"/>
                  <a:gd name="connsiteX2-125" fmla="*/ 156938 w 156954"/>
                  <a:gd name="connsiteY2-126" fmla="*/ 501788 h 550882"/>
                  <a:gd name="connsiteX3-127" fmla="*/ 95025 w 156954"/>
                  <a:gd name="connsiteY3-128" fmla="*/ 549413 h 550882"/>
                  <a:gd name="connsiteX4-129" fmla="*/ 95025 w 156954"/>
                  <a:gd name="connsiteY4-130" fmla="*/ 1726 h 5508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6954" h="550882">
                    <a:moveTo>
                      <a:pt x="95025" y="1726"/>
                    </a:moveTo>
                    <a:cubicBezTo>
                      <a:pt x="122806" y="-4624"/>
                      <a:pt x="155350" y="5694"/>
                      <a:pt x="156938" y="46969"/>
                    </a:cubicBezTo>
                    <a:cubicBezTo>
                      <a:pt x="49781" y="184287"/>
                      <a:pt x="80738" y="385900"/>
                      <a:pt x="156938" y="501788"/>
                    </a:cubicBezTo>
                    <a:cubicBezTo>
                      <a:pt x="157731" y="531950"/>
                      <a:pt x="129950" y="557351"/>
                      <a:pt x="95025" y="549413"/>
                    </a:cubicBezTo>
                    <a:cubicBezTo>
                      <a:pt x="-15306" y="382726"/>
                      <a:pt x="-47055" y="185082"/>
                      <a:pt x="95025" y="17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3832672" y="-220634"/>
                <a:ext cx="115933" cy="341002"/>
              </a:xfrm>
              <a:custGeom>
                <a:avLst/>
                <a:gdLst>
                  <a:gd name="connsiteX0" fmla="*/ 0 w 66675"/>
                  <a:gd name="connsiteY0" fmla="*/ 0 h 328612"/>
                  <a:gd name="connsiteX1" fmla="*/ 66675 w 66675"/>
                  <a:gd name="connsiteY1" fmla="*/ 47625 h 328612"/>
                  <a:gd name="connsiteX2" fmla="*/ 61912 w 66675"/>
                  <a:gd name="connsiteY2" fmla="*/ 280987 h 328612"/>
                  <a:gd name="connsiteX3" fmla="*/ 7144 w 66675"/>
                  <a:gd name="connsiteY3" fmla="*/ 328612 h 328612"/>
                  <a:gd name="connsiteX4" fmla="*/ 0 w 66675"/>
                  <a:gd name="connsiteY4" fmla="*/ 0 h 328612"/>
                  <a:gd name="connsiteX0-1" fmla="*/ 0 w 66675"/>
                  <a:gd name="connsiteY0-2" fmla="*/ 14 h 328626"/>
                  <a:gd name="connsiteX1-3" fmla="*/ 66675 w 66675"/>
                  <a:gd name="connsiteY1-4" fmla="*/ 47639 h 328626"/>
                  <a:gd name="connsiteX2-5" fmla="*/ 61912 w 66675"/>
                  <a:gd name="connsiteY2-6" fmla="*/ 281001 h 328626"/>
                  <a:gd name="connsiteX3-7" fmla="*/ 7144 w 66675"/>
                  <a:gd name="connsiteY3-8" fmla="*/ 328626 h 328626"/>
                  <a:gd name="connsiteX4-9" fmla="*/ 0 w 66675"/>
                  <a:gd name="connsiteY4-10" fmla="*/ 14 h 328626"/>
                  <a:gd name="connsiteX0-11" fmla="*/ 0 w 66675"/>
                  <a:gd name="connsiteY0-12" fmla="*/ 24 h 328636"/>
                  <a:gd name="connsiteX1-13" fmla="*/ 66675 w 66675"/>
                  <a:gd name="connsiteY1-14" fmla="*/ 47649 h 328636"/>
                  <a:gd name="connsiteX2-15" fmla="*/ 61912 w 66675"/>
                  <a:gd name="connsiteY2-16" fmla="*/ 281011 h 328636"/>
                  <a:gd name="connsiteX3-17" fmla="*/ 7144 w 66675"/>
                  <a:gd name="connsiteY3-18" fmla="*/ 328636 h 328636"/>
                  <a:gd name="connsiteX4-19" fmla="*/ 0 w 66675"/>
                  <a:gd name="connsiteY4-20" fmla="*/ 24 h 328636"/>
                  <a:gd name="connsiteX0-21" fmla="*/ 32596 w 99271"/>
                  <a:gd name="connsiteY0-22" fmla="*/ 24 h 328636"/>
                  <a:gd name="connsiteX1-23" fmla="*/ 99271 w 99271"/>
                  <a:gd name="connsiteY1-24" fmla="*/ 47649 h 328636"/>
                  <a:gd name="connsiteX2-25" fmla="*/ 94508 w 99271"/>
                  <a:gd name="connsiteY2-26" fmla="*/ 281011 h 328636"/>
                  <a:gd name="connsiteX3-27" fmla="*/ 39740 w 99271"/>
                  <a:gd name="connsiteY3-28" fmla="*/ 328636 h 328636"/>
                  <a:gd name="connsiteX4-29" fmla="*/ 32596 w 99271"/>
                  <a:gd name="connsiteY4-30" fmla="*/ 24 h 328636"/>
                  <a:gd name="connsiteX0-31" fmla="*/ 48766 w 115441"/>
                  <a:gd name="connsiteY0-32" fmla="*/ 24 h 328636"/>
                  <a:gd name="connsiteX1-33" fmla="*/ 115441 w 115441"/>
                  <a:gd name="connsiteY1-34" fmla="*/ 47649 h 328636"/>
                  <a:gd name="connsiteX2-35" fmla="*/ 110678 w 115441"/>
                  <a:gd name="connsiteY2-36" fmla="*/ 281011 h 328636"/>
                  <a:gd name="connsiteX3-37" fmla="*/ 55910 w 115441"/>
                  <a:gd name="connsiteY3-38" fmla="*/ 328636 h 328636"/>
                  <a:gd name="connsiteX4-39" fmla="*/ 48766 w 115441"/>
                  <a:gd name="connsiteY4-40" fmla="*/ 24 h 328636"/>
                  <a:gd name="connsiteX0-41" fmla="*/ 48766 w 115441"/>
                  <a:gd name="connsiteY0-42" fmla="*/ 24 h 328636"/>
                  <a:gd name="connsiteX1-43" fmla="*/ 115441 w 115441"/>
                  <a:gd name="connsiteY1-44" fmla="*/ 47649 h 328636"/>
                  <a:gd name="connsiteX2-45" fmla="*/ 110678 w 115441"/>
                  <a:gd name="connsiteY2-46" fmla="*/ 281011 h 328636"/>
                  <a:gd name="connsiteX3-47" fmla="*/ 55910 w 115441"/>
                  <a:gd name="connsiteY3-48" fmla="*/ 328636 h 328636"/>
                  <a:gd name="connsiteX4-49" fmla="*/ 48766 w 115441"/>
                  <a:gd name="connsiteY4-50" fmla="*/ 24 h 328636"/>
                  <a:gd name="connsiteX0-51" fmla="*/ 48766 w 115441"/>
                  <a:gd name="connsiteY0-52" fmla="*/ 24 h 328636"/>
                  <a:gd name="connsiteX1-53" fmla="*/ 115441 w 115441"/>
                  <a:gd name="connsiteY1-54" fmla="*/ 47649 h 328636"/>
                  <a:gd name="connsiteX2-55" fmla="*/ 110678 w 115441"/>
                  <a:gd name="connsiteY2-56" fmla="*/ 281011 h 328636"/>
                  <a:gd name="connsiteX3-57" fmla="*/ 55910 w 115441"/>
                  <a:gd name="connsiteY3-58" fmla="*/ 328636 h 328636"/>
                  <a:gd name="connsiteX4-59" fmla="*/ 48766 w 115441"/>
                  <a:gd name="connsiteY4-60" fmla="*/ 24 h 328636"/>
                  <a:gd name="connsiteX0-61" fmla="*/ 48766 w 115441"/>
                  <a:gd name="connsiteY0-62" fmla="*/ 24 h 328636"/>
                  <a:gd name="connsiteX1-63" fmla="*/ 115441 w 115441"/>
                  <a:gd name="connsiteY1-64" fmla="*/ 47649 h 328636"/>
                  <a:gd name="connsiteX2-65" fmla="*/ 110678 w 115441"/>
                  <a:gd name="connsiteY2-66" fmla="*/ 281011 h 328636"/>
                  <a:gd name="connsiteX3-67" fmla="*/ 55910 w 115441"/>
                  <a:gd name="connsiteY3-68" fmla="*/ 328636 h 328636"/>
                  <a:gd name="connsiteX4-69" fmla="*/ 48766 w 115441"/>
                  <a:gd name="connsiteY4-70" fmla="*/ 24 h 328636"/>
                  <a:gd name="connsiteX0-71" fmla="*/ 48766 w 115441"/>
                  <a:gd name="connsiteY0-72" fmla="*/ 24 h 333157"/>
                  <a:gd name="connsiteX1-73" fmla="*/ 115441 w 115441"/>
                  <a:gd name="connsiteY1-74" fmla="*/ 47649 h 333157"/>
                  <a:gd name="connsiteX2-75" fmla="*/ 110678 w 115441"/>
                  <a:gd name="connsiteY2-76" fmla="*/ 281011 h 333157"/>
                  <a:gd name="connsiteX3-77" fmla="*/ 55910 w 115441"/>
                  <a:gd name="connsiteY3-78" fmla="*/ 328636 h 333157"/>
                  <a:gd name="connsiteX4-79" fmla="*/ 48766 w 115441"/>
                  <a:gd name="connsiteY4-80" fmla="*/ 24 h 333157"/>
                  <a:gd name="connsiteX0-81" fmla="*/ 48766 w 115441"/>
                  <a:gd name="connsiteY0-82" fmla="*/ 2979 h 336112"/>
                  <a:gd name="connsiteX1-83" fmla="*/ 115441 w 115441"/>
                  <a:gd name="connsiteY1-84" fmla="*/ 50604 h 336112"/>
                  <a:gd name="connsiteX2-85" fmla="*/ 110678 w 115441"/>
                  <a:gd name="connsiteY2-86" fmla="*/ 283966 h 336112"/>
                  <a:gd name="connsiteX3-87" fmla="*/ 55910 w 115441"/>
                  <a:gd name="connsiteY3-88" fmla="*/ 331591 h 336112"/>
                  <a:gd name="connsiteX4-89" fmla="*/ 48766 w 115441"/>
                  <a:gd name="connsiteY4-90" fmla="*/ 2979 h 336112"/>
                  <a:gd name="connsiteX0-91" fmla="*/ 48766 w 115933"/>
                  <a:gd name="connsiteY0-92" fmla="*/ 2832 h 335965"/>
                  <a:gd name="connsiteX1-93" fmla="*/ 115441 w 115933"/>
                  <a:gd name="connsiteY1-94" fmla="*/ 50457 h 335965"/>
                  <a:gd name="connsiteX2-95" fmla="*/ 110678 w 115933"/>
                  <a:gd name="connsiteY2-96" fmla="*/ 283819 h 335965"/>
                  <a:gd name="connsiteX3-97" fmla="*/ 55910 w 115933"/>
                  <a:gd name="connsiteY3-98" fmla="*/ 331444 h 335965"/>
                  <a:gd name="connsiteX4-99" fmla="*/ 48766 w 115933"/>
                  <a:gd name="connsiteY4-100" fmla="*/ 2832 h 335965"/>
                  <a:gd name="connsiteX0-101" fmla="*/ 48766 w 115933"/>
                  <a:gd name="connsiteY0-102" fmla="*/ 2832 h 335965"/>
                  <a:gd name="connsiteX1-103" fmla="*/ 115441 w 115933"/>
                  <a:gd name="connsiteY1-104" fmla="*/ 50457 h 335965"/>
                  <a:gd name="connsiteX2-105" fmla="*/ 110678 w 115933"/>
                  <a:gd name="connsiteY2-106" fmla="*/ 283819 h 335965"/>
                  <a:gd name="connsiteX3-107" fmla="*/ 55910 w 115933"/>
                  <a:gd name="connsiteY3-108" fmla="*/ 331444 h 335965"/>
                  <a:gd name="connsiteX4-109" fmla="*/ 48766 w 115933"/>
                  <a:gd name="connsiteY4-110" fmla="*/ 2832 h 335965"/>
                  <a:gd name="connsiteX0-111" fmla="*/ 48766 w 115933"/>
                  <a:gd name="connsiteY0-112" fmla="*/ 2832 h 341002"/>
                  <a:gd name="connsiteX1-113" fmla="*/ 115441 w 115933"/>
                  <a:gd name="connsiteY1-114" fmla="*/ 50457 h 341002"/>
                  <a:gd name="connsiteX2-115" fmla="*/ 110678 w 115933"/>
                  <a:gd name="connsiteY2-116" fmla="*/ 283819 h 341002"/>
                  <a:gd name="connsiteX3-117" fmla="*/ 55910 w 115933"/>
                  <a:gd name="connsiteY3-118" fmla="*/ 331444 h 341002"/>
                  <a:gd name="connsiteX4-119" fmla="*/ 48766 w 115933"/>
                  <a:gd name="connsiteY4-120" fmla="*/ 2832 h 3410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5933" h="341002">
                    <a:moveTo>
                      <a:pt x="48766" y="2832"/>
                    </a:moveTo>
                    <a:cubicBezTo>
                      <a:pt x="99567" y="-9868"/>
                      <a:pt x="119410" y="22676"/>
                      <a:pt x="115441" y="50457"/>
                    </a:cubicBezTo>
                    <a:cubicBezTo>
                      <a:pt x="51941" y="142531"/>
                      <a:pt x="71785" y="232226"/>
                      <a:pt x="110678" y="283819"/>
                    </a:cubicBezTo>
                    <a:cubicBezTo>
                      <a:pt x="125759" y="330651"/>
                      <a:pt x="88454" y="356050"/>
                      <a:pt x="55910" y="331444"/>
                    </a:cubicBezTo>
                    <a:cubicBezTo>
                      <a:pt x="-6002" y="238575"/>
                      <a:pt x="-27434" y="152850"/>
                      <a:pt x="48766" y="2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 flipH="1">
                <a:off x="4295522" y="-220761"/>
                <a:ext cx="115933" cy="341002"/>
              </a:xfrm>
              <a:custGeom>
                <a:avLst/>
                <a:gdLst>
                  <a:gd name="connsiteX0" fmla="*/ 0 w 66675"/>
                  <a:gd name="connsiteY0" fmla="*/ 0 h 328612"/>
                  <a:gd name="connsiteX1" fmla="*/ 66675 w 66675"/>
                  <a:gd name="connsiteY1" fmla="*/ 47625 h 328612"/>
                  <a:gd name="connsiteX2" fmla="*/ 61912 w 66675"/>
                  <a:gd name="connsiteY2" fmla="*/ 280987 h 328612"/>
                  <a:gd name="connsiteX3" fmla="*/ 7144 w 66675"/>
                  <a:gd name="connsiteY3" fmla="*/ 328612 h 328612"/>
                  <a:gd name="connsiteX4" fmla="*/ 0 w 66675"/>
                  <a:gd name="connsiteY4" fmla="*/ 0 h 328612"/>
                  <a:gd name="connsiteX0-1" fmla="*/ 0 w 66675"/>
                  <a:gd name="connsiteY0-2" fmla="*/ 14 h 328626"/>
                  <a:gd name="connsiteX1-3" fmla="*/ 66675 w 66675"/>
                  <a:gd name="connsiteY1-4" fmla="*/ 47639 h 328626"/>
                  <a:gd name="connsiteX2-5" fmla="*/ 61912 w 66675"/>
                  <a:gd name="connsiteY2-6" fmla="*/ 281001 h 328626"/>
                  <a:gd name="connsiteX3-7" fmla="*/ 7144 w 66675"/>
                  <a:gd name="connsiteY3-8" fmla="*/ 328626 h 328626"/>
                  <a:gd name="connsiteX4-9" fmla="*/ 0 w 66675"/>
                  <a:gd name="connsiteY4-10" fmla="*/ 14 h 328626"/>
                  <a:gd name="connsiteX0-11" fmla="*/ 0 w 66675"/>
                  <a:gd name="connsiteY0-12" fmla="*/ 24 h 328636"/>
                  <a:gd name="connsiteX1-13" fmla="*/ 66675 w 66675"/>
                  <a:gd name="connsiteY1-14" fmla="*/ 47649 h 328636"/>
                  <a:gd name="connsiteX2-15" fmla="*/ 61912 w 66675"/>
                  <a:gd name="connsiteY2-16" fmla="*/ 281011 h 328636"/>
                  <a:gd name="connsiteX3-17" fmla="*/ 7144 w 66675"/>
                  <a:gd name="connsiteY3-18" fmla="*/ 328636 h 328636"/>
                  <a:gd name="connsiteX4-19" fmla="*/ 0 w 66675"/>
                  <a:gd name="connsiteY4-20" fmla="*/ 24 h 328636"/>
                  <a:gd name="connsiteX0-21" fmla="*/ 32596 w 99271"/>
                  <a:gd name="connsiteY0-22" fmla="*/ 24 h 328636"/>
                  <a:gd name="connsiteX1-23" fmla="*/ 99271 w 99271"/>
                  <a:gd name="connsiteY1-24" fmla="*/ 47649 h 328636"/>
                  <a:gd name="connsiteX2-25" fmla="*/ 94508 w 99271"/>
                  <a:gd name="connsiteY2-26" fmla="*/ 281011 h 328636"/>
                  <a:gd name="connsiteX3-27" fmla="*/ 39740 w 99271"/>
                  <a:gd name="connsiteY3-28" fmla="*/ 328636 h 328636"/>
                  <a:gd name="connsiteX4-29" fmla="*/ 32596 w 99271"/>
                  <a:gd name="connsiteY4-30" fmla="*/ 24 h 328636"/>
                  <a:gd name="connsiteX0-31" fmla="*/ 48766 w 115441"/>
                  <a:gd name="connsiteY0-32" fmla="*/ 24 h 328636"/>
                  <a:gd name="connsiteX1-33" fmla="*/ 115441 w 115441"/>
                  <a:gd name="connsiteY1-34" fmla="*/ 47649 h 328636"/>
                  <a:gd name="connsiteX2-35" fmla="*/ 110678 w 115441"/>
                  <a:gd name="connsiteY2-36" fmla="*/ 281011 h 328636"/>
                  <a:gd name="connsiteX3-37" fmla="*/ 55910 w 115441"/>
                  <a:gd name="connsiteY3-38" fmla="*/ 328636 h 328636"/>
                  <a:gd name="connsiteX4-39" fmla="*/ 48766 w 115441"/>
                  <a:gd name="connsiteY4-40" fmla="*/ 24 h 328636"/>
                  <a:gd name="connsiteX0-41" fmla="*/ 48766 w 115441"/>
                  <a:gd name="connsiteY0-42" fmla="*/ 24 h 328636"/>
                  <a:gd name="connsiteX1-43" fmla="*/ 115441 w 115441"/>
                  <a:gd name="connsiteY1-44" fmla="*/ 47649 h 328636"/>
                  <a:gd name="connsiteX2-45" fmla="*/ 110678 w 115441"/>
                  <a:gd name="connsiteY2-46" fmla="*/ 281011 h 328636"/>
                  <a:gd name="connsiteX3-47" fmla="*/ 55910 w 115441"/>
                  <a:gd name="connsiteY3-48" fmla="*/ 328636 h 328636"/>
                  <a:gd name="connsiteX4-49" fmla="*/ 48766 w 115441"/>
                  <a:gd name="connsiteY4-50" fmla="*/ 24 h 328636"/>
                  <a:gd name="connsiteX0-51" fmla="*/ 48766 w 115441"/>
                  <a:gd name="connsiteY0-52" fmla="*/ 24 h 328636"/>
                  <a:gd name="connsiteX1-53" fmla="*/ 115441 w 115441"/>
                  <a:gd name="connsiteY1-54" fmla="*/ 47649 h 328636"/>
                  <a:gd name="connsiteX2-55" fmla="*/ 110678 w 115441"/>
                  <a:gd name="connsiteY2-56" fmla="*/ 281011 h 328636"/>
                  <a:gd name="connsiteX3-57" fmla="*/ 55910 w 115441"/>
                  <a:gd name="connsiteY3-58" fmla="*/ 328636 h 328636"/>
                  <a:gd name="connsiteX4-59" fmla="*/ 48766 w 115441"/>
                  <a:gd name="connsiteY4-60" fmla="*/ 24 h 328636"/>
                  <a:gd name="connsiteX0-61" fmla="*/ 48766 w 115441"/>
                  <a:gd name="connsiteY0-62" fmla="*/ 24 h 328636"/>
                  <a:gd name="connsiteX1-63" fmla="*/ 115441 w 115441"/>
                  <a:gd name="connsiteY1-64" fmla="*/ 47649 h 328636"/>
                  <a:gd name="connsiteX2-65" fmla="*/ 110678 w 115441"/>
                  <a:gd name="connsiteY2-66" fmla="*/ 281011 h 328636"/>
                  <a:gd name="connsiteX3-67" fmla="*/ 55910 w 115441"/>
                  <a:gd name="connsiteY3-68" fmla="*/ 328636 h 328636"/>
                  <a:gd name="connsiteX4-69" fmla="*/ 48766 w 115441"/>
                  <a:gd name="connsiteY4-70" fmla="*/ 24 h 328636"/>
                  <a:gd name="connsiteX0-71" fmla="*/ 48766 w 115441"/>
                  <a:gd name="connsiteY0-72" fmla="*/ 24 h 333157"/>
                  <a:gd name="connsiteX1-73" fmla="*/ 115441 w 115441"/>
                  <a:gd name="connsiteY1-74" fmla="*/ 47649 h 333157"/>
                  <a:gd name="connsiteX2-75" fmla="*/ 110678 w 115441"/>
                  <a:gd name="connsiteY2-76" fmla="*/ 281011 h 333157"/>
                  <a:gd name="connsiteX3-77" fmla="*/ 55910 w 115441"/>
                  <a:gd name="connsiteY3-78" fmla="*/ 328636 h 333157"/>
                  <a:gd name="connsiteX4-79" fmla="*/ 48766 w 115441"/>
                  <a:gd name="connsiteY4-80" fmla="*/ 24 h 333157"/>
                  <a:gd name="connsiteX0-81" fmla="*/ 48766 w 115441"/>
                  <a:gd name="connsiteY0-82" fmla="*/ 2979 h 336112"/>
                  <a:gd name="connsiteX1-83" fmla="*/ 115441 w 115441"/>
                  <a:gd name="connsiteY1-84" fmla="*/ 50604 h 336112"/>
                  <a:gd name="connsiteX2-85" fmla="*/ 110678 w 115441"/>
                  <a:gd name="connsiteY2-86" fmla="*/ 283966 h 336112"/>
                  <a:gd name="connsiteX3-87" fmla="*/ 55910 w 115441"/>
                  <a:gd name="connsiteY3-88" fmla="*/ 331591 h 336112"/>
                  <a:gd name="connsiteX4-89" fmla="*/ 48766 w 115441"/>
                  <a:gd name="connsiteY4-90" fmla="*/ 2979 h 336112"/>
                  <a:gd name="connsiteX0-91" fmla="*/ 48766 w 115933"/>
                  <a:gd name="connsiteY0-92" fmla="*/ 2832 h 335965"/>
                  <a:gd name="connsiteX1-93" fmla="*/ 115441 w 115933"/>
                  <a:gd name="connsiteY1-94" fmla="*/ 50457 h 335965"/>
                  <a:gd name="connsiteX2-95" fmla="*/ 110678 w 115933"/>
                  <a:gd name="connsiteY2-96" fmla="*/ 283819 h 335965"/>
                  <a:gd name="connsiteX3-97" fmla="*/ 55910 w 115933"/>
                  <a:gd name="connsiteY3-98" fmla="*/ 331444 h 335965"/>
                  <a:gd name="connsiteX4-99" fmla="*/ 48766 w 115933"/>
                  <a:gd name="connsiteY4-100" fmla="*/ 2832 h 335965"/>
                  <a:gd name="connsiteX0-101" fmla="*/ 48766 w 115933"/>
                  <a:gd name="connsiteY0-102" fmla="*/ 2832 h 335965"/>
                  <a:gd name="connsiteX1-103" fmla="*/ 115441 w 115933"/>
                  <a:gd name="connsiteY1-104" fmla="*/ 50457 h 335965"/>
                  <a:gd name="connsiteX2-105" fmla="*/ 110678 w 115933"/>
                  <a:gd name="connsiteY2-106" fmla="*/ 283819 h 335965"/>
                  <a:gd name="connsiteX3-107" fmla="*/ 55910 w 115933"/>
                  <a:gd name="connsiteY3-108" fmla="*/ 331444 h 335965"/>
                  <a:gd name="connsiteX4-109" fmla="*/ 48766 w 115933"/>
                  <a:gd name="connsiteY4-110" fmla="*/ 2832 h 335965"/>
                  <a:gd name="connsiteX0-111" fmla="*/ 48766 w 115933"/>
                  <a:gd name="connsiteY0-112" fmla="*/ 2832 h 341002"/>
                  <a:gd name="connsiteX1-113" fmla="*/ 115441 w 115933"/>
                  <a:gd name="connsiteY1-114" fmla="*/ 50457 h 341002"/>
                  <a:gd name="connsiteX2-115" fmla="*/ 110678 w 115933"/>
                  <a:gd name="connsiteY2-116" fmla="*/ 283819 h 341002"/>
                  <a:gd name="connsiteX3-117" fmla="*/ 55910 w 115933"/>
                  <a:gd name="connsiteY3-118" fmla="*/ 331444 h 341002"/>
                  <a:gd name="connsiteX4-119" fmla="*/ 48766 w 115933"/>
                  <a:gd name="connsiteY4-120" fmla="*/ 2832 h 3410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5933" h="341002">
                    <a:moveTo>
                      <a:pt x="48766" y="2832"/>
                    </a:moveTo>
                    <a:cubicBezTo>
                      <a:pt x="99567" y="-9868"/>
                      <a:pt x="119410" y="22676"/>
                      <a:pt x="115441" y="50457"/>
                    </a:cubicBezTo>
                    <a:cubicBezTo>
                      <a:pt x="51941" y="142531"/>
                      <a:pt x="71785" y="232226"/>
                      <a:pt x="110678" y="283819"/>
                    </a:cubicBezTo>
                    <a:cubicBezTo>
                      <a:pt x="125759" y="330651"/>
                      <a:pt x="88454" y="356050"/>
                      <a:pt x="55910" y="331444"/>
                    </a:cubicBezTo>
                    <a:cubicBezTo>
                      <a:pt x="-6002" y="238575"/>
                      <a:pt x="-27434" y="152850"/>
                      <a:pt x="48766" y="28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036338" y="-135985"/>
                <a:ext cx="171450" cy="1714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8657771" y="1992713"/>
            <a:ext cx="1982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面对面快传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497970" y="2847646"/>
            <a:ext cx="4918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超大文件近距离“</a:t>
            </a:r>
            <a:r>
              <a:rPr lang="en-US" altLang="zh-CN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流量”秒传</a:t>
            </a:r>
            <a:endParaRPr lang="en-US" altLang="zh-CN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快速传送无压力</a:t>
            </a:r>
            <a:endParaRPr lang="en-US" altLang="zh-CN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，与好友加入同一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文件近传不需消耗任何流量，太酷了！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肘形连接符 72"/>
          <p:cNvCxnSpPr/>
          <p:nvPr/>
        </p:nvCxnSpPr>
        <p:spPr>
          <a:xfrm>
            <a:off x="2954666" y="2847646"/>
            <a:ext cx="809451" cy="606754"/>
          </a:xfrm>
          <a:prstGeom prst="bentConnector3">
            <a:avLst/>
          </a:prstGeom>
          <a:ln w="19050">
            <a:solidFill>
              <a:srgbClr val="464E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/>
        </p:nvCxnSpPr>
        <p:spPr>
          <a:xfrm flipH="1">
            <a:off x="4525125" y="2847646"/>
            <a:ext cx="809451" cy="606754"/>
          </a:xfrm>
          <a:prstGeom prst="bentConnector3">
            <a:avLst/>
          </a:prstGeom>
          <a:ln w="19050">
            <a:solidFill>
              <a:srgbClr val="464E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E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梯形 72"/>
          <p:cNvSpPr/>
          <p:nvPr/>
        </p:nvSpPr>
        <p:spPr>
          <a:xfrm>
            <a:off x="0" y="3906973"/>
            <a:ext cx="12192000" cy="2951027"/>
          </a:xfrm>
          <a:prstGeom prst="trapezoid">
            <a:avLst>
              <a:gd name="adj" fmla="val 38851"/>
            </a:avLst>
          </a:prstGeom>
          <a:solidFill>
            <a:srgbClr val="8CD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484" y="6985421"/>
            <a:ext cx="10668000" cy="4953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35783" y="2373040"/>
            <a:ext cx="1974851" cy="2240542"/>
            <a:chOff x="5658969" y="2933174"/>
            <a:chExt cx="1974851" cy="2240542"/>
          </a:xfrm>
        </p:grpSpPr>
        <p:grpSp>
          <p:nvGrpSpPr>
            <p:cNvPr id="135" name="组合 134"/>
            <p:cNvGrpSpPr/>
            <p:nvPr/>
          </p:nvGrpSpPr>
          <p:grpSpPr>
            <a:xfrm>
              <a:off x="5658969" y="2933174"/>
              <a:ext cx="1974851" cy="2240542"/>
              <a:chOff x="8356599" y="2882130"/>
              <a:chExt cx="1974851" cy="2240542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8356599" y="5075444"/>
                <a:ext cx="1974851" cy="4722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28000">
                    <a:schemeClr val="tx1">
                      <a:lumMod val="50000"/>
                      <a:lumOff val="50000"/>
                      <a:alpha val="52000"/>
                    </a:schemeClr>
                  </a:gs>
                  <a:gs pos="100000">
                    <a:schemeClr val="tx1">
                      <a:lumMod val="75000"/>
                      <a:lumOff val="25000"/>
                      <a:alpha val="43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3" name="组合 182"/>
              <p:cNvGrpSpPr/>
              <p:nvPr/>
            </p:nvGrpSpPr>
            <p:grpSpPr>
              <a:xfrm>
                <a:off x="8786513" y="2882130"/>
                <a:ext cx="1178076" cy="2240542"/>
                <a:chOff x="3900992" y="4211153"/>
                <a:chExt cx="1178076" cy="2240542"/>
              </a:xfrm>
            </p:grpSpPr>
            <p:grpSp>
              <p:nvGrpSpPr>
                <p:cNvPr id="186" name="组合 185"/>
                <p:cNvGrpSpPr/>
                <p:nvPr/>
              </p:nvGrpSpPr>
              <p:grpSpPr>
                <a:xfrm>
                  <a:off x="3900992" y="4211153"/>
                  <a:ext cx="1178076" cy="2240542"/>
                  <a:chOff x="2887897" y="2761900"/>
                  <a:chExt cx="1178076" cy="2240542"/>
                </a:xfrm>
              </p:grpSpPr>
              <p:sp>
                <p:nvSpPr>
                  <p:cNvPr id="193" name="圆角矩形 192"/>
                  <p:cNvSpPr/>
                  <p:nvPr/>
                </p:nvSpPr>
                <p:spPr>
                  <a:xfrm>
                    <a:off x="2887897" y="2761900"/>
                    <a:ext cx="1178076" cy="2240542"/>
                  </a:xfrm>
                  <a:prstGeom prst="roundRect">
                    <a:avLst/>
                  </a:prstGeom>
                  <a:solidFill>
                    <a:srgbClr val="454C5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矩形 193"/>
                  <p:cNvSpPr/>
                  <p:nvPr/>
                </p:nvSpPr>
                <p:spPr>
                  <a:xfrm>
                    <a:off x="2941446" y="3097762"/>
                    <a:ext cx="1070977" cy="1599697"/>
                  </a:xfrm>
                  <a:prstGeom prst="rect">
                    <a:avLst/>
                  </a:prstGeom>
                  <a:solidFill>
                    <a:srgbClr val="F8F9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9" name="组合 188"/>
                <p:cNvGrpSpPr/>
                <p:nvPr/>
              </p:nvGrpSpPr>
              <p:grpSpPr>
                <a:xfrm>
                  <a:off x="4336345" y="4314258"/>
                  <a:ext cx="300934" cy="127418"/>
                  <a:chOff x="8047325" y="4425906"/>
                  <a:chExt cx="216694" cy="91750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191" name="椭圆 190"/>
                  <p:cNvSpPr/>
                  <p:nvPr/>
                </p:nvSpPr>
                <p:spPr>
                  <a:xfrm>
                    <a:off x="8132813" y="4425906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圆角矩形 191"/>
                  <p:cNvSpPr/>
                  <p:nvPr/>
                </p:nvSpPr>
                <p:spPr>
                  <a:xfrm>
                    <a:off x="8047325" y="4488856"/>
                    <a:ext cx="216694" cy="28800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90" name="椭圆 189"/>
                <p:cNvSpPr/>
                <p:nvPr/>
              </p:nvSpPr>
              <p:spPr>
                <a:xfrm>
                  <a:off x="4384295" y="6210637"/>
                  <a:ext cx="205031" cy="205031"/>
                </a:xfrm>
                <a:prstGeom prst="ellipse">
                  <a:avLst/>
                </a:prstGeom>
                <a:noFill/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7" name="矩形 136"/>
            <p:cNvSpPr/>
            <p:nvPr/>
          </p:nvSpPr>
          <p:spPr>
            <a:xfrm>
              <a:off x="6142432" y="3269035"/>
              <a:ext cx="1070977" cy="230523"/>
            </a:xfrm>
            <a:prstGeom prst="rect">
              <a:avLst/>
            </a:prstGeom>
            <a:solidFill>
              <a:srgbClr val="00A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 smtClean="0"/>
                <a:t>&lt;</a:t>
              </a:r>
              <a:r>
                <a:rPr lang="zh-CN" altLang="en-US" sz="700" dirty="0" smtClean="0"/>
                <a:t>购物</a:t>
              </a:r>
              <a:r>
                <a:rPr lang="zh-CN" altLang="en-US" sz="700" dirty="0" smtClean="0"/>
                <a:t>        我的购物车</a:t>
              </a:r>
              <a:endParaRPr lang="zh-CN" altLang="en-US" sz="700" dirty="0"/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6242340" y="3894798"/>
              <a:ext cx="108719" cy="83542"/>
              <a:chOff x="3032449" y="4627984"/>
              <a:chExt cx="886408" cy="681134"/>
            </a:xfrm>
            <a:noFill/>
          </p:grpSpPr>
          <p:sp>
            <p:nvSpPr>
              <p:cNvPr id="260" name="任意多边形 259"/>
              <p:cNvSpPr/>
              <p:nvPr/>
            </p:nvSpPr>
            <p:spPr>
              <a:xfrm>
                <a:off x="3032449" y="4627984"/>
                <a:ext cx="886408" cy="681134"/>
              </a:xfrm>
              <a:custGeom>
                <a:avLst/>
                <a:gdLst>
                  <a:gd name="connsiteX0" fmla="*/ 48211 w 886408"/>
                  <a:gd name="connsiteY0" fmla="*/ 0 h 681134"/>
                  <a:gd name="connsiteX1" fmla="*/ 365061 w 886408"/>
                  <a:gd name="connsiteY1" fmla="*/ 0 h 681134"/>
                  <a:gd name="connsiteX2" fmla="*/ 459533 w 886408"/>
                  <a:gd name="connsiteY2" fmla="*/ 116632 h 681134"/>
                  <a:gd name="connsiteX3" fmla="*/ 886408 w 886408"/>
                  <a:gd name="connsiteY3" fmla="*/ 116632 h 681134"/>
                  <a:gd name="connsiteX4" fmla="*/ 886408 w 886408"/>
                  <a:gd name="connsiteY4" fmla="*/ 632923 h 681134"/>
                  <a:gd name="connsiteX5" fmla="*/ 838197 w 886408"/>
                  <a:gd name="connsiteY5" fmla="*/ 681134 h 681134"/>
                  <a:gd name="connsiteX6" fmla="*/ 48211 w 886408"/>
                  <a:gd name="connsiteY6" fmla="*/ 681134 h 681134"/>
                  <a:gd name="connsiteX7" fmla="*/ 0 w 886408"/>
                  <a:gd name="connsiteY7" fmla="*/ 632923 h 681134"/>
                  <a:gd name="connsiteX8" fmla="*/ 0 w 886408"/>
                  <a:gd name="connsiteY8" fmla="*/ 48211 h 681134"/>
                  <a:gd name="connsiteX9" fmla="*/ 48211 w 886408"/>
                  <a:gd name="connsiteY9" fmla="*/ 0 h 68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6408" h="681134">
                    <a:moveTo>
                      <a:pt x="48211" y="0"/>
                    </a:moveTo>
                    <a:lnTo>
                      <a:pt x="365061" y="0"/>
                    </a:lnTo>
                    <a:lnTo>
                      <a:pt x="459533" y="116632"/>
                    </a:lnTo>
                    <a:lnTo>
                      <a:pt x="886408" y="116632"/>
                    </a:lnTo>
                    <a:lnTo>
                      <a:pt x="886408" y="632923"/>
                    </a:lnTo>
                    <a:cubicBezTo>
                      <a:pt x="886408" y="659549"/>
                      <a:pt x="864823" y="681134"/>
                      <a:pt x="838197" y="681134"/>
                    </a:cubicBezTo>
                    <a:lnTo>
                      <a:pt x="48211" y="681134"/>
                    </a:lnTo>
                    <a:cubicBezTo>
                      <a:pt x="21585" y="681134"/>
                      <a:pt x="0" y="659549"/>
                      <a:pt x="0" y="632923"/>
                    </a:cubicBezTo>
                    <a:lnTo>
                      <a:pt x="0" y="48211"/>
                    </a:lnTo>
                    <a:cubicBezTo>
                      <a:pt x="0" y="21585"/>
                      <a:pt x="21585" y="0"/>
                      <a:pt x="48211" y="0"/>
                    </a:cubicBezTo>
                    <a:close/>
                  </a:path>
                </a:pathLst>
              </a:custGeom>
              <a:grpFill/>
              <a:ln>
                <a:solidFill>
                  <a:srgbClr val="00A5E0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任意多边形 260"/>
              <p:cNvSpPr/>
              <p:nvPr/>
            </p:nvSpPr>
            <p:spPr>
              <a:xfrm>
                <a:off x="3475771" y="4627984"/>
                <a:ext cx="443086" cy="45719"/>
              </a:xfrm>
              <a:custGeom>
                <a:avLst/>
                <a:gdLst>
                  <a:gd name="connsiteX0" fmla="*/ 0 w 443086"/>
                  <a:gd name="connsiteY0" fmla="*/ 0 h 45719"/>
                  <a:gd name="connsiteX1" fmla="*/ 443086 w 443086"/>
                  <a:gd name="connsiteY1" fmla="*/ 0 h 45719"/>
                  <a:gd name="connsiteX2" fmla="*/ 443086 w 443086"/>
                  <a:gd name="connsiteY2" fmla="*/ 45719 h 45719"/>
                  <a:gd name="connsiteX3" fmla="*/ 32733 w 443086"/>
                  <a:gd name="connsiteY3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086" h="45719">
                    <a:moveTo>
                      <a:pt x="0" y="0"/>
                    </a:moveTo>
                    <a:lnTo>
                      <a:pt x="443086" y="0"/>
                    </a:lnTo>
                    <a:lnTo>
                      <a:pt x="443086" y="45719"/>
                    </a:lnTo>
                    <a:lnTo>
                      <a:pt x="32733" y="45719"/>
                    </a:lnTo>
                    <a:close/>
                  </a:path>
                </a:pathLst>
              </a:custGeom>
              <a:grpFill/>
              <a:ln>
                <a:solidFill>
                  <a:srgbClr val="00A5E0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3862387" y="4627984"/>
                <a:ext cx="56469" cy="94035"/>
              </a:xfrm>
              <a:prstGeom prst="rect">
                <a:avLst/>
              </a:prstGeom>
              <a:grpFill/>
              <a:ln>
                <a:solidFill>
                  <a:srgbClr val="00A5E0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/>
          </p:nvGrpSpPr>
          <p:grpSpPr>
            <a:xfrm>
              <a:off x="6217784" y="3586282"/>
              <a:ext cx="130395" cy="71929"/>
              <a:chOff x="3453130" y="3552626"/>
              <a:chExt cx="1275196" cy="729948"/>
            </a:xfrm>
            <a:noFill/>
          </p:grpSpPr>
          <p:sp>
            <p:nvSpPr>
              <p:cNvPr id="290" name="任意多边形 289"/>
              <p:cNvSpPr/>
              <p:nvPr/>
            </p:nvSpPr>
            <p:spPr>
              <a:xfrm>
                <a:off x="3453130" y="3761873"/>
                <a:ext cx="1275196" cy="520701"/>
              </a:xfrm>
              <a:custGeom>
                <a:avLst/>
                <a:gdLst>
                  <a:gd name="connsiteX0" fmla="*/ 0 w 733425"/>
                  <a:gd name="connsiteY0" fmla="*/ 244475 h 244475"/>
                  <a:gd name="connsiteX1" fmla="*/ 174625 w 733425"/>
                  <a:gd name="connsiteY1" fmla="*/ 82550 h 244475"/>
                  <a:gd name="connsiteX2" fmla="*/ 288925 w 733425"/>
                  <a:gd name="connsiteY2" fmla="*/ 79375 h 244475"/>
                  <a:gd name="connsiteX3" fmla="*/ 441325 w 733425"/>
                  <a:gd name="connsiteY3" fmla="*/ 12700 h 244475"/>
                  <a:gd name="connsiteX4" fmla="*/ 644525 w 733425"/>
                  <a:gd name="connsiteY4" fmla="*/ 0 h 244475"/>
                  <a:gd name="connsiteX5" fmla="*/ 733425 w 733425"/>
                  <a:gd name="connsiteY5" fmla="*/ 244475 h 244475"/>
                  <a:gd name="connsiteX6" fmla="*/ 0 w 733425"/>
                  <a:gd name="connsiteY6" fmla="*/ 244475 h 244475"/>
                  <a:gd name="connsiteX0-1" fmla="*/ 0 w 733425"/>
                  <a:gd name="connsiteY0-2" fmla="*/ 244475 h 244475"/>
                  <a:gd name="connsiteX1-3" fmla="*/ 174625 w 733425"/>
                  <a:gd name="connsiteY1-4" fmla="*/ 82550 h 244475"/>
                  <a:gd name="connsiteX2-5" fmla="*/ 288925 w 733425"/>
                  <a:gd name="connsiteY2-6" fmla="*/ 79375 h 244475"/>
                  <a:gd name="connsiteX3-7" fmla="*/ 441325 w 733425"/>
                  <a:gd name="connsiteY3-8" fmla="*/ 12700 h 244475"/>
                  <a:gd name="connsiteX4-9" fmla="*/ 644525 w 733425"/>
                  <a:gd name="connsiteY4-10" fmla="*/ 0 h 244475"/>
                  <a:gd name="connsiteX5-11" fmla="*/ 733425 w 733425"/>
                  <a:gd name="connsiteY5-12" fmla="*/ 244475 h 244475"/>
                  <a:gd name="connsiteX6-13" fmla="*/ 0 w 733425"/>
                  <a:gd name="connsiteY6-14" fmla="*/ 244475 h 244475"/>
                  <a:gd name="connsiteX0-15" fmla="*/ 0 w 733425"/>
                  <a:gd name="connsiteY0-16" fmla="*/ 244475 h 244475"/>
                  <a:gd name="connsiteX1-17" fmla="*/ 174625 w 733425"/>
                  <a:gd name="connsiteY1-18" fmla="*/ 82550 h 244475"/>
                  <a:gd name="connsiteX2-19" fmla="*/ 288925 w 733425"/>
                  <a:gd name="connsiteY2-20" fmla="*/ 79375 h 244475"/>
                  <a:gd name="connsiteX3-21" fmla="*/ 441325 w 733425"/>
                  <a:gd name="connsiteY3-22" fmla="*/ 12700 h 244475"/>
                  <a:gd name="connsiteX4-23" fmla="*/ 644525 w 733425"/>
                  <a:gd name="connsiteY4-24" fmla="*/ 0 h 244475"/>
                  <a:gd name="connsiteX5-25" fmla="*/ 733425 w 733425"/>
                  <a:gd name="connsiteY5-26" fmla="*/ 244475 h 244475"/>
                  <a:gd name="connsiteX6-27" fmla="*/ 0 w 733425"/>
                  <a:gd name="connsiteY6-28" fmla="*/ 244475 h 244475"/>
                  <a:gd name="connsiteX0-29" fmla="*/ 0 w 733425"/>
                  <a:gd name="connsiteY0-30" fmla="*/ 244475 h 244475"/>
                  <a:gd name="connsiteX1-31" fmla="*/ 174625 w 733425"/>
                  <a:gd name="connsiteY1-32" fmla="*/ 82550 h 244475"/>
                  <a:gd name="connsiteX2-33" fmla="*/ 288925 w 733425"/>
                  <a:gd name="connsiteY2-34" fmla="*/ 79375 h 244475"/>
                  <a:gd name="connsiteX3-35" fmla="*/ 441325 w 733425"/>
                  <a:gd name="connsiteY3-36" fmla="*/ 12700 h 244475"/>
                  <a:gd name="connsiteX4-37" fmla="*/ 644525 w 733425"/>
                  <a:gd name="connsiteY4-38" fmla="*/ 0 h 244475"/>
                  <a:gd name="connsiteX5-39" fmla="*/ 733425 w 733425"/>
                  <a:gd name="connsiteY5-40" fmla="*/ 244475 h 244475"/>
                  <a:gd name="connsiteX6-41" fmla="*/ 0 w 733425"/>
                  <a:gd name="connsiteY6-42" fmla="*/ 244475 h 244475"/>
                  <a:gd name="connsiteX0-43" fmla="*/ 0 w 733425"/>
                  <a:gd name="connsiteY0-44" fmla="*/ 244475 h 244475"/>
                  <a:gd name="connsiteX1-45" fmla="*/ 174625 w 733425"/>
                  <a:gd name="connsiteY1-46" fmla="*/ 82550 h 244475"/>
                  <a:gd name="connsiteX2-47" fmla="*/ 288925 w 733425"/>
                  <a:gd name="connsiteY2-48" fmla="*/ 79375 h 244475"/>
                  <a:gd name="connsiteX3-49" fmla="*/ 441325 w 733425"/>
                  <a:gd name="connsiteY3-50" fmla="*/ 12700 h 244475"/>
                  <a:gd name="connsiteX4-51" fmla="*/ 644525 w 733425"/>
                  <a:gd name="connsiteY4-52" fmla="*/ 0 h 244475"/>
                  <a:gd name="connsiteX5-53" fmla="*/ 733425 w 733425"/>
                  <a:gd name="connsiteY5-54" fmla="*/ 244475 h 244475"/>
                  <a:gd name="connsiteX6-55" fmla="*/ 0 w 733425"/>
                  <a:gd name="connsiteY6-56" fmla="*/ 244475 h 244475"/>
                  <a:gd name="connsiteX0-57" fmla="*/ 0 w 733425"/>
                  <a:gd name="connsiteY0-58" fmla="*/ 244475 h 244475"/>
                  <a:gd name="connsiteX1-59" fmla="*/ 174625 w 733425"/>
                  <a:gd name="connsiteY1-60" fmla="*/ 82550 h 244475"/>
                  <a:gd name="connsiteX2-61" fmla="*/ 288925 w 733425"/>
                  <a:gd name="connsiteY2-62" fmla="*/ 79375 h 244475"/>
                  <a:gd name="connsiteX3-63" fmla="*/ 441325 w 733425"/>
                  <a:gd name="connsiteY3-64" fmla="*/ 12700 h 244475"/>
                  <a:gd name="connsiteX4-65" fmla="*/ 644525 w 733425"/>
                  <a:gd name="connsiteY4-66" fmla="*/ 0 h 244475"/>
                  <a:gd name="connsiteX5-67" fmla="*/ 733425 w 733425"/>
                  <a:gd name="connsiteY5-68" fmla="*/ 244475 h 244475"/>
                  <a:gd name="connsiteX6-69" fmla="*/ 0 w 733425"/>
                  <a:gd name="connsiteY6-70" fmla="*/ 244475 h 244475"/>
                  <a:gd name="connsiteX0-71" fmla="*/ 0 w 733425"/>
                  <a:gd name="connsiteY0-72" fmla="*/ 278486 h 278486"/>
                  <a:gd name="connsiteX1-73" fmla="*/ 174625 w 733425"/>
                  <a:gd name="connsiteY1-74" fmla="*/ 116561 h 278486"/>
                  <a:gd name="connsiteX2-75" fmla="*/ 288925 w 733425"/>
                  <a:gd name="connsiteY2-76" fmla="*/ 113386 h 278486"/>
                  <a:gd name="connsiteX3-77" fmla="*/ 441325 w 733425"/>
                  <a:gd name="connsiteY3-78" fmla="*/ 46711 h 278486"/>
                  <a:gd name="connsiteX4-79" fmla="*/ 644525 w 733425"/>
                  <a:gd name="connsiteY4-80" fmla="*/ 34011 h 278486"/>
                  <a:gd name="connsiteX5-81" fmla="*/ 733425 w 733425"/>
                  <a:gd name="connsiteY5-82" fmla="*/ 278486 h 278486"/>
                  <a:gd name="connsiteX6-83" fmla="*/ 0 w 733425"/>
                  <a:gd name="connsiteY6-84" fmla="*/ 278486 h 278486"/>
                  <a:gd name="connsiteX0-85" fmla="*/ 0 w 733425"/>
                  <a:gd name="connsiteY0-86" fmla="*/ 321152 h 321152"/>
                  <a:gd name="connsiteX1-87" fmla="*/ 174625 w 733425"/>
                  <a:gd name="connsiteY1-88" fmla="*/ 159227 h 321152"/>
                  <a:gd name="connsiteX2-89" fmla="*/ 288925 w 733425"/>
                  <a:gd name="connsiteY2-90" fmla="*/ 156052 h 321152"/>
                  <a:gd name="connsiteX3-91" fmla="*/ 441325 w 733425"/>
                  <a:gd name="connsiteY3-92" fmla="*/ 89377 h 321152"/>
                  <a:gd name="connsiteX4-93" fmla="*/ 644525 w 733425"/>
                  <a:gd name="connsiteY4-94" fmla="*/ 76677 h 321152"/>
                  <a:gd name="connsiteX5-95" fmla="*/ 733425 w 733425"/>
                  <a:gd name="connsiteY5-96" fmla="*/ 321152 h 321152"/>
                  <a:gd name="connsiteX6-97" fmla="*/ 0 w 733425"/>
                  <a:gd name="connsiteY6-98" fmla="*/ 321152 h 321152"/>
                  <a:gd name="connsiteX0-99" fmla="*/ 0 w 733425"/>
                  <a:gd name="connsiteY0-100" fmla="*/ 321152 h 321152"/>
                  <a:gd name="connsiteX1-101" fmla="*/ 174625 w 733425"/>
                  <a:gd name="connsiteY1-102" fmla="*/ 159227 h 321152"/>
                  <a:gd name="connsiteX2-103" fmla="*/ 288925 w 733425"/>
                  <a:gd name="connsiteY2-104" fmla="*/ 156052 h 321152"/>
                  <a:gd name="connsiteX3-105" fmla="*/ 441325 w 733425"/>
                  <a:gd name="connsiteY3-106" fmla="*/ 89377 h 321152"/>
                  <a:gd name="connsiteX4-107" fmla="*/ 644525 w 733425"/>
                  <a:gd name="connsiteY4-108" fmla="*/ 76677 h 321152"/>
                  <a:gd name="connsiteX5-109" fmla="*/ 733425 w 733425"/>
                  <a:gd name="connsiteY5-110" fmla="*/ 321152 h 321152"/>
                  <a:gd name="connsiteX6-111" fmla="*/ 0 w 733425"/>
                  <a:gd name="connsiteY6-112" fmla="*/ 321152 h 321152"/>
                  <a:gd name="connsiteX0-113" fmla="*/ 0 w 733425"/>
                  <a:gd name="connsiteY0-114" fmla="*/ 321152 h 321152"/>
                  <a:gd name="connsiteX1-115" fmla="*/ 174625 w 733425"/>
                  <a:gd name="connsiteY1-116" fmla="*/ 159227 h 321152"/>
                  <a:gd name="connsiteX2-117" fmla="*/ 288925 w 733425"/>
                  <a:gd name="connsiteY2-118" fmla="*/ 156052 h 321152"/>
                  <a:gd name="connsiteX3-119" fmla="*/ 441325 w 733425"/>
                  <a:gd name="connsiteY3-120" fmla="*/ 89377 h 321152"/>
                  <a:gd name="connsiteX4-121" fmla="*/ 644525 w 733425"/>
                  <a:gd name="connsiteY4-122" fmla="*/ 76677 h 321152"/>
                  <a:gd name="connsiteX5-123" fmla="*/ 733425 w 733425"/>
                  <a:gd name="connsiteY5-124" fmla="*/ 321152 h 321152"/>
                  <a:gd name="connsiteX6-125" fmla="*/ 0 w 733425"/>
                  <a:gd name="connsiteY6-126" fmla="*/ 321152 h 321152"/>
                  <a:gd name="connsiteX0-127" fmla="*/ 0 w 733425"/>
                  <a:gd name="connsiteY0-128" fmla="*/ 321152 h 321152"/>
                  <a:gd name="connsiteX1-129" fmla="*/ 174625 w 733425"/>
                  <a:gd name="connsiteY1-130" fmla="*/ 159227 h 321152"/>
                  <a:gd name="connsiteX2-131" fmla="*/ 288925 w 733425"/>
                  <a:gd name="connsiteY2-132" fmla="*/ 156052 h 321152"/>
                  <a:gd name="connsiteX3-133" fmla="*/ 441325 w 733425"/>
                  <a:gd name="connsiteY3-134" fmla="*/ 89377 h 321152"/>
                  <a:gd name="connsiteX4-135" fmla="*/ 644525 w 733425"/>
                  <a:gd name="connsiteY4-136" fmla="*/ 76677 h 321152"/>
                  <a:gd name="connsiteX5-137" fmla="*/ 733425 w 733425"/>
                  <a:gd name="connsiteY5-138" fmla="*/ 321152 h 321152"/>
                  <a:gd name="connsiteX6-139" fmla="*/ 0 w 733425"/>
                  <a:gd name="connsiteY6-140" fmla="*/ 321152 h 321152"/>
                  <a:gd name="connsiteX0-141" fmla="*/ 0 w 733425"/>
                  <a:gd name="connsiteY0-142" fmla="*/ 321152 h 321152"/>
                  <a:gd name="connsiteX1-143" fmla="*/ 174625 w 733425"/>
                  <a:gd name="connsiteY1-144" fmla="*/ 159227 h 321152"/>
                  <a:gd name="connsiteX2-145" fmla="*/ 288925 w 733425"/>
                  <a:gd name="connsiteY2-146" fmla="*/ 156052 h 321152"/>
                  <a:gd name="connsiteX3-147" fmla="*/ 441325 w 733425"/>
                  <a:gd name="connsiteY3-148" fmla="*/ 89377 h 321152"/>
                  <a:gd name="connsiteX4-149" fmla="*/ 650875 w 733425"/>
                  <a:gd name="connsiteY4-150" fmla="*/ 76677 h 321152"/>
                  <a:gd name="connsiteX5-151" fmla="*/ 733425 w 733425"/>
                  <a:gd name="connsiteY5-152" fmla="*/ 321152 h 321152"/>
                  <a:gd name="connsiteX6-153" fmla="*/ 0 w 733425"/>
                  <a:gd name="connsiteY6-154" fmla="*/ 321152 h 321152"/>
                  <a:gd name="connsiteX0-155" fmla="*/ 0 w 733425"/>
                  <a:gd name="connsiteY0-156" fmla="*/ 321152 h 321152"/>
                  <a:gd name="connsiteX1-157" fmla="*/ 174625 w 733425"/>
                  <a:gd name="connsiteY1-158" fmla="*/ 159227 h 321152"/>
                  <a:gd name="connsiteX2-159" fmla="*/ 288925 w 733425"/>
                  <a:gd name="connsiteY2-160" fmla="*/ 156052 h 321152"/>
                  <a:gd name="connsiteX3-161" fmla="*/ 441325 w 733425"/>
                  <a:gd name="connsiteY3-162" fmla="*/ 89377 h 321152"/>
                  <a:gd name="connsiteX4-163" fmla="*/ 650875 w 733425"/>
                  <a:gd name="connsiteY4-164" fmla="*/ 76677 h 321152"/>
                  <a:gd name="connsiteX5-165" fmla="*/ 733425 w 733425"/>
                  <a:gd name="connsiteY5-166" fmla="*/ 321152 h 321152"/>
                  <a:gd name="connsiteX6-167" fmla="*/ 0 w 733425"/>
                  <a:gd name="connsiteY6-168" fmla="*/ 321152 h 321152"/>
                  <a:gd name="connsiteX0-169" fmla="*/ 0 w 733425"/>
                  <a:gd name="connsiteY0-170" fmla="*/ 321152 h 321152"/>
                  <a:gd name="connsiteX1-171" fmla="*/ 174625 w 733425"/>
                  <a:gd name="connsiteY1-172" fmla="*/ 159227 h 321152"/>
                  <a:gd name="connsiteX2-173" fmla="*/ 288925 w 733425"/>
                  <a:gd name="connsiteY2-174" fmla="*/ 156052 h 321152"/>
                  <a:gd name="connsiteX3-175" fmla="*/ 441325 w 733425"/>
                  <a:gd name="connsiteY3-176" fmla="*/ 89377 h 321152"/>
                  <a:gd name="connsiteX4-177" fmla="*/ 650875 w 733425"/>
                  <a:gd name="connsiteY4-178" fmla="*/ 76677 h 321152"/>
                  <a:gd name="connsiteX5-179" fmla="*/ 733425 w 733425"/>
                  <a:gd name="connsiteY5-180" fmla="*/ 321152 h 321152"/>
                  <a:gd name="connsiteX6-181" fmla="*/ 0 w 733425"/>
                  <a:gd name="connsiteY6-182" fmla="*/ 321152 h 321152"/>
                  <a:gd name="connsiteX0-183" fmla="*/ 0 w 733425"/>
                  <a:gd name="connsiteY0-184" fmla="*/ 321152 h 321152"/>
                  <a:gd name="connsiteX1-185" fmla="*/ 174625 w 733425"/>
                  <a:gd name="connsiteY1-186" fmla="*/ 159227 h 321152"/>
                  <a:gd name="connsiteX2-187" fmla="*/ 288925 w 733425"/>
                  <a:gd name="connsiteY2-188" fmla="*/ 156052 h 321152"/>
                  <a:gd name="connsiteX3-189" fmla="*/ 441325 w 733425"/>
                  <a:gd name="connsiteY3-190" fmla="*/ 89377 h 321152"/>
                  <a:gd name="connsiteX4-191" fmla="*/ 650875 w 733425"/>
                  <a:gd name="connsiteY4-192" fmla="*/ 76677 h 321152"/>
                  <a:gd name="connsiteX5-193" fmla="*/ 733425 w 733425"/>
                  <a:gd name="connsiteY5-194" fmla="*/ 321152 h 321152"/>
                  <a:gd name="connsiteX6-195" fmla="*/ 0 w 733425"/>
                  <a:gd name="connsiteY6-196" fmla="*/ 321152 h 321152"/>
                  <a:gd name="connsiteX0-197" fmla="*/ 45650 w 779075"/>
                  <a:gd name="connsiteY0-198" fmla="*/ 321152 h 321152"/>
                  <a:gd name="connsiteX1-199" fmla="*/ 93275 w 779075"/>
                  <a:gd name="connsiteY1-200" fmla="*/ 257652 h 321152"/>
                  <a:gd name="connsiteX2-201" fmla="*/ 220275 w 779075"/>
                  <a:gd name="connsiteY2-202" fmla="*/ 159227 h 321152"/>
                  <a:gd name="connsiteX3-203" fmla="*/ 334575 w 779075"/>
                  <a:gd name="connsiteY3-204" fmla="*/ 156052 h 321152"/>
                  <a:gd name="connsiteX4-205" fmla="*/ 486975 w 779075"/>
                  <a:gd name="connsiteY4-206" fmla="*/ 89377 h 321152"/>
                  <a:gd name="connsiteX5-207" fmla="*/ 696525 w 779075"/>
                  <a:gd name="connsiteY5-208" fmla="*/ 76677 h 321152"/>
                  <a:gd name="connsiteX6-209" fmla="*/ 779075 w 779075"/>
                  <a:gd name="connsiteY6-210" fmla="*/ 321152 h 321152"/>
                  <a:gd name="connsiteX7" fmla="*/ 45650 w 779075"/>
                  <a:gd name="connsiteY7" fmla="*/ 321152 h 321152"/>
                  <a:gd name="connsiteX0-211" fmla="*/ 45650 w 779075"/>
                  <a:gd name="connsiteY0-212" fmla="*/ 321152 h 321152"/>
                  <a:gd name="connsiteX1-213" fmla="*/ 93275 w 779075"/>
                  <a:gd name="connsiteY1-214" fmla="*/ 257652 h 321152"/>
                  <a:gd name="connsiteX2-215" fmla="*/ 220275 w 779075"/>
                  <a:gd name="connsiteY2-216" fmla="*/ 159227 h 321152"/>
                  <a:gd name="connsiteX3-217" fmla="*/ 334575 w 779075"/>
                  <a:gd name="connsiteY3-218" fmla="*/ 156052 h 321152"/>
                  <a:gd name="connsiteX4-219" fmla="*/ 486975 w 779075"/>
                  <a:gd name="connsiteY4-220" fmla="*/ 89377 h 321152"/>
                  <a:gd name="connsiteX5-221" fmla="*/ 696525 w 779075"/>
                  <a:gd name="connsiteY5-222" fmla="*/ 76677 h 321152"/>
                  <a:gd name="connsiteX6-223" fmla="*/ 779075 w 779075"/>
                  <a:gd name="connsiteY6-224" fmla="*/ 321152 h 321152"/>
                  <a:gd name="connsiteX7-225" fmla="*/ 45650 w 779075"/>
                  <a:gd name="connsiteY7-226" fmla="*/ 321152 h 321152"/>
                  <a:gd name="connsiteX0-227" fmla="*/ 0 w 733425"/>
                  <a:gd name="connsiteY0-228" fmla="*/ 321152 h 321152"/>
                  <a:gd name="connsiteX1-229" fmla="*/ 47625 w 733425"/>
                  <a:gd name="connsiteY1-230" fmla="*/ 257652 h 321152"/>
                  <a:gd name="connsiteX2-231" fmla="*/ 174625 w 733425"/>
                  <a:gd name="connsiteY2-232" fmla="*/ 159227 h 321152"/>
                  <a:gd name="connsiteX3-233" fmla="*/ 288925 w 733425"/>
                  <a:gd name="connsiteY3-234" fmla="*/ 156052 h 321152"/>
                  <a:gd name="connsiteX4-235" fmla="*/ 441325 w 733425"/>
                  <a:gd name="connsiteY4-236" fmla="*/ 89377 h 321152"/>
                  <a:gd name="connsiteX5-237" fmla="*/ 650875 w 733425"/>
                  <a:gd name="connsiteY5-238" fmla="*/ 76677 h 321152"/>
                  <a:gd name="connsiteX6-239" fmla="*/ 733425 w 733425"/>
                  <a:gd name="connsiteY6-240" fmla="*/ 321152 h 321152"/>
                  <a:gd name="connsiteX7-241" fmla="*/ 0 w 733425"/>
                  <a:gd name="connsiteY7-242" fmla="*/ 321152 h 321152"/>
                  <a:gd name="connsiteX0-243" fmla="*/ 0 w 733425"/>
                  <a:gd name="connsiteY0-244" fmla="*/ 321152 h 321152"/>
                  <a:gd name="connsiteX1-245" fmla="*/ 47625 w 733425"/>
                  <a:gd name="connsiteY1-246" fmla="*/ 257652 h 321152"/>
                  <a:gd name="connsiteX2-247" fmla="*/ 174625 w 733425"/>
                  <a:gd name="connsiteY2-248" fmla="*/ 159227 h 321152"/>
                  <a:gd name="connsiteX3-249" fmla="*/ 288925 w 733425"/>
                  <a:gd name="connsiteY3-250" fmla="*/ 156052 h 321152"/>
                  <a:gd name="connsiteX4-251" fmla="*/ 441325 w 733425"/>
                  <a:gd name="connsiteY4-252" fmla="*/ 89377 h 321152"/>
                  <a:gd name="connsiteX5-253" fmla="*/ 650875 w 733425"/>
                  <a:gd name="connsiteY5-254" fmla="*/ 76677 h 321152"/>
                  <a:gd name="connsiteX6-255" fmla="*/ 733425 w 733425"/>
                  <a:gd name="connsiteY6-256" fmla="*/ 321152 h 321152"/>
                  <a:gd name="connsiteX7-257" fmla="*/ 0 w 733425"/>
                  <a:gd name="connsiteY7-258" fmla="*/ 321152 h 321152"/>
                  <a:gd name="connsiteX0-259" fmla="*/ 0 w 733425"/>
                  <a:gd name="connsiteY0-260" fmla="*/ 321152 h 321152"/>
                  <a:gd name="connsiteX1-261" fmla="*/ 47625 w 733425"/>
                  <a:gd name="connsiteY1-262" fmla="*/ 257652 h 321152"/>
                  <a:gd name="connsiteX2-263" fmla="*/ 174625 w 733425"/>
                  <a:gd name="connsiteY2-264" fmla="*/ 159227 h 321152"/>
                  <a:gd name="connsiteX3-265" fmla="*/ 288925 w 733425"/>
                  <a:gd name="connsiteY3-266" fmla="*/ 156052 h 321152"/>
                  <a:gd name="connsiteX4-267" fmla="*/ 441325 w 733425"/>
                  <a:gd name="connsiteY4-268" fmla="*/ 89377 h 321152"/>
                  <a:gd name="connsiteX5-269" fmla="*/ 650875 w 733425"/>
                  <a:gd name="connsiteY5-270" fmla="*/ 76677 h 321152"/>
                  <a:gd name="connsiteX6-271" fmla="*/ 733425 w 733425"/>
                  <a:gd name="connsiteY6-272" fmla="*/ 321152 h 321152"/>
                  <a:gd name="connsiteX7-273" fmla="*/ 0 w 733425"/>
                  <a:gd name="connsiteY7-274" fmla="*/ 321152 h 321152"/>
                  <a:gd name="connsiteX0-275" fmla="*/ 0 w 733425"/>
                  <a:gd name="connsiteY0-276" fmla="*/ 321152 h 321152"/>
                  <a:gd name="connsiteX1-277" fmla="*/ 47625 w 733425"/>
                  <a:gd name="connsiteY1-278" fmla="*/ 257652 h 321152"/>
                  <a:gd name="connsiteX2-279" fmla="*/ 174625 w 733425"/>
                  <a:gd name="connsiteY2-280" fmla="*/ 159227 h 321152"/>
                  <a:gd name="connsiteX3-281" fmla="*/ 288925 w 733425"/>
                  <a:gd name="connsiteY3-282" fmla="*/ 156052 h 321152"/>
                  <a:gd name="connsiteX4-283" fmla="*/ 441325 w 733425"/>
                  <a:gd name="connsiteY4-284" fmla="*/ 89377 h 321152"/>
                  <a:gd name="connsiteX5-285" fmla="*/ 650875 w 733425"/>
                  <a:gd name="connsiteY5-286" fmla="*/ 76677 h 321152"/>
                  <a:gd name="connsiteX6-287" fmla="*/ 733425 w 733425"/>
                  <a:gd name="connsiteY6-288" fmla="*/ 321152 h 321152"/>
                  <a:gd name="connsiteX7-289" fmla="*/ 0 w 733425"/>
                  <a:gd name="connsiteY7-290" fmla="*/ 321152 h 321152"/>
                  <a:gd name="connsiteX0-291" fmla="*/ 0 w 733425"/>
                  <a:gd name="connsiteY0-292" fmla="*/ 321152 h 321152"/>
                  <a:gd name="connsiteX1-293" fmla="*/ 47625 w 733425"/>
                  <a:gd name="connsiteY1-294" fmla="*/ 257652 h 321152"/>
                  <a:gd name="connsiteX2-295" fmla="*/ 174625 w 733425"/>
                  <a:gd name="connsiteY2-296" fmla="*/ 159227 h 321152"/>
                  <a:gd name="connsiteX3-297" fmla="*/ 288925 w 733425"/>
                  <a:gd name="connsiteY3-298" fmla="*/ 156052 h 321152"/>
                  <a:gd name="connsiteX4-299" fmla="*/ 441325 w 733425"/>
                  <a:gd name="connsiteY4-300" fmla="*/ 89377 h 321152"/>
                  <a:gd name="connsiteX5-301" fmla="*/ 650875 w 733425"/>
                  <a:gd name="connsiteY5-302" fmla="*/ 76677 h 321152"/>
                  <a:gd name="connsiteX6-303" fmla="*/ 733425 w 733425"/>
                  <a:gd name="connsiteY6-304" fmla="*/ 321152 h 321152"/>
                  <a:gd name="connsiteX7-305" fmla="*/ 0 w 733425"/>
                  <a:gd name="connsiteY7-306" fmla="*/ 321152 h 321152"/>
                  <a:gd name="connsiteX0-307" fmla="*/ 0 w 733425"/>
                  <a:gd name="connsiteY0-308" fmla="*/ 321152 h 321152"/>
                  <a:gd name="connsiteX1-309" fmla="*/ 47625 w 733425"/>
                  <a:gd name="connsiteY1-310" fmla="*/ 257652 h 321152"/>
                  <a:gd name="connsiteX2-311" fmla="*/ 174625 w 733425"/>
                  <a:gd name="connsiteY2-312" fmla="*/ 159227 h 321152"/>
                  <a:gd name="connsiteX3-313" fmla="*/ 288925 w 733425"/>
                  <a:gd name="connsiteY3-314" fmla="*/ 156052 h 321152"/>
                  <a:gd name="connsiteX4-315" fmla="*/ 441325 w 733425"/>
                  <a:gd name="connsiteY4-316" fmla="*/ 89377 h 321152"/>
                  <a:gd name="connsiteX5-317" fmla="*/ 650875 w 733425"/>
                  <a:gd name="connsiteY5-318" fmla="*/ 76677 h 321152"/>
                  <a:gd name="connsiteX6-319" fmla="*/ 733425 w 733425"/>
                  <a:gd name="connsiteY6-320" fmla="*/ 321152 h 321152"/>
                  <a:gd name="connsiteX7-321" fmla="*/ 0 w 733425"/>
                  <a:gd name="connsiteY7-322" fmla="*/ 321152 h 3211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225" y="connsiteY7-226"/>
                  </a:cxn>
                </a:cxnLst>
                <a:rect l="l" t="t" r="r" b="b"/>
                <a:pathLst>
                  <a:path w="733425" h="321152">
                    <a:moveTo>
                      <a:pt x="0" y="321152"/>
                    </a:moveTo>
                    <a:cubicBezTo>
                      <a:pt x="15875" y="288344"/>
                      <a:pt x="31221" y="268765"/>
                      <a:pt x="47625" y="257652"/>
                    </a:cubicBezTo>
                    <a:cubicBezTo>
                      <a:pt x="118004" y="294165"/>
                      <a:pt x="147108" y="188860"/>
                      <a:pt x="174625" y="159227"/>
                    </a:cubicBezTo>
                    <a:cubicBezTo>
                      <a:pt x="219075" y="72444"/>
                      <a:pt x="282575" y="119010"/>
                      <a:pt x="288925" y="156052"/>
                    </a:cubicBezTo>
                    <a:cubicBezTo>
                      <a:pt x="390525" y="305277"/>
                      <a:pt x="400050" y="117952"/>
                      <a:pt x="441325" y="89377"/>
                    </a:cubicBezTo>
                    <a:cubicBezTo>
                      <a:pt x="490008" y="-10106"/>
                      <a:pt x="605367" y="-42915"/>
                      <a:pt x="650875" y="76677"/>
                    </a:cubicBezTo>
                    <a:cubicBezTo>
                      <a:pt x="674158" y="113719"/>
                      <a:pt x="722842" y="239660"/>
                      <a:pt x="733425" y="321152"/>
                    </a:cubicBezTo>
                    <a:lnTo>
                      <a:pt x="0" y="321152"/>
                    </a:lnTo>
                    <a:close/>
                  </a:path>
                </a:pathLst>
              </a:custGeom>
              <a:grpFill/>
              <a:ln>
                <a:solidFill>
                  <a:srgbClr val="00A5E0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1" name="组合 290"/>
              <p:cNvGrpSpPr/>
              <p:nvPr/>
            </p:nvGrpSpPr>
            <p:grpSpPr>
              <a:xfrm>
                <a:off x="4316153" y="3552626"/>
                <a:ext cx="234836" cy="248617"/>
                <a:chOff x="3738293" y="3759504"/>
                <a:chExt cx="1007944" cy="1067094"/>
              </a:xfrm>
              <a:grpFill/>
            </p:grpSpPr>
            <p:sp>
              <p:nvSpPr>
                <p:cNvPr id="292" name="等腰三角形 291"/>
                <p:cNvSpPr/>
                <p:nvPr/>
              </p:nvSpPr>
              <p:spPr>
                <a:xfrm>
                  <a:off x="3957803" y="3759504"/>
                  <a:ext cx="568925" cy="240996"/>
                </a:xfrm>
                <a:prstGeom prst="triangle">
                  <a:avLst/>
                </a:prstGeom>
                <a:grpFill/>
                <a:ln>
                  <a:solidFill>
                    <a:srgbClr val="00A5E0">
                      <a:alpha val="58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3" name="等腰三角形 292"/>
                <p:cNvSpPr/>
                <p:nvPr/>
              </p:nvSpPr>
              <p:spPr>
                <a:xfrm>
                  <a:off x="3738293" y="3960327"/>
                  <a:ext cx="1007944" cy="426964"/>
                </a:xfrm>
                <a:prstGeom prst="triangle">
                  <a:avLst/>
                </a:prstGeom>
                <a:grpFill/>
                <a:ln>
                  <a:solidFill>
                    <a:srgbClr val="00A5E0">
                      <a:alpha val="58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>
                  <a:off x="4176041" y="4237072"/>
                  <a:ext cx="132447" cy="589526"/>
                </a:xfrm>
                <a:prstGeom prst="rect">
                  <a:avLst/>
                </a:prstGeom>
                <a:grpFill/>
                <a:ln>
                  <a:solidFill>
                    <a:srgbClr val="00A5E0">
                      <a:alpha val="58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97" name="组合 296"/>
            <p:cNvGrpSpPr/>
            <p:nvPr/>
          </p:nvGrpSpPr>
          <p:grpSpPr>
            <a:xfrm>
              <a:off x="6247685" y="3734523"/>
              <a:ext cx="100494" cy="83962"/>
              <a:chOff x="4762500" y="5671835"/>
              <a:chExt cx="579207" cy="483926"/>
            </a:xfrm>
          </p:grpSpPr>
          <p:sp>
            <p:nvSpPr>
              <p:cNvPr id="298" name="圆角矩形 297"/>
              <p:cNvSpPr/>
              <p:nvPr/>
            </p:nvSpPr>
            <p:spPr>
              <a:xfrm>
                <a:off x="4762500" y="5717555"/>
                <a:ext cx="579207" cy="438206"/>
              </a:xfrm>
              <a:prstGeom prst="roundRect">
                <a:avLst/>
              </a:prstGeom>
              <a:noFill/>
              <a:ln>
                <a:solidFill>
                  <a:srgbClr val="00A5E0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/>
              <p:cNvSpPr/>
              <p:nvPr/>
            </p:nvSpPr>
            <p:spPr>
              <a:xfrm>
                <a:off x="4980463" y="5857875"/>
                <a:ext cx="155067" cy="155067"/>
              </a:xfrm>
              <a:prstGeom prst="ellipse">
                <a:avLst/>
              </a:prstGeom>
              <a:noFill/>
              <a:ln>
                <a:solidFill>
                  <a:srgbClr val="00A5E0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圆角矩形 299"/>
              <p:cNvSpPr/>
              <p:nvPr/>
            </p:nvSpPr>
            <p:spPr>
              <a:xfrm>
                <a:off x="4947681" y="5671835"/>
                <a:ext cx="235445" cy="45719"/>
              </a:xfrm>
              <a:prstGeom prst="roundRect">
                <a:avLst/>
              </a:prstGeom>
              <a:noFill/>
              <a:ln>
                <a:solidFill>
                  <a:srgbClr val="00A5E0">
                    <a:alpha val="5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圆角矩形 2"/>
            <p:cNvSpPr/>
            <p:nvPr/>
          </p:nvSpPr>
          <p:spPr>
            <a:xfrm>
              <a:off x="6426589" y="3577295"/>
              <a:ext cx="562036" cy="101064"/>
            </a:xfrm>
            <a:prstGeom prst="round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>
              <a:off x="6426589" y="3747745"/>
              <a:ext cx="350628" cy="89201"/>
            </a:xfrm>
            <a:prstGeom prst="round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圆角矩形 301"/>
            <p:cNvSpPr/>
            <p:nvPr/>
          </p:nvSpPr>
          <p:spPr>
            <a:xfrm>
              <a:off x="6426589" y="3906331"/>
              <a:ext cx="467456" cy="104889"/>
            </a:xfrm>
            <a:prstGeom prst="round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圆角矩形 302"/>
            <p:cNvSpPr/>
            <p:nvPr/>
          </p:nvSpPr>
          <p:spPr>
            <a:xfrm>
              <a:off x="6221558" y="4107007"/>
              <a:ext cx="205031" cy="106718"/>
            </a:xfrm>
            <a:prstGeom prst="round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09898" y="4217158"/>
              <a:ext cx="82867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添加购物车</a:t>
              </a:r>
              <a:endPara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圆角矩形 303"/>
            <p:cNvSpPr/>
            <p:nvPr/>
          </p:nvSpPr>
          <p:spPr>
            <a:xfrm>
              <a:off x="6221558" y="4439868"/>
              <a:ext cx="421400" cy="93472"/>
            </a:xfrm>
            <a:prstGeom prst="round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圆角矩形 304"/>
            <p:cNvSpPr/>
            <p:nvPr/>
          </p:nvSpPr>
          <p:spPr>
            <a:xfrm>
              <a:off x="6221558" y="4593897"/>
              <a:ext cx="302678" cy="88711"/>
            </a:xfrm>
            <a:prstGeom prst="round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57982" y="1778307"/>
            <a:ext cx="3969657" cy="2835275"/>
            <a:chOff x="7851601" y="2211441"/>
            <a:chExt cx="3969657" cy="2835275"/>
          </a:xfrm>
        </p:grpSpPr>
        <p:grpSp>
          <p:nvGrpSpPr>
            <p:cNvPr id="310" name="组合 309"/>
            <p:cNvGrpSpPr/>
            <p:nvPr/>
          </p:nvGrpSpPr>
          <p:grpSpPr>
            <a:xfrm>
              <a:off x="7851601" y="2211441"/>
              <a:ext cx="3969657" cy="2835275"/>
              <a:chOff x="6700781" y="1676400"/>
              <a:chExt cx="3969657" cy="2835275"/>
            </a:xfrm>
          </p:grpSpPr>
          <p:grpSp>
            <p:nvGrpSpPr>
              <p:cNvPr id="311" name="组合 310"/>
              <p:cNvGrpSpPr/>
              <p:nvPr/>
            </p:nvGrpSpPr>
            <p:grpSpPr>
              <a:xfrm>
                <a:off x="6700781" y="1676400"/>
                <a:ext cx="3969657" cy="2835275"/>
                <a:chOff x="6700781" y="1676400"/>
                <a:chExt cx="3969657" cy="2835275"/>
              </a:xfrm>
            </p:grpSpPr>
            <p:sp>
              <p:nvSpPr>
                <p:cNvPr id="316" name="椭圆 315"/>
                <p:cNvSpPr/>
                <p:nvPr/>
              </p:nvSpPr>
              <p:spPr>
                <a:xfrm>
                  <a:off x="7139837" y="4456927"/>
                  <a:ext cx="3091543" cy="47228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28000">
                      <a:schemeClr val="tx1">
                        <a:lumMod val="50000"/>
                        <a:lumOff val="50000"/>
                        <a:alpha val="52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43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梯形 316"/>
                <p:cNvSpPr/>
                <p:nvPr/>
              </p:nvSpPr>
              <p:spPr>
                <a:xfrm>
                  <a:off x="8286750" y="3911600"/>
                  <a:ext cx="800100" cy="508000"/>
                </a:xfrm>
                <a:prstGeom prst="trapezoid">
                  <a:avLst>
                    <a:gd name="adj" fmla="val 37500"/>
                  </a:avLst>
                </a:prstGeom>
                <a:solidFill>
                  <a:srgbClr val="454E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矩形 317"/>
                <p:cNvSpPr/>
                <p:nvPr/>
              </p:nvSpPr>
              <p:spPr>
                <a:xfrm>
                  <a:off x="8403432" y="4064476"/>
                  <a:ext cx="564356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  <a:alpha val="71000"/>
                      </a:schemeClr>
                    </a:gs>
                    <a:gs pos="100000">
                      <a:schemeClr val="bg1">
                        <a:lumMod val="65000"/>
                        <a:alpha val="8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outerShdw blurRad="241300" dist="38100" dir="5400000" algn="t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9" name="组合 318"/>
                <p:cNvGrpSpPr/>
                <p:nvPr/>
              </p:nvGrpSpPr>
              <p:grpSpPr>
                <a:xfrm>
                  <a:off x="6700781" y="1676400"/>
                  <a:ext cx="3969657" cy="2425700"/>
                  <a:chOff x="6858000" y="1676400"/>
                  <a:chExt cx="3467100" cy="2425700"/>
                </a:xfrm>
              </p:grpSpPr>
              <p:sp>
                <p:nvSpPr>
                  <p:cNvPr id="321" name="圆角矩形 320"/>
                  <p:cNvSpPr/>
                  <p:nvPr/>
                </p:nvSpPr>
                <p:spPr>
                  <a:xfrm>
                    <a:off x="6858000" y="1676400"/>
                    <a:ext cx="3467100" cy="2425700"/>
                  </a:xfrm>
                  <a:prstGeom prst="roundRect">
                    <a:avLst>
                      <a:gd name="adj" fmla="val 1993"/>
                    </a:avLst>
                  </a:prstGeom>
                  <a:solidFill>
                    <a:srgbClr val="454E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2" name="矩形 321"/>
                  <p:cNvSpPr/>
                  <p:nvPr/>
                </p:nvSpPr>
                <p:spPr>
                  <a:xfrm>
                    <a:off x="6950863" y="1758950"/>
                    <a:ext cx="3289300" cy="2070100"/>
                  </a:xfrm>
                  <a:prstGeom prst="rect">
                    <a:avLst/>
                  </a:prstGeom>
                  <a:solidFill>
                    <a:srgbClr val="ACE1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20" name="圆角矩形 319"/>
                <p:cNvSpPr/>
                <p:nvPr/>
              </p:nvSpPr>
              <p:spPr>
                <a:xfrm>
                  <a:off x="7921625" y="4417219"/>
                  <a:ext cx="1530350" cy="94456"/>
                </a:xfrm>
                <a:prstGeom prst="roundRect">
                  <a:avLst/>
                </a:prstGeom>
                <a:solidFill>
                  <a:srgbClr val="454E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2" name="椭圆 311"/>
              <p:cNvSpPr/>
              <p:nvPr/>
            </p:nvSpPr>
            <p:spPr>
              <a:xfrm>
                <a:off x="8594077" y="3905175"/>
                <a:ext cx="130214" cy="130214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/>
              <p:nvPr/>
            </p:nvSpPr>
            <p:spPr>
              <a:xfrm>
                <a:off x="10438530" y="3934922"/>
                <a:ext cx="70720" cy="70720"/>
              </a:xfrm>
              <a:prstGeom prst="ellipse">
                <a:avLst/>
              </a:prstGeom>
              <a:solidFill>
                <a:srgbClr val="76C1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/>
              <p:nvPr/>
            </p:nvSpPr>
            <p:spPr>
              <a:xfrm>
                <a:off x="10343080" y="3947422"/>
                <a:ext cx="45720" cy="457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椭圆 314"/>
              <p:cNvSpPr/>
              <p:nvPr/>
            </p:nvSpPr>
            <p:spPr>
              <a:xfrm>
                <a:off x="10270992" y="3947422"/>
                <a:ext cx="45720" cy="457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8492958" y="2493202"/>
              <a:ext cx="2764305" cy="1676812"/>
              <a:chOff x="6705032" y="2620202"/>
              <a:chExt cx="2764305" cy="16768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705032" y="2818629"/>
                <a:ext cx="2764305" cy="14783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/>
              <p:cNvSpPr/>
              <p:nvPr/>
            </p:nvSpPr>
            <p:spPr>
              <a:xfrm>
                <a:off x="6705032" y="2620202"/>
                <a:ext cx="2764305" cy="198428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   </a:t>
                </a:r>
                <a:r>
                  <a:rPr lang="zh-CN" altLang="en-US" sz="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JavaEE 购物商城系统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705032" y="2818629"/>
                <a:ext cx="579487" cy="1478385"/>
              </a:xfrm>
              <a:prstGeom prst="rect">
                <a:avLst/>
              </a:prstGeom>
              <a:solidFill>
                <a:srgbClr val="ED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圆角矩形 323"/>
              <p:cNvSpPr/>
              <p:nvPr/>
            </p:nvSpPr>
            <p:spPr>
              <a:xfrm>
                <a:off x="6761047" y="2891154"/>
                <a:ext cx="467456" cy="104889"/>
              </a:xfrm>
              <a:prstGeom prst="roundRect">
                <a:avLst/>
              </a:prstGeom>
              <a:solidFill>
                <a:srgbClr val="D0D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705032" y="3036279"/>
                <a:ext cx="657793" cy="176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7443191" y="3614512"/>
                <a:ext cx="133040" cy="138674"/>
                <a:chOff x="7737417" y="2967420"/>
                <a:chExt cx="191972" cy="200101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7737417" y="2967420"/>
                  <a:ext cx="191972" cy="200101"/>
                  <a:chOff x="7737417" y="2967420"/>
                  <a:chExt cx="191972" cy="200101"/>
                </a:xfrm>
              </p:grpSpPr>
              <p:sp>
                <p:nvSpPr>
                  <p:cNvPr id="325" name="任意多边形 324"/>
                  <p:cNvSpPr/>
                  <p:nvPr/>
                </p:nvSpPr>
                <p:spPr>
                  <a:xfrm>
                    <a:off x="7737417" y="2967420"/>
                    <a:ext cx="190645" cy="200101"/>
                  </a:xfrm>
                  <a:custGeom>
                    <a:avLst/>
                    <a:gdLst>
                      <a:gd name="connsiteX0" fmla="*/ 0 w 190645"/>
                      <a:gd name="connsiteY0" fmla="*/ 0 h 200101"/>
                      <a:gd name="connsiteX1" fmla="*/ 132828 w 190645"/>
                      <a:gd name="connsiteY1" fmla="*/ 0 h 200101"/>
                      <a:gd name="connsiteX2" fmla="*/ 190645 w 190645"/>
                      <a:gd name="connsiteY2" fmla="*/ 63060 h 200101"/>
                      <a:gd name="connsiteX3" fmla="*/ 190645 w 190645"/>
                      <a:gd name="connsiteY3" fmla="*/ 200101 h 200101"/>
                      <a:gd name="connsiteX4" fmla="*/ 0 w 190645"/>
                      <a:gd name="connsiteY4" fmla="*/ 200101 h 200101"/>
                      <a:gd name="connsiteX5" fmla="*/ 0 w 190645"/>
                      <a:gd name="connsiteY5" fmla="*/ 0 h 200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0645" h="200101">
                        <a:moveTo>
                          <a:pt x="0" y="0"/>
                        </a:moveTo>
                        <a:lnTo>
                          <a:pt x="132828" y="0"/>
                        </a:lnTo>
                        <a:lnTo>
                          <a:pt x="190645" y="63060"/>
                        </a:lnTo>
                        <a:lnTo>
                          <a:pt x="190645" y="200101"/>
                        </a:lnTo>
                        <a:lnTo>
                          <a:pt x="0" y="2001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7" name="任意多边形 326"/>
                  <p:cNvSpPr/>
                  <p:nvPr/>
                </p:nvSpPr>
                <p:spPr>
                  <a:xfrm rot="5727350" flipV="1">
                    <a:off x="7868950" y="2968397"/>
                    <a:ext cx="57817" cy="63060"/>
                  </a:xfrm>
                  <a:custGeom>
                    <a:avLst/>
                    <a:gdLst>
                      <a:gd name="connsiteX0" fmla="*/ 0 w 57817"/>
                      <a:gd name="connsiteY0" fmla="*/ 0 h 63060"/>
                      <a:gd name="connsiteX1" fmla="*/ 57817 w 57817"/>
                      <a:gd name="connsiteY1" fmla="*/ 0 h 63060"/>
                      <a:gd name="connsiteX2" fmla="*/ 57817 w 57817"/>
                      <a:gd name="connsiteY2" fmla="*/ 63060 h 63060"/>
                      <a:gd name="connsiteX3" fmla="*/ 0 w 57817"/>
                      <a:gd name="connsiteY3" fmla="*/ 0 h 63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817" h="63060">
                        <a:moveTo>
                          <a:pt x="0" y="0"/>
                        </a:moveTo>
                        <a:lnTo>
                          <a:pt x="57817" y="0"/>
                        </a:lnTo>
                        <a:lnTo>
                          <a:pt x="57817" y="630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6" name="等腰三角形 25"/>
                <p:cNvSpPr/>
                <p:nvPr/>
              </p:nvSpPr>
              <p:spPr>
                <a:xfrm rot="5400000">
                  <a:off x="7799997" y="3044741"/>
                  <a:ext cx="86304" cy="74400"/>
                </a:xfrm>
                <a:prstGeom prst="triangle">
                  <a:avLst/>
                </a:prstGeom>
                <a:solidFill>
                  <a:srgbClr val="6FB9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7430390" y="3098960"/>
                <a:ext cx="138234" cy="144088"/>
                <a:chOff x="7390843" y="3363028"/>
                <a:chExt cx="191972" cy="200101"/>
              </a:xfrm>
            </p:grpSpPr>
            <p:grpSp>
              <p:nvGrpSpPr>
                <p:cNvPr id="329" name="组合 328"/>
                <p:cNvGrpSpPr/>
                <p:nvPr/>
              </p:nvGrpSpPr>
              <p:grpSpPr>
                <a:xfrm>
                  <a:off x="7390843" y="3363028"/>
                  <a:ext cx="191972" cy="200101"/>
                  <a:chOff x="7737417" y="2967420"/>
                  <a:chExt cx="191972" cy="200101"/>
                </a:xfrm>
              </p:grpSpPr>
              <p:sp>
                <p:nvSpPr>
                  <p:cNvPr id="331" name="任意多边形 330"/>
                  <p:cNvSpPr/>
                  <p:nvPr/>
                </p:nvSpPr>
                <p:spPr>
                  <a:xfrm>
                    <a:off x="7737417" y="2967420"/>
                    <a:ext cx="190645" cy="200101"/>
                  </a:xfrm>
                  <a:custGeom>
                    <a:avLst/>
                    <a:gdLst>
                      <a:gd name="connsiteX0" fmla="*/ 0 w 190645"/>
                      <a:gd name="connsiteY0" fmla="*/ 0 h 200101"/>
                      <a:gd name="connsiteX1" fmla="*/ 132828 w 190645"/>
                      <a:gd name="connsiteY1" fmla="*/ 0 h 200101"/>
                      <a:gd name="connsiteX2" fmla="*/ 190645 w 190645"/>
                      <a:gd name="connsiteY2" fmla="*/ 63060 h 200101"/>
                      <a:gd name="connsiteX3" fmla="*/ 190645 w 190645"/>
                      <a:gd name="connsiteY3" fmla="*/ 200101 h 200101"/>
                      <a:gd name="connsiteX4" fmla="*/ 0 w 190645"/>
                      <a:gd name="connsiteY4" fmla="*/ 200101 h 200101"/>
                      <a:gd name="connsiteX5" fmla="*/ 0 w 190645"/>
                      <a:gd name="connsiteY5" fmla="*/ 0 h 200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0645" h="200101">
                        <a:moveTo>
                          <a:pt x="0" y="0"/>
                        </a:moveTo>
                        <a:lnTo>
                          <a:pt x="132828" y="0"/>
                        </a:lnTo>
                        <a:lnTo>
                          <a:pt x="190645" y="63060"/>
                        </a:lnTo>
                        <a:lnTo>
                          <a:pt x="190645" y="200101"/>
                        </a:lnTo>
                        <a:lnTo>
                          <a:pt x="0" y="2001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2" name="任意多边形 331"/>
                  <p:cNvSpPr/>
                  <p:nvPr/>
                </p:nvSpPr>
                <p:spPr>
                  <a:xfrm rot="5727350" flipV="1">
                    <a:off x="7868950" y="2968397"/>
                    <a:ext cx="57817" cy="63060"/>
                  </a:xfrm>
                  <a:custGeom>
                    <a:avLst/>
                    <a:gdLst>
                      <a:gd name="connsiteX0" fmla="*/ 0 w 57817"/>
                      <a:gd name="connsiteY0" fmla="*/ 0 h 63060"/>
                      <a:gd name="connsiteX1" fmla="*/ 57817 w 57817"/>
                      <a:gd name="connsiteY1" fmla="*/ 0 h 63060"/>
                      <a:gd name="connsiteX2" fmla="*/ 57817 w 57817"/>
                      <a:gd name="connsiteY2" fmla="*/ 63060 h 63060"/>
                      <a:gd name="connsiteX3" fmla="*/ 0 w 57817"/>
                      <a:gd name="connsiteY3" fmla="*/ 0 h 63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817" h="63060">
                        <a:moveTo>
                          <a:pt x="0" y="0"/>
                        </a:moveTo>
                        <a:lnTo>
                          <a:pt x="57817" y="0"/>
                        </a:lnTo>
                        <a:lnTo>
                          <a:pt x="57817" y="630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335" name="图片 334"/>
                <p:cNvPicPr>
                  <a:picLocks noChangeAspect="1"/>
                </p:cNvPicPr>
                <p:nvPr/>
              </p:nvPicPr>
              <p:blipFill>
                <a:blip r:embed="rId2"/>
                <a:srcRect l="12048" r="15875"/>
                <a:stretch>
                  <a:fillRect/>
                </a:stretch>
              </p:blipFill>
              <p:spPr>
                <a:xfrm>
                  <a:off x="7425531" y="3437632"/>
                  <a:ext cx="115400" cy="104418"/>
                </a:xfrm>
                <a:custGeom>
                  <a:avLst/>
                  <a:gdLst>
                    <a:gd name="connsiteX0" fmla="*/ 0 w 303199"/>
                    <a:gd name="connsiteY0" fmla="*/ 0 h 274344"/>
                    <a:gd name="connsiteX1" fmla="*/ 303199 w 303199"/>
                    <a:gd name="connsiteY1" fmla="*/ 0 h 274344"/>
                    <a:gd name="connsiteX2" fmla="*/ 303199 w 303199"/>
                    <a:gd name="connsiteY2" fmla="*/ 274344 h 274344"/>
                    <a:gd name="connsiteX3" fmla="*/ 0 w 303199"/>
                    <a:gd name="connsiteY3" fmla="*/ 274344 h 274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3199" h="274344">
                      <a:moveTo>
                        <a:pt x="0" y="0"/>
                      </a:moveTo>
                      <a:lnTo>
                        <a:pt x="303199" y="0"/>
                      </a:lnTo>
                      <a:lnTo>
                        <a:pt x="303199" y="274344"/>
                      </a:lnTo>
                      <a:lnTo>
                        <a:pt x="0" y="274344"/>
                      </a:lnTo>
                      <a:close/>
                    </a:path>
                  </a:pathLst>
                </a:custGeom>
              </p:spPr>
            </p:pic>
          </p:grpSp>
          <p:sp>
            <p:nvSpPr>
              <p:cNvPr id="32" name="矩形 31"/>
              <p:cNvSpPr/>
              <p:nvPr/>
            </p:nvSpPr>
            <p:spPr>
              <a:xfrm>
                <a:off x="7410901" y="2865049"/>
                <a:ext cx="408652" cy="140092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矩形 349"/>
              <p:cNvSpPr/>
              <p:nvPr/>
            </p:nvSpPr>
            <p:spPr>
              <a:xfrm>
                <a:off x="7848600" y="2865049"/>
                <a:ext cx="408652" cy="140092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admin</a:t>
                </a:r>
                <a:endParaRPr lang="en-US" sz="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1" name="矩形 350"/>
              <p:cNvSpPr/>
              <p:nvPr/>
            </p:nvSpPr>
            <p:spPr>
              <a:xfrm>
                <a:off x="8330682" y="2865049"/>
                <a:ext cx="1060968" cy="140092"/>
              </a:xfrm>
              <a:prstGeom prst="rect">
                <a:avLst/>
              </a:prstGeom>
              <a:solidFill>
                <a:srgbClr val="D0D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7284519" y="3028184"/>
                <a:ext cx="210713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圆角矩形 351"/>
              <p:cNvSpPr/>
              <p:nvPr/>
            </p:nvSpPr>
            <p:spPr>
              <a:xfrm>
                <a:off x="6736035" y="3070351"/>
                <a:ext cx="467456" cy="104889"/>
              </a:xfrm>
              <a:prstGeom prst="roundRect">
                <a:avLst/>
              </a:prstGeom>
              <a:solidFill>
                <a:srgbClr val="D0D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圆角矩形 352"/>
              <p:cNvSpPr/>
              <p:nvPr/>
            </p:nvSpPr>
            <p:spPr>
              <a:xfrm>
                <a:off x="6761047" y="3242105"/>
                <a:ext cx="467456" cy="104889"/>
              </a:xfrm>
              <a:prstGeom prst="roundRect">
                <a:avLst/>
              </a:prstGeom>
              <a:solidFill>
                <a:srgbClr val="D0D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圆角矩形 353"/>
              <p:cNvSpPr/>
              <p:nvPr/>
            </p:nvSpPr>
            <p:spPr>
              <a:xfrm>
                <a:off x="6735718" y="3385284"/>
                <a:ext cx="467456" cy="104889"/>
              </a:xfrm>
              <a:prstGeom prst="roundRect">
                <a:avLst/>
              </a:prstGeom>
              <a:solidFill>
                <a:srgbClr val="D0D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圆角矩形 354"/>
              <p:cNvSpPr/>
              <p:nvPr/>
            </p:nvSpPr>
            <p:spPr>
              <a:xfrm>
                <a:off x="6758122" y="3538984"/>
                <a:ext cx="467456" cy="104889"/>
              </a:xfrm>
              <a:prstGeom prst="roundRect">
                <a:avLst/>
              </a:prstGeom>
              <a:solidFill>
                <a:srgbClr val="D0D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圆角矩形 355"/>
              <p:cNvSpPr/>
              <p:nvPr/>
            </p:nvSpPr>
            <p:spPr>
              <a:xfrm>
                <a:off x="6758122" y="3697448"/>
                <a:ext cx="467456" cy="104889"/>
              </a:xfrm>
              <a:prstGeom prst="roundRect">
                <a:avLst/>
              </a:prstGeom>
              <a:solidFill>
                <a:srgbClr val="D0D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7635172" y="3152528"/>
                <a:ext cx="1740740" cy="62167"/>
                <a:chOff x="7635172" y="3152528"/>
                <a:chExt cx="1740740" cy="62167"/>
              </a:xfrm>
            </p:grpSpPr>
            <p:sp>
              <p:nvSpPr>
                <p:cNvPr id="357" name="圆角矩形 356"/>
                <p:cNvSpPr/>
                <p:nvPr/>
              </p:nvSpPr>
              <p:spPr>
                <a:xfrm>
                  <a:off x="763517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0" name="圆角矩形 359"/>
                <p:cNvSpPr/>
                <p:nvPr/>
              </p:nvSpPr>
              <p:spPr>
                <a:xfrm>
                  <a:off x="813115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1" name="圆角矩形 360"/>
                <p:cNvSpPr/>
                <p:nvPr/>
              </p:nvSpPr>
              <p:spPr>
                <a:xfrm>
                  <a:off x="8667430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2" name="圆角矩形 361"/>
                <p:cNvSpPr/>
                <p:nvPr/>
              </p:nvSpPr>
              <p:spPr>
                <a:xfrm>
                  <a:off x="9207499" y="3152528"/>
                  <a:ext cx="168413" cy="54699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7327233" y="3147581"/>
                <a:ext cx="45720" cy="457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3" name="直接连接符 362"/>
              <p:cNvCxnSpPr/>
              <p:nvPr/>
            </p:nvCxnSpPr>
            <p:spPr>
              <a:xfrm>
                <a:off x="7284519" y="3305000"/>
                <a:ext cx="210713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7284519" y="3551291"/>
                <a:ext cx="210713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6" name="组合 365"/>
              <p:cNvGrpSpPr/>
              <p:nvPr/>
            </p:nvGrpSpPr>
            <p:grpSpPr>
              <a:xfrm>
                <a:off x="7635172" y="3412999"/>
                <a:ext cx="1740740" cy="62167"/>
                <a:chOff x="7635172" y="3152528"/>
                <a:chExt cx="1740740" cy="62167"/>
              </a:xfrm>
            </p:grpSpPr>
            <p:sp>
              <p:nvSpPr>
                <p:cNvPr id="368" name="圆角矩形 367"/>
                <p:cNvSpPr/>
                <p:nvPr/>
              </p:nvSpPr>
              <p:spPr>
                <a:xfrm>
                  <a:off x="763517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圆角矩形 368"/>
                <p:cNvSpPr/>
                <p:nvPr/>
              </p:nvSpPr>
              <p:spPr>
                <a:xfrm>
                  <a:off x="813115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圆角矩形 369"/>
                <p:cNvSpPr/>
                <p:nvPr/>
              </p:nvSpPr>
              <p:spPr>
                <a:xfrm>
                  <a:off x="8667430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圆角矩形 370"/>
                <p:cNvSpPr/>
                <p:nvPr/>
              </p:nvSpPr>
              <p:spPr>
                <a:xfrm>
                  <a:off x="9207499" y="3152528"/>
                  <a:ext cx="168413" cy="54699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3" name="组合 372"/>
              <p:cNvGrpSpPr/>
              <p:nvPr/>
            </p:nvGrpSpPr>
            <p:grpSpPr>
              <a:xfrm>
                <a:off x="7635172" y="3655323"/>
                <a:ext cx="1740740" cy="62167"/>
                <a:chOff x="7635172" y="3152528"/>
                <a:chExt cx="1740740" cy="62167"/>
              </a:xfrm>
            </p:grpSpPr>
            <p:sp>
              <p:nvSpPr>
                <p:cNvPr id="375" name="圆角矩形 374"/>
                <p:cNvSpPr/>
                <p:nvPr/>
              </p:nvSpPr>
              <p:spPr>
                <a:xfrm>
                  <a:off x="763517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圆角矩形 392"/>
                <p:cNvSpPr/>
                <p:nvPr/>
              </p:nvSpPr>
              <p:spPr>
                <a:xfrm>
                  <a:off x="813115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0" name="圆角矩形 409"/>
                <p:cNvSpPr/>
                <p:nvPr/>
              </p:nvSpPr>
              <p:spPr>
                <a:xfrm>
                  <a:off x="8667430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1" name="圆角矩形 410"/>
                <p:cNvSpPr/>
                <p:nvPr/>
              </p:nvSpPr>
              <p:spPr>
                <a:xfrm>
                  <a:off x="9207499" y="3152528"/>
                  <a:ext cx="168413" cy="54699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4" name="矩形 373"/>
              <p:cNvSpPr/>
              <p:nvPr/>
            </p:nvSpPr>
            <p:spPr>
              <a:xfrm>
                <a:off x="7327233" y="3650376"/>
                <a:ext cx="45720" cy="457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2" name="直接连接符 411"/>
              <p:cNvCxnSpPr/>
              <p:nvPr/>
            </p:nvCxnSpPr>
            <p:spPr>
              <a:xfrm>
                <a:off x="7284519" y="3802337"/>
                <a:ext cx="210713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4" name="组合 413"/>
              <p:cNvGrpSpPr/>
              <p:nvPr/>
            </p:nvGrpSpPr>
            <p:grpSpPr>
              <a:xfrm>
                <a:off x="7635172" y="3896608"/>
                <a:ext cx="1740740" cy="62167"/>
                <a:chOff x="7635172" y="3152528"/>
                <a:chExt cx="1740740" cy="62167"/>
              </a:xfrm>
            </p:grpSpPr>
            <p:sp>
              <p:nvSpPr>
                <p:cNvPr id="416" name="圆角矩形 415"/>
                <p:cNvSpPr/>
                <p:nvPr/>
              </p:nvSpPr>
              <p:spPr>
                <a:xfrm>
                  <a:off x="763517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圆角矩形 416"/>
                <p:cNvSpPr/>
                <p:nvPr/>
              </p:nvSpPr>
              <p:spPr>
                <a:xfrm>
                  <a:off x="813115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8" name="圆角矩形 417"/>
                <p:cNvSpPr/>
                <p:nvPr/>
              </p:nvSpPr>
              <p:spPr>
                <a:xfrm>
                  <a:off x="8667430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2" name="圆角矩形 421"/>
                <p:cNvSpPr/>
                <p:nvPr/>
              </p:nvSpPr>
              <p:spPr>
                <a:xfrm>
                  <a:off x="9207499" y="3152528"/>
                  <a:ext cx="168413" cy="54699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5" name="矩形 414"/>
              <p:cNvSpPr/>
              <p:nvPr/>
            </p:nvSpPr>
            <p:spPr>
              <a:xfrm>
                <a:off x="7327233" y="3891661"/>
                <a:ext cx="45720" cy="457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3" name="直接连接符 422"/>
              <p:cNvCxnSpPr/>
              <p:nvPr/>
            </p:nvCxnSpPr>
            <p:spPr>
              <a:xfrm>
                <a:off x="7284519" y="4053445"/>
                <a:ext cx="210713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5" name="组合 424"/>
              <p:cNvGrpSpPr/>
              <p:nvPr/>
            </p:nvGrpSpPr>
            <p:grpSpPr>
              <a:xfrm>
                <a:off x="7635172" y="4163160"/>
                <a:ext cx="1740740" cy="62167"/>
                <a:chOff x="7635172" y="3152528"/>
                <a:chExt cx="1740740" cy="62167"/>
              </a:xfrm>
            </p:grpSpPr>
            <p:sp>
              <p:nvSpPr>
                <p:cNvPr id="431" name="圆角矩形 430"/>
                <p:cNvSpPr/>
                <p:nvPr/>
              </p:nvSpPr>
              <p:spPr>
                <a:xfrm>
                  <a:off x="763517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2" name="圆角矩形 431"/>
                <p:cNvSpPr/>
                <p:nvPr/>
              </p:nvSpPr>
              <p:spPr>
                <a:xfrm>
                  <a:off x="8131152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3" name="圆角矩形 432"/>
                <p:cNvSpPr/>
                <p:nvPr/>
              </p:nvSpPr>
              <p:spPr>
                <a:xfrm>
                  <a:off x="8667430" y="3152528"/>
                  <a:ext cx="372178" cy="62167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4" name="圆角矩形 433"/>
                <p:cNvSpPr/>
                <p:nvPr/>
              </p:nvSpPr>
              <p:spPr>
                <a:xfrm>
                  <a:off x="9207499" y="3152528"/>
                  <a:ext cx="168413" cy="54699"/>
                </a:xfrm>
                <a:prstGeom prst="roundRect">
                  <a:avLst/>
                </a:prstGeom>
                <a:solidFill>
                  <a:srgbClr val="D0D0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0" name="矩形 429"/>
              <p:cNvSpPr/>
              <p:nvPr/>
            </p:nvSpPr>
            <p:spPr>
              <a:xfrm>
                <a:off x="7327233" y="4158213"/>
                <a:ext cx="45720" cy="4572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5" name="组合 434"/>
              <p:cNvGrpSpPr/>
              <p:nvPr/>
            </p:nvGrpSpPr>
            <p:grpSpPr>
              <a:xfrm>
                <a:off x="7443191" y="4116436"/>
                <a:ext cx="133040" cy="138674"/>
                <a:chOff x="7737417" y="2967420"/>
                <a:chExt cx="191972" cy="200101"/>
              </a:xfrm>
            </p:grpSpPr>
            <p:grpSp>
              <p:nvGrpSpPr>
                <p:cNvPr id="436" name="组合 435"/>
                <p:cNvGrpSpPr/>
                <p:nvPr/>
              </p:nvGrpSpPr>
              <p:grpSpPr>
                <a:xfrm>
                  <a:off x="7737417" y="2967420"/>
                  <a:ext cx="191972" cy="200101"/>
                  <a:chOff x="7737417" y="2967420"/>
                  <a:chExt cx="191972" cy="200101"/>
                </a:xfrm>
              </p:grpSpPr>
              <p:sp>
                <p:nvSpPr>
                  <p:cNvPr id="441" name="任意多边形 440"/>
                  <p:cNvSpPr/>
                  <p:nvPr/>
                </p:nvSpPr>
                <p:spPr>
                  <a:xfrm>
                    <a:off x="7737417" y="2967420"/>
                    <a:ext cx="190645" cy="200101"/>
                  </a:xfrm>
                  <a:custGeom>
                    <a:avLst/>
                    <a:gdLst>
                      <a:gd name="connsiteX0" fmla="*/ 0 w 190645"/>
                      <a:gd name="connsiteY0" fmla="*/ 0 h 200101"/>
                      <a:gd name="connsiteX1" fmla="*/ 132828 w 190645"/>
                      <a:gd name="connsiteY1" fmla="*/ 0 h 200101"/>
                      <a:gd name="connsiteX2" fmla="*/ 190645 w 190645"/>
                      <a:gd name="connsiteY2" fmla="*/ 63060 h 200101"/>
                      <a:gd name="connsiteX3" fmla="*/ 190645 w 190645"/>
                      <a:gd name="connsiteY3" fmla="*/ 200101 h 200101"/>
                      <a:gd name="connsiteX4" fmla="*/ 0 w 190645"/>
                      <a:gd name="connsiteY4" fmla="*/ 200101 h 200101"/>
                      <a:gd name="connsiteX5" fmla="*/ 0 w 190645"/>
                      <a:gd name="connsiteY5" fmla="*/ 0 h 200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0645" h="200101">
                        <a:moveTo>
                          <a:pt x="0" y="0"/>
                        </a:moveTo>
                        <a:lnTo>
                          <a:pt x="132828" y="0"/>
                        </a:lnTo>
                        <a:lnTo>
                          <a:pt x="190645" y="63060"/>
                        </a:lnTo>
                        <a:lnTo>
                          <a:pt x="190645" y="200101"/>
                        </a:lnTo>
                        <a:lnTo>
                          <a:pt x="0" y="2001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3" name="任意多边形 442"/>
                  <p:cNvSpPr/>
                  <p:nvPr/>
                </p:nvSpPr>
                <p:spPr>
                  <a:xfrm rot="5727350" flipV="1">
                    <a:off x="7868950" y="2968397"/>
                    <a:ext cx="57817" cy="63060"/>
                  </a:xfrm>
                  <a:custGeom>
                    <a:avLst/>
                    <a:gdLst>
                      <a:gd name="connsiteX0" fmla="*/ 0 w 57817"/>
                      <a:gd name="connsiteY0" fmla="*/ 0 h 63060"/>
                      <a:gd name="connsiteX1" fmla="*/ 57817 w 57817"/>
                      <a:gd name="connsiteY1" fmla="*/ 0 h 63060"/>
                      <a:gd name="connsiteX2" fmla="*/ 57817 w 57817"/>
                      <a:gd name="connsiteY2" fmla="*/ 63060 h 63060"/>
                      <a:gd name="connsiteX3" fmla="*/ 0 w 57817"/>
                      <a:gd name="connsiteY3" fmla="*/ 0 h 63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817" h="63060">
                        <a:moveTo>
                          <a:pt x="0" y="0"/>
                        </a:moveTo>
                        <a:lnTo>
                          <a:pt x="57817" y="0"/>
                        </a:lnTo>
                        <a:lnTo>
                          <a:pt x="57817" y="630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37" name="等腰三角形 436"/>
                <p:cNvSpPr/>
                <p:nvPr/>
              </p:nvSpPr>
              <p:spPr>
                <a:xfrm rot="5400000">
                  <a:off x="7799997" y="3044741"/>
                  <a:ext cx="86304" cy="74400"/>
                </a:xfrm>
                <a:prstGeom prst="triangle">
                  <a:avLst/>
                </a:prstGeom>
                <a:solidFill>
                  <a:srgbClr val="6FB9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7443191" y="3857513"/>
                <a:ext cx="133040" cy="138674"/>
                <a:chOff x="7443191" y="3857513"/>
                <a:chExt cx="133040" cy="138674"/>
              </a:xfrm>
            </p:grpSpPr>
            <p:grpSp>
              <p:nvGrpSpPr>
                <p:cNvPr id="445" name="组合 444"/>
                <p:cNvGrpSpPr/>
                <p:nvPr/>
              </p:nvGrpSpPr>
              <p:grpSpPr>
                <a:xfrm>
                  <a:off x="7443191" y="3857513"/>
                  <a:ext cx="133040" cy="138674"/>
                  <a:chOff x="7737417" y="2967420"/>
                  <a:chExt cx="191972" cy="200101"/>
                </a:xfrm>
              </p:grpSpPr>
              <p:sp>
                <p:nvSpPr>
                  <p:cNvPr id="447" name="任意多边形 446"/>
                  <p:cNvSpPr/>
                  <p:nvPr/>
                </p:nvSpPr>
                <p:spPr>
                  <a:xfrm>
                    <a:off x="7737417" y="2967420"/>
                    <a:ext cx="190645" cy="200101"/>
                  </a:xfrm>
                  <a:custGeom>
                    <a:avLst/>
                    <a:gdLst>
                      <a:gd name="connsiteX0" fmla="*/ 0 w 190645"/>
                      <a:gd name="connsiteY0" fmla="*/ 0 h 200101"/>
                      <a:gd name="connsiteX1" fmla="*/ 132828 w 190645"/>
                      <a:gd name="connsiteY1" fmla="*/ 0 h 200101"/>
                      <a:gd name="connsiteX2" fmla="*/ 190645 w 190645"/>
                      <a:gd name="connsiteY2" fmla="*/ 63060 h 200101"/>
                      <a:gd name="connsiteX3" fmla="*/ 190645 w 190645"/>
                      <a:gd name="connsiteY3" fmla="*/ 200101 h 200101"/>
                      <a:gd name="connsiteX4" fmla="*/ 0 w 190645"/>
                      <a:gd name="connsiteY4" fmla="*/ 200101 h 200101"/>
                      <a:gd name="connsiteX5" fmla="*/ 0 w 190645"/>
                      <a:gd name="connsiteY5" fmla="*/ 0 h 200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0645" h="200101">
                        <a:moveTo>
                          <a:pt x="0" y="0"/>
                        </a:moveTo>
                        <a:lnTo>
                          <a:pt x="132828" y="0"/>
                        </a:lnTo>
                        <a:lnTo>
                          <a:pt x="190645" y="63060"/>
                        </a:lnTo>
                        <a:lnTo>
                          <a:pt x="190645" y="200101"/>
                        </a:lnTo>
                        <a:lnTo>
                          <a:pt x="0" y="2001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8" name="任意多边形 447"/>
                  <p:cNvSpPr/>
                  <p:nvPr/>
                </p:nvSpPr>
                <p:spPr>
                  <a:xfrm rot="5727350" flipV="1">
                    <a:off x="7868950" y="2968397"/>
                    <a:ext cx="57817" cy="63060"/>
                  </a:xfrm>
                  <a:custGeom>
                    <a:avLst/>
                    <a:gdLst>
                      <a:gd name="connsiteX0" fmla="*/ 0 w 57817"/>
                      <a:gd name="connsiteY0" fmla="*/ 0 h 63060"/>
                      <a:gd name="connsiteX1" fmla="*/ 57817 w 57817"/>
                      <a:gd name="connsiteY1" fmla="*/ 0 h 63060"/>
                      <a:gd name="connsiteX2" fmla="*/ 57817 w 57817"/>
                      <a:gd name="connsiteY2" fmla="*/ 63060 h 63060"/>
                      <a:gd name="connsiteX3" fmla="*/ 0 w 57817"/>
                      <a:gd name="connsiteY3" fmla="*/ 0 h 63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817" h="63060">
                        <a:moveTo>
                          <a:pt x="0" y="0"/>
                        </a:moveTo>
                        <a:lnTo>
                          <a:pt x="57817" y="0"/>
                        </a:lnTo>
                        <a:lnTo>
                          <a:pt x="57817" y="630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49" name="文本框 448"/>
                <p:cNvSpPr txBox="1"/>
                <p:nvPr/>
              </p:nvSpPr>
              <p:spPr>
                <a:xfrm>
                  <a:off x="7470504" y="3886023"/>
                  <a:ext cx="47216" cy="8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32" h="178482">
                      <a:moveTo>
                        <a:pt x="41189" y="140196"/>
                      </a:moveTo>
                      <a:cubicBezTo>
                        <a:pt x="46919" y="140196"/>
                        <a:pt x="51848" y="142001"/>
                        <a:pt x="55978" y="145610"/>
                      </a:cubicBezTo>
                      <a:cubicBezTo>
                        <a:pt x="60108" y="149219"/>
                        <a:pt x="62173" y="153777"/>
                        <a:pt x="62173" y="159283"/>
                      </a:cubicBezTo>
                      <a:cubicBezTo>
                        <a:pt x="62173" y="164715"/>
                        <a:pt x="60239" y="169273"/>
                        <a:pt x="56369" y="172957"/>
                      </a:cubicBezTo>
                      <a:cubicBezTo>
                        <a:pt x="52500" y="176640"/>
                        <a:pt x="47849" y="178482"/>
                        <a:pt x="42416" y="178482"/>
                      </a:cubicBezTo>
                      <a:cubicBezTo>
                        <a:pt x="35496" y="178482"/>
                        <a:pt x="29989" y="176584"/>
                        <a:pt x="25897" y="172789"/>
                      </a:cubicBezTo>
                      <a:cubicBezTo>
                        <a:pt x="21804" y="168994"/>
                        <a:pt x="19757" y="164492"/>
                        <a:pt x="19757" y="159283"/>
                      </a:cubicBezTo>
                      <a:cubicBezTo>
                        <a:pt x="19757" y="153777"/>
                        <a:pt x="21841" y="149219"/>
                        <a:pt x="26008" y="145610"/>
                      </a:cubicBezTo>
                      <a:cubicBezTo>
                        <a:pt x="30175" y="142001"/>
                        <a:pt x="35236" y="140196"/>
                        <a:pt x="41189" y="140196"/>
                      </a:cubicBezTo>
                      <a:close/>
                      <a:moveTo>
                        <a:pt x="42416" y="0"/>
                      </a:moveTo>
                      <a:cubicBezTo>
                        <a:pt x="58490" y="0"/>
                        <a:pt x="71177" y="3721"/>
                        <a:pt x="80479" y="11162"/>
                      </a:cubicBezTo>
                      <a:cubicBezTo>
                        <a:pt x="89781" y="18603"/>
                        <a:pt x="94432" y="29207"/>
                        <a:pt x="94432" y="42974"/>
                      </a:cubicBezTo>
                      <a:cubicBezTo>
                        <a:pt x="94432" y="51234"/>
                        <a:pt x="92609" y="58713"/>
                        <a:pt x="88962" y="65410"/>
                      </a:cubicBezTo>
                      <a:cubicBezTo>
                        <a:pt x="85316" y="72107"/>
                        <a:pt x="78619" y="79437"/>
                        <a:pt x="68871" y="87399"/>
                      </a:cubicBezTo>
                      <a:cubicBezTo>
                        <a:pt x="61057" y="93948"/>
                        <a:pt x="56220" y="99045"/>
                        <a:pt x="54360" y="102691"/>
                      </a:cubicBezTo>
                      <a:cubicBezTo>
                        <a:pt x="52500" y="106338"/>
                        <a:pt x="51569" y="110207"/>
                        <a:pt x="51569" y="114300"/>
                      </a:cubicBezTo>
                      <a:cubicBezTo>
                        <a:pt x="51569" y="118318"/>
                        <a:pt x="52574" y="122225"/>
                        <a:pt x="54583" y="126020"/>
                      </a:cubicBezTo>
                      <a:lnTo>
                        <a:pt x="24334" y="126020"/>
                      </a:lnTo>
                      <a:cubicBezTo>
                        <a:pt x="22548" y="121183"/>
                        <a:pt x="21655" y="116197"/>
                        <a:pt x="21655" y="111063"/>
                      </a:cubicBezTo>
                      <a:cubicBezTo>
                        <a:pt x="21655" y="98487"/>
                        <a:pt x="27608" y="87176"/>
                        <a:pt x="39514" y="77130"/>
                      </a:cubicBezTo>
                      <a:cubicBezTo>
                        <a:pt x="46881" y="70879"/>
                        <a:pt x="51867" y="65670"/>
                        <a:pt x="54472" y="61503"/>
                      </a:cubicBezTo>
                      <a:cubicBezTo>
                        <a:pt x="57076" y="57336"/>
                        <a:pt x="58378" y="52834"/>
                        <a:pt x="58378" y="47997"/>
                      </a:cubicBezTo>
                      <a:cubicBezTo>
                        <a:pt x="58378" y="42714"/>
                        <a:pt x="56518" y="38379"/>
                        <a:pt x="52797" y="34993"/>
                      </a:cubicBezTo>
                      <a:cubicBezTo>
                        <a:pt x="49077" y="31607"/>
                        <a:pt x="44277" y="29914"/>
                        <a:pt x="38398" y="29914"/>
                      </a:cubicBezTo>
                      <a:cubicBezTo>
                        <a:pt x="24632" y="29914"/>
                        <a:pt x="11832" y="35198"/>
                        <a:pt x="0" y="45765"/>
                      </a:cubicBezTo>
                      <a:lnTo>
                        <a:pt x="0" y="11162"/>
                      </a:lnTo>
                      <a:cubicBezTo>
                        <a:pt x="12428" y="3721"/>
                        <a:pt x="26566" y="0"/>
                        <a:pt x="4241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endPara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7443191" y="3360420"/>
                <a:ext cx="133040" cy="138674"/>
                <a:chOff x="7443191" y="3360420"/>
                <a:chExt cx="133040" cy="138674"/>
              </a:xfrm>
            </p:grpSpPr>
            <p:grpSp>
              <p:nvGrpSpPr>
                <p:cNvPr id="451" name="组合 450"/>
                <p:cNvGrpSpPr/>
                <p:nvPr/>
              </p:nvGrpSpPr>
              <p:grpSpPr>
                <a:xfrm>
                  <a:off x="7443191" y="3360420"/>
                  <a:ext cx="133040" cy="138674"/>
                  <a:chOff x="7737417" y="2967420"/>
                  <a:chExt cx="191972" cy="200101"/>
                </a:xfrm>
              </p:grpSpPr>
              <p:sp>
                <p:nvSpPr>
                  <p:cNvPr id="453" name="任意多边形 452"/>
                  <p:cNvSpPr/>
                  <p:nvPr/>
                </p:nvSpPr>
                <p:spPr>
                  <a:xfrm>
                    <a:off x="7737417" y="2967420"/>
                    <a:ext cx="190645" cy="200101"/>
                  </a:xfrm>
                  <a:custGeom>
                    <a:avLst/>
                    <a:gdLst>
                      <a:gd name="connsiteX0" fmla="*/ 0 w 190645"/>
                      <a:gd name="connsiteY0" fmla="*/ 0 h 200101"/>
                      <a:gd name="connsiteX1" fmla="*/ 132828 w 190645"/>
                      <a:gd name="connsiteY1" fmla="*/ 0 h 200101"/>
                      <a:gd name="connsiteX2" fmla="*/ 190645 w 190645"/>
                      <a:gd name="connsiteY2" fmla="*/ 63060 h 200101"/>
                      <a:gd name="connsiteX3" fmla="*/ 190645 w 190645"/>
                      <a:gd name="connsiteY3" fmla="*/ 200101 h 200101"/>
                      <a:gd name="connsiteX4" fmla="*/ 0 w 190645"/>
                      <a:gd name="connsiteY4" fmla="*/ 200101 h 200101"/>
                      <a:gd name="connsiteX5" fmla="*/ 0 w 190645"/>
                      <a:gd name="connsiteY5" fmla="*/ 0 h 200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0645" h="200101">
                        <a:moveTo>
                          <a:pt x="0" y="0"/>
                        </a:moveTo>
                        <a:lnTo>
                          <a:pt x="132828" y="0"/>
                        </a:lnTo>
                        <a:lnTo>
                          <a:pt x="190645" y="63060"/>
                        </a:lnTo>
                        <a:lnTo>
                          <a:pt x="190645" y="200101"/>
                        </a:lnTo>
                        <a:lnTo>
                          <a:pt x="0" y="2001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4" name="任意多边形 453"/>
                  <p:cNvSpPr/>
                  <p:nvPr/>
                </p:nvSpPr>
                <p:spPr>
                  <a:xfrm rot="5727350" flipV="1">
                    <a:off x="7868950" y="2968397"/>
                    <a:ext cx="57817" cy="63060"/>
                  </a:xfrm>
                  <a:custGeom>
                    <a:avLst/>
                    <a:gdLst>
                      <a:gd name="connsiteX0" fmla="*/ 0 w 57817"/>
                      <a:gd name="connsiteY0" fmla="*/ 0 h 63060"/>
                      <a:gd name="connsiteX1" fmla="*/ 57817 w 57817"/>
                      <a:gd name="connsiteY1" fmla="*/ 0 h 63060"/>
                      <a:gd name="connsiteX2" fmla="*/ 57817 w 57817"/>
                      <a:gd name="connsiteY2" fmla="*/ 63060 h 63060"/>
                      <a:gd name="connsiteX3" fmla="*/ 0 w 57817"/>
                      <a:gd name="connsiteY3" fmla="*/ 0 h 63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817" h="63060">
                        <a:moveTo>
                          <a:pt x="0" y="0"/>
                        </a:moveTo>
                        <a:lnTo>
                          <a:pt x="57817" y="0"/>
                        </a:lnTo>
                        <a:lnTo>
                          <a:pt x="57817" y="6306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55" name="十字形 454"/>
                <p:cNvSpPr/>
                <p:nvPr/>
              </p:nvSpPr>
              <p:spPr>
                <a:xfrm rot="2670936">
                  <a:off x="7469618" y="3409061"/>
                  <a:ext cx="73922" cy="75854"/>
                </a:xfrm>
                <a:prstGeom prst="plus">
                  <a:avLst>
                    <a:gd name="adj" fmla="val 41627"/>
                  </a:avLst>
                </a:prstGeom>
                <a:solidFill>
                  <a:srgbClr val="6FB9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7327136" y="3413834"/>
                <a:ext cx="45720" cy="45720"/>
                <a:chOff x="5582176" y="3463065"/>
                <a:chExt cx="105373" cy="105373"/>
              </a:xfrm>
            </p:grpSpPr>
            <p:sp>
              <p:nvSpPr>
                <p:cNvPr id="457" name="矩形 456"/>
                <p:cNvSpPr/>
                <p:nvPr/>
              </p:nvSpPr>
              <p:spPr>
                <a:xfrm>
                  <a:off x="5582176" y="3463065"/>
                  <a:ext cx="105373" cy="105373"/>
                </a:xfrm>
                <a:prstGeom prst="rect">
                  <a:avLst/>
                </a:prstGeom>
                <a:solidFill>
                  <a:srgbClr val="6FB905"/>
                </a:solidFill>
                <a:ln>
                  <a:solidFill>
                    <a:srgbClr val="6FB90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6" name="任意多边形 455"/>
                <p:cNvSpPr/>
                <p:nvPr/>
              </p:nvSpPr>
              <p:spPr>
                <a:xfrm rot="2986958" flipH="1">
                  <a:off x="5617333" y="3459234"/>
                  <a:ext cx="45719" cy="79720"/>
                </a:xfrm>
                <a:custGeom>
                  <a:avLst/>
                  <a:gdLst>
                    <a:gd name="connsiteX0" fmla="*/ 13685 w 45720"/>
                    <a:gd name="connsiteY0" fmla="*/ 0 h 79720"/>
                    <a:gd name="connsiteX1" fmla="*/ 0 w 45720"/>
                    <a:gd name="connsiteY1" fmla="*/ 0 h 79720"/>
                    <a:gd name="connsiteX2" fmla="*/ 0 w 45720"/>
                    <a:gd name="connsiteY2" fmla="*/ 79720 h 79720"/>
                    <a:gd name="connsiteX3" fmla="*/ 45720 w 45720"/>
                    <a:gd name="connsiteY3" fmla="*/ 79720 h 79720"/>
                    <a:gd name="connsiteX4" fmla="*/ 45720 w 45720"/>
                    <a:gd name="connsiteY4" fmla="*/ 64888 h 79720"/>
                    <a:gd name="connsiteX5" fmla="*/ 13685 w 45720"/>
                    <a:gd name="connsiteY5" fmla="*/ 64888 h 79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720" h="79720">
                      <a:moveTo>
                        <a:pt x="13685" y="0"/>
                      </a:moveTo>
                      <a:lnTo>
                        <a:pt x="0" y="0"/>
                      </a:lnTo>
                      <a:lnTo>
                        <a:pt x="0" y="79720"/>
                      </a:lnTo>
                      <a:lnTo>
                        <a:pt x="45720" y="79720"/>
                      </a:lnTo>
                      <a:lnTo>
                        <a:pt x="45720" y="64888"/>
                      </a:lnTo>
                      <a:lnTo>
                        <a:pt x="13685" y="6488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0" name="组合 459"/>
              <p:cNvGrpSpPr/>
              <p:nvPr/>
            </p:nvGrpSpPr>
            <p:grpSpPr>
              <a:xfrm flipH="1">
                <a:off x="6758122" y="2662428"/>
                <a:ext cx="177398" cy="136316"/>
                <a:chOff x="3032449" y="4627984"/>
                <a:chExt cx="886408" cy="681134"/>
              </a:xfrm>
              <a:solidFill>
                <a:schemeClr val="bg1"/>
              </a:solidFill>
            </p:grpSpPr>
            <p:sp>
              <p:nvSpPr>
                <p:cNvPr id="467" name="任意多边形 466"/>
                <p:cNvSpPr/>
                <p:nvPr/>
              </p:nvSpPr>
              <p:spPr>
                <a:xfrm>
                  <a:off x="3032449" y="4627984"/>
                  <a:ext cx="886408" cy="681134"/>
                </a:xfrm>
                <a:custGeom>
                  <a:avLst/>
                  <a:gdLst>
                    <a:gd name="connsiteX0" fmla="*/ 48211 w 886408"/>
                    <a:gd name="connsiteY0" fmla="*/ 0 h 681134"/>
                    <a:gd name="connsiteX1" fmla="*/ 365061 w 886408"/>
                    <a:gd name="connsiteY1" fmla="*/ 0 h 681134"/>
                    <a:gd name="connsiteX2" fmla="*/ 459533 w 886408"/>
                    <a:gd name="connsiteY2" fmla="*/ 116632 h 681134"/>
                    <a:gd name="connsiteX3" fmla="*/ 886408 w 886408"/>
                    <a:gd name="connsiteY3" fmla="*/ 116632 h 681134"/>
                    <a:gd name="connsiteX4" fmla="*/ 886408 w 886408"/>
                    <a:gd name="connsiteY4" fmla="*/ 632923 h 681134"/>
                    <a:gd name="connsiteX5" fmla="*/ 838197 w 886408"/>
                    <a:gd name="connsiteY5" fmla="*/ 681134 h 681134"/>
                    <a:gd name="connsiteX6" fmla="*/ 48211 w 886408"/>
                    <a:gd name="connsiteY6" fmla="*/ 681134 h 681134"/>
                    <a:gd name="connsiteX7" fmla="*/ 0 w 886408"/>
                    <a:gd name="connsiteY7" fmla="*/ 632923 h 681134"/>
                    <a:gd name="connsiteX8" fmla="*/ 0 w 886408"/>
                    <a:gd name="connsiteY8" fmla="*/ 48211 h 681134"/>
                    <a:gd name="connsiteX9" fmla="*/ 48211 w 886408"/>
                    <a:gd name="connsiteY9" fmla="*/ 0 h 681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6408" h="681134">
                      <a:moveTo>
                        <a:pt x="48211" y="0"/>
                      </a:moveTo>
                      <a:lnTo>
                        <a:pt x="365061" y="0"/>
                      </a:lnTo>
                      <a:lnTo>
                        <a:pt x="459533" y="116632"/>
                      </a:lnTo>
                      <a:lnTo>
                        <a:pt x="886408" y="116632"/>
                      </a:lnTo>
                      <a:lnTo>
                        <a:pt x="886408" y="632923"/>
                      </a:lnTo>
                      <a:cubicBezTo>
                        <a:pt x="886408" y="659549"/>
                        <a:pt x="864823" y="681134"/>
                        <a:pt x="838197" y="681134"/>
                      </a:cubicBezTo>
                      <a:lnTo>
                        <a:pt x="48211" y="681134"/>
                      </a:lnTo>
                      <a:cubicBezTo>
                        <a:pt x="21585" y="681134"/>
                        <a:pt x="0" y="659549"/>
                        <a:pt x="0" y="632923"/>
                      </a:cubicBezTo>
                      <a:lnTo>
                        <a:pt x="0" y="48211"/>
                      </a:lnTo>
                      <a:cubicBezTo>
                        <a:pt x="0" y="21585"/>
                        <a:pt x="21585" y="0"/>
                        <a:pt x="482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8" name="任意多边形 467"/>
                <p:cNvSpPr/>
                <p:nvPr/>
              </p:nvSpPr>
              <p:spPr>
                <a:xfrm>
                  <a:off x="3475771" y="4627984"/>
                  <a:ext cx="443086" cy="45719"/>
                </a:xfrm>
                <a:custGeom>
                  <a:avLst/>
                  <a:gdLst>
                    <a:gd name="connsiteX0" fmla="*/ 0 w 443086"/>
                    <a:gd name="connsiteY0" fmla="*/ 0 h 45719"/>
                    <a:gd name="connsiteX1" fmla="*/ 443086 w 443086"/>
                    <a:gd name="connsiteY1" fmla="*/ 0 h 45719"/>
                    <a:gd name="connsiteX2" fmla="*/ 443086 w 443086"/>
                    <a:gd name="connsiteY2" fmla="*/ 45719 h 45719"/>
                    <a:gd name="connsiteX3" fmla="*/ 32733 w 443086"/>
                    <a:gd name="connsiteY3" fmla="*/ 45719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3086" h="45719">
                      <a:moveTo>
                        <a:pt x="0" y="0"/>
                      </a:moveTo>
                      <a:lnTo>
                        <a:pt x="443086" y="0"/>
                      </a:lnTo>
                      <a:lnTo>
                        <a:pt x="443086" y="45719"/>
                      </a:lnTo>
                      <a:lnTo>
                        <a:pt x="32733" y="457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9" name="矩形 468"/>
                <p:cNvSpPr/>
                <p:nvPr/>
              </p:nvSpPr>
              <p:spPr>
                <a:xfrm>
                  <a:off x="3862387" y="4627984"/>
                  <a:ext cx="56469" cy="940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2" name="组合 51"/>
          <p:cNvGrpSpPr/>
          <p:nvPr/>
        </p:nvGrpSpPr>
        <p:grpSpPr>
          <a:xfrm>
            <a:off x="6717598" y="4122474"/>
            <a:ext cx="1024169" cy="753011"/>
            <a:chOff x="4855672" y="4276562"/>
            <a:chExt cx="1024169" cy="753011"/>
          </a:xfrm>
        </p:grpSpPr>
        <p:sp>
          <p:nvSpPr>
            <p:cNvPr id="471" name="椭圆 470"/>
            <p:cNvSpPr/>
            <p:nvPr/>
          </p:nvSpPr>
          <p:spPr>
            <a:xfrm>
              <a:off x="4855672" y="4982818"/>
              <a:ext cx="1024169" cy="45719"/>
            </a:xfrm>
            <a:prstGeom prst="ellipse">
              <a:avLst/>
            </a:prstGeom>
            <a:gradFill>
              <a:gsLst>
                <a:gs pos="2000">
                  <a:schemeClr val="accent1">
                    <a:lumMod val="5000"/>
                    <a:lumOff val="95000"/>
                    <a:alpha val="50000"/>
                  </a:schemeClr>
                </a:gs>
                <a:gs pos="14000">
                  <a:schemeClr val="tx1">
                    <a:lumMod val="50000"/>
                    <a:lumOff val="50000"/>
                    <a:alpha val="52000"/>
                  </a:schemeClr>
                </a:gs>
                <a:gs pos="100000">
                  <a:schemeClr val="tx1">
                    <a:lumMod val="75000"/>
                    <a:lumOff val="25000"/>
                    <a:alpha val="43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996872" y="4276562"/>
              <a:ext cx="753011" cy="753011"/>
              <a:chOff x="4996872" y="4276562"/>
              <a:chExt cx="753011" cy="753011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4996872" y="4276562"/>
                <a:ext cx="753011" cy="7530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5050938" y="4351288"/>
                <a:ext cx="367666" cy="596088"/>
              </a:xfrm>
              <a:custGeom>
                <a:avLst/>
                <a:gdLst>
                  <a:gd name="connsiteX0" fmla="*/ 0 w 240506"/>
                  <a:gd name="connsiteY0" fmla="*/ 466725 h 578644"/>
                  <a:gd name="connsiteX1" fmla="*/ 54768 w 240506"/>
                  <a:gd name="connsiteY1" fmla="*/ 364331 h 578644"/>
                  <a:gd name="connsiteX2" fmla="*/ 88106 w 240506"/>
                  <a:gd name="connsiteY2" fmla="*/ 578644 h 578644"/>
                  <a:gd name="connsiteX3" fmla="*/ 216693 w 240506"/>
                  <a:gd name="connsiteY3" fmla="*/ 0 h 578644"/>
                  <a:gd name="connsiteX4" fmla="*/ 240506 w 240506"/>
                  <a:gd name="connsiteY4" fmla="*/ 54769 h 578644"/>
                  <a:gd name="connsiteX5" fmla="*/ 0 w 240506"/>
                  <a:gd name="connsiteY5" fmla="*/ 466725 h 578644"/>
                  <a:gd name="connsiteX0-1" fmla="*/ 69899 w 310405"/>
                  <a:gd name="connsiteY0-2" fmla="*/ 466725 h 578644"/>
                  <a:gd name="connsiteX1-3" fmla="*/ 124667 w 310405"/>
                  <a:gd name="connsiteY1-4" fmla="*/ 364331 h 578644"/>
                  <a:gd name="connsiteX2-5" fmla="*/ 158005 w 310405"/>
                  <a:gd name="connsiteY2-6" fmla="*/ 578644 h 578644"/>
                  <a:gd name="connsiteX3-7" fmla="*/ 286592 w 310405"/>
                  <a:gd name="connsiteY3-8" fmla="*/ 0 h 578644"/>
                  <a:gd name="connsiteX4-9" fmla="*/ 310405 w 310405"/>
                  <a:gd name="connsiteY4-10" fmla="*/ 54769 h 578644"/>
                  <a:gd name="connsiteX5-11" fmla="*/ 69899 w 310405"/>
                  <a:gd name="connsiteY5-12" fmla="*/ 466725 h 578644"/>
                  <a:gd name="connsiteX0-13" fmla="*/ 118410 w 358916"/>
                  <a:gd name="connsiteY0-14" fmla="*/ 473250 h 585169"/>
                  <a:gd name="connsiteX1-15" fmla="*/ 173178 w 358916"/>
                  <a:gd name="connsiteY1-16" fmla="*/ 370856 h 585169"/>
                  <a:gd name="connsiteX2-17" fmla="*/ 206516 w 358916"/>
                  <a:gd name="connsiteY2-18" fmla="*/ 585169 h 585169"/>
                  <a:gd name="connsiteX3-19" fmla="*/ 335103 w 358916"/>
                  <a:gd name="connsiteY3-20" fmla="*/ 6525 h 585169"/>
                  <a:gd name="connsiteX4-21" fmla="*/ 358916 w 358916"/>
                  <a:gd name="connsiteY4-22" fmla="*/ 61294 h 585169"/>
                  <a:gd name="connsiteX5-23" fmla="*/ 118410 w 358916"/>
                  <a:gd name="connsiteY5-24" fmla="*/ 473250 h 585169"/>
                  <a:gd name="connsiteX0-25" fmla="*/ 118410 w 358916"/>
                  <a:gd name="connsiteY0-26" fmla="*/ 473250 h 585169"/>
                  <a:gd name="connsiteX1-27" fmla="*/ 173178 w 358916"/>
                  <a:gd name="connsiteY1-28" fmla="*/ 370856 h 585169"/>
                  <a:gd name="connsiteX2-29" fmla="*/ 206516 w 358916"/>
                  <a:gd name="connsiteY2-30" fmla="*/ 585169 h 585169"/>
                  <a:gd name="connsiteX3-31" fmla="*/ 335103 w 358916"/>
                  <a:gd name="connsiteY3-32" fmla="*/ 6525 h 585169"/>
                  <a:gd name="connsiteX4-33" fmla="*/ 358916 w 358916"/>
                  <a:gd name="connsiteY4-34" fmla="*/ 61294 h 585169"/>
                  <a:gd name="connsiteX5-35" fmla="*/ 118410 w 358916"/>
                  <a:gd name="connsiteY5-36" fmla="*/ 473250 h 585169"/>
                  <a:gd name="connsiteX0-37" fmla="*/ 118410 w 358916"/>
                  <a:gd name="connsiteY0-38" fmla="*/ 473250 h 585169"/>
                  <a:gd name="connsiteX1-39" fmla="*/ 173178 w 358916"/>
                  <a:gd name="connsiteY1-40" fmla="*/ 370856 h 585169"/>
                  <a:gd name="connsiteX2-41" fmla="*/ 206516 w 358916"/>
                  <a:gd name="connsiteY2-42" fmla="*/ 585169 h 585169"/>
                  <a:gd name="connsiteX3-43" fmla="*/ 335103 w 358916"/>
                  <a:gd name="connsiteY3-44" fmla="*/ 6525 h 585169"/>
                  <a:gd name="connsiteX4-45" fmla="*/ 358916 w 358916"/>
                  <a:gd name="connsiteY4-46" fmla="*/ 61294 h 585169"/>
                  <a:gd name="connsiteX5-47" fmla="*/ 118410 w 358916"/>
                  <a:gd name="connsiteY5-48" fmla="*/ 473250 h 585169"/>
                  <a:gd name="connsiteX0-49" fmla="*/ 118410 w 358916"/>
                  <a:gd name="connsiteY0-50" fmla="*/ 473250 h 585169"/>
                  <a:gd name="connsiteX1-51" fmla="*/ 173178 w 358916"/>
                  <a:gd name="connsiteY1-52" fmla="*/ 370856 h 585169"/>
                  <a:gd name="connsiteX2-53" fmla="*/ 206516 w 358916"/>
                  <a:gd name="connsiteY2-54" fmla="*/ 585169 h 585169"/>
                  <a:gd name="connsiteX3-55" fmla="*/ 335103 w 358916"/>
                  <a:gd name="connsiteY3-56" fmla="*/ 6525 h 585169"/>
                  <a:gd name="connsiteX4-57" fmla="*/ 358916 w 358916"/>
                  <a:gd name="connsiteY4-58" fmla="*/ 61294 h 585169"/>
                  <a:gd name="connsiteX5-59" fmla="*/ 118410 w 358916"/>
                  <a:gd name="connsiteY5-60" fmla="*/ 473250 h 585169"/>
                  <a:gd name="connsiteX0-61" fmla="*/ 118410 w 358916"/>
                  <a:gd name="connsiteY0-62" fmla="*/ 473250 h 585169"/>
                  <a:gd name="connsiteX1-63" fmla="*/ 173178 w 358916"/>
                  <a:gd name="connsiteY1-64" fmla="*/ 370856 h 585169"/>
                  <a:gd name="connsiteX2-65" fmla="*/ 206516 w 358916"/>
                  <a:gd name="connsiteY2-66" fmla="*/ 585169 h 585169"/>
                  <a:gd name="connsiteX3-67" fmla="*/ 335103 w 358916"/>
                  <a:gd name="connsiteY3-68" fmla="*/ 6525 h 585169"/>
                  <a:gd name="connsiteX4-69" fmla="*/ 358916 w 358916"/>
                  <a:gd name="connsiteY4-70" fmla="*/ 61294 h 585169"/>
                  <a:gd name="connsiteX5-71" fmla="*/ 118410 w 358916"/>
                  <a:gd name="connsiteY5-72" fmla="*/ 473250 h 585169"/>
                  <a:gd name="connsiteX0-73" fmla="*/ 124681 w 365187"/>
                  <a:gd name="connsiteY0-74" fmla="*/ 472843 h 584762"/>
                  <a:gd name="connsiteX1-75" fmla="*/ 179449 w 365187"/>
                  <a:gd name="connsiteY1-76" fmla="*/ 370449 h 584762"/>
                  <a:gd name="connsiteX2-77" fmla="*/ 212787 w 365187"/>
                  <a:gd name="connsiteY2-78" fmla="*/ 584762 h 584762"/>
                  <a:gd name="connsiteX3-79" fmla="*/ 341374 w 365187"/>
                  <a:gd name="connsiteY3-80" fmla="*/ 6118 h 584762"/>
                  <a:gd name="connsiteX4-81" fmla="*/ 365187 w 365187"/>
                  <a:gd name="connsiteY4-82" fmla="*/ 60887 h 584762"/>
                  <a:gd name="connsiteX5-83" fmla="*/ 124681 w 365187"/>
                  <a:gd name="connsiteY5-84" fmla="*/ 472843 h 584762"/>
                  <a:gd name="connsiteX0-85" fmla="*/ 124681 w 365187"/>
                  <a:gd name="connsiteY0-86" fmla="*/ 472788 h 584707"/>
                  <a:gd name="connsiteX1-87" fmla="*/ 179449 w 365187"/>
                  <a:gd name="connsiteY1-88" fmla="*/ 370394 h 584707"/>
                  <a:gd name="connsiteX2-89" fmla="*/ 212787 w 365187"/>
                  <a:gd name="connsiteY2-90" fmla="*/ 584707 h 584707"/>
                  <a:gd name="connsiteX3-91" fmla="*/ 341374 w 365187"/>
                  <a:gd name="connsiteY3-92" fmla="*/ 6063 h 584707"/>
                  <a:gd name="connsiteX4-93" fmla="*/ 365187 w 365187"/>
                  <a:gd name="connsiteY4-94" fmla="*/ 60832 h 584707"/>
                  <a:gd name="connsiteX5-95" fmla="*/ 124681 w 365187"/>
                  <a:gd name="connsiteY5-96" fmla="*/ 472788 h 584707"/>
                  <a:gd name="connsiteX0-97" fmla="*/ 124681 w 365187"/>
                  <a:gd name="connsiteY0-98" fmla="*/ 472392 h 584311"/>
                  <a:gd name="connsiteX1-99" fmla="*/ 179449 w 365187"/>
                  <a:gd name="connsiteY1-100" fmla="*/ 369998 h 584311"/>
                  <a:gd name="connsiteX2-101" fmla="*/ 212787 w 365187"/>
                  <a:gd name="connsiteY2-102" fmla="*/ 584311 h 584311"/>
                  <a:gd name="connsiteX3-103" fmla="*/ 341374 w 365187"/>
                  <a:gd name="connsiteY3-104" fmla="*/ 5667 h 584311"/>
                  <a:gd name="connsiteX4-105" fmla="*/ 365187 w 365187"/>
                  <a:gd name="connsiteY4-106" fmla="*/ 60436 h 584311"/>
                  <a:gd name="connsiteX5-107" fmla="*/ 124681 w 365187"/>
                  <a:gd name="connsiteY5-108" fmla="*/ 472392 h 584311"/>
                  <a:gd name="connsiteX0-109" fmla="*/ 122398 w 362904"/>
                  <a:gd name="connsiteY0-110" fmla="*/ 484169 h 596088"/>
                  <a:gd name="connsiteX1-111" fmla="*/ 177166 w 362904"/>
                  <a:gd name="connsiteY1-112" fmla="*/ 381775 h 596088"/>
                  <a:gd name="connsiteX2-113" fmla="*/ 210504 w 362904"/>
                  <a:gd name="connsiteY2-114" fmla="*/ 596088 h 596088"/>
                  <a:gd name="connsiteX3-115" fmla="*/ 346235 w 362904"/>
                  <a:gd name="connsiteY3-116" fmla="*/ 5537 h 596088"/>
                  <a:gd name="connsiteX4-117" fmla="*/ 362904 w 362904"/>
                  <a:gd name="connsiteY4-118" fmla="*/ 72213 h 596088"/>
                  <a:gd name="connsiteX5-119" fmla="*/ 122398 w 362904"/>
                  <a:gd name="connsiteY5-120" fmla="*/ 484169 h 596088"/>
                  <a:gd name="connsiteX0-121" fmla="*/ 122398 w 367666"/>
                  <a:gd name="connsiteY0-122" fmla="*/ 484169 h 596088"/>
                  <a:gd name="connsiteX1-123" fmla="*/ 177166 w 367666"/>
                  <a:gd name="connsiteY1-124" fmla="*/ 381775 h 596088"/>
                  <a:gd name="connsiteX2-125" fmla="*/ 210504 w 367666"/>
                  <a:gd name="connsiteY2-126" fmla="*/ 596088 h 596088"/>
                  <a:gd name="connsiteX3-127" fmla="*/ 346235 w 367666"/>
                  <a:gd name="connsiteY3-128" fmla="*/ 5537 h 596088"/>
                  <a:gd name="connsiteX4-129" fmla="*/ 367666 w 367666"/>
                  <a:gd name="connsiteY4-130" fmla="*/ 62688 h 596088"/>
                  <a:gd name="connsiteX5-131" fmla="*/ 122398 w 367666"/>
                  <a:gd name="connsiteY5-132" fmla="*/ 484169 h 59608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367666" h="596088">
                    <a:moveTo>
                      <a:pt x="122398" y="484169"/>
                    </a:moveTo>
                    <a:lnTo>
                      <a:pt x="177166" y="381775"/>
                    </a:lnTo>
                    <a:lnTo>
                      <a:pt x="210504" y="596088"/>
                    </a:lnTo>
                    <a:cubicBezTo>
                      <a:pt x="-191927" y="417494"/>
                      <a:pt x="55722" y="-56376"/>
                      <a:pt x="346235" y="5537"/>
                    </a:cubicBezTo>
                    <a:lnTo>
                      <a:pt x="367666" y="62688"/>
                    </a:lnTo>
                    <a:cubicBezTo>
                      <a:pt x="268446" y="-21450"/>
                      <a:pt x="-102233" y="227788"/>
                      <a:pt x="122398" y="484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任意多边形 469"/>
              <p:cNvSpPr/>
              <p:nvPr/>
            </p:nvSpPr>
            <p:spPr>
              <a:xfrm flipH="1" flipV="1">
                <a:off x="5334435" y="4376458"/>
                <a:ext cx="365187" cy="584311"/>
              </a:xfrm>
              <a:custGeom>
                <a:avLst/>
                <a:gdLst>
                  <a:gd name="connsiteX0" fmla="*/ 0 w 240506"/>
                  <a:gd name="connsiteY0" fmla="*/ 466725 h 578644"/>
                  <a:gd name="connsiteX1" fmla="*/ 54768 w 240506"/>
                  <a:gd name="connsiteY1" fmla="*/ 364331 h 578644"/>
                  <a:gd name="connsiteX2" fmla="*/ 88106 w 240506"/>
                  <a:gd name="connsiteY2" fmla="*/ 578644 h 578644"/>
                  <a:gd name="connsiteX3" fmla="*/ 216693 w 240506"/>
                  <a:gd name="connsiteY3" fmla="*/ 0 h 578644"/>
                  <a:gd name="connsiteX4" fmla="*/ 240506 w 240506"/>
                  <a:gd name="connsiteY4" fmla="*/ 54769 h 578644"/>
                  <a:gd name="connsiteX5" fmla="*/ 0 w 240506"/>
                  <a:gd name="connsiteY5" fmla="*/ 466725 h 578644"/>
                  <a:gd name="connsiteX0-1" fmla="*/ 69899 w 310405"/>
                  <a:gd name="connsiteY0-2" fmla="*/ 466725 h 578644"/>
                  <a:gd name="connsiteX1-3" fmla="*/ 124667 w 310405"/>
                  <a:gd name="connsiteY1-4" fmla="*/ 364331 h 578644"/>
                  <a:gd name="connsiteX2-5" fmla="*/ 158005 w 310405"/>
                  <a:gd name="connsiteY2-6" fmla="*/ 578644 h 578644"/>
                  <a:gd name="connsiteX3-7" fmla="*/ 286592 w 310405"/>
                  <a:gd name="connsiteY3-8" fmla="*/ 0 h 578644"/>
                  <a:gd name="connsiteX4-9" fmla="*/ 310405 w 310405"/>
                  <a:gd name="connsiteY4-10" fmla="*/ 54769 h 578644"/>
                  <a:gd name="connsiteX5-11" fmla="*/ 69899 w 310405"/>
                  <a:gd name="connsiteY5-12" fmla="*/ 466725 h 578644"/>
                  <a:gd name="connsiteX0-13" fmla="*/ 118410 w 358916"/>
                  <a:gd name="connsiteY0-14" fmla="*/ 473250 h 585169"/>
                  <a:gd name="connsiteX1-15" fmla="*/ 173178 w 358916"/>
                  <a:gd name="connsiteY1-16" fmla="*/ 370856 h 585169"/>
                  <a:gd name="connsiteX2-17" fmla="*/ 206516 w 358916"/>
                  <a:gd name="connsiteY2-18" fmla="*/ 585169 h 585169"/>
                  <a:gd name="connsiteX3-19" fmla="*/ 335103 w 358916"/>
                  <a:gd name="connsiteY3-20" fmla="*/ 6525 h 585169"/>
                  <a:gd name="connsiteX4-21" fmla="*/ 358916 w 358916"/>
                  <a:gd name="connsiteY4-22" fmla="*/ 61294 h 585169"/>
                  <a:gd name="connsiteX5-23" fmla="*/ 118410 w 358916"/>
                  <a:gd name="connsiteY5-24" fmla="*/ 473250 h 585169"/>
                  <a:gd name="connsiteX0-25" fmla="*/ 118410 w 358916"/>
                  <a:gd name="connsiteY0-26" fmla="*/ 473250 h 585169"/>
                  <a:gd name="connsiteX1-27" fmla="*/ 173178 w 358916"/>
                  <a:gd name="connsiteY1-28" fmla="*/ 370856 h 585169"/>
                  <a:gd name="connsiteX2-29" fmla="*/ 206516 w 358916"/>
                  <a:gd name="connsiteY2-30" fmla="*/ 585169 h 585169"/>
                  <a:gd name="connsiteX3-31" fmla="*/ 335103 w 358916"/>
                  <a:gd name="connsiteY3-32" fmla="*/ 6525 h 585169"/>
                  <a:gd name="connsiteX4-33" fmla="*/ 358916 w 358916"/>
                  <a:gd name="connsiteY4-34" fmla="*/ 61294 h 585169"/>
                  <a:gd name="connsiteX5-35" fmla="*/ 118410 w 358916"/>
                  <a:gd name="connsiteY5-36" fmla="*/ 473250 h 585169"/>
                  <a:gd name="connsiteX0-37" fmla="*/ 118410 w 358916"/>
                  <a:gd name="connsiteY0-38" fmla="*/ 473250 h 585169"/>
                  <a:gd name="connsiteX1-39" fmla="*/ 173178 w 358916"/>
                  <a:gd name="connsiteY1-40" fmla="*/ 370856 h 585169"/>
                  <a:gd name="connsiteX2-41" fmla="*/ 206516 w 358916"/>
                  <a:gd name="connsiteY2-42" fmla="*/ 585169 h 585169"/>
                  <a:gd name="connsiteX3-43" fmla="*/ 335103 w 358916"/>
                  <a:gd name="connsiteY3-44" fmla="*/ 6525 h 585169"/>
                  <a:gd name="connsiteX4-45" fmla="*/ 358916 w 358916"/>
                  <a:gd name="connsiteY4-46" fmla="*/ 61294 h 585169"/>
                  <a:gd name="connsiteX5-47" fmla="*/ 118410 w 358916"/>
                  <a:gd name="connsiteY5-48" fmla="*/ 473250 h 585169"/>
                  <a:gd name="connsiteX0-49" fmla="*/ 118410 w 358916"/>
                  <a:gd name="connsiteY0-50" fmla="*/ 473250 h 585169"/>
                  <a:gd name="connsiteX1-51" fmla="*/ 173178 w 358916"/>
                  <a:gd name="connsiteY1-52" fmla="*/ 370856 h 585169"/>
                  <a:gd name="connsiteX2-53" fmla="*/ 206516 w 358916"/>
                  <a:gd name="connsiteY2-54" fmla="*/ 585169 h 585169"/>
                  <a:gd name="connsiteX3-55" fmla="*/ 335103 w 358916"/>
                  <a:gd name="connsiteY3-56" fmla="*/ 6525 h 585169"/>
                  <a:gd name="connsiteX4-57" fmla="*/ 358916 w 358916"/>
                  <a:gd name="connsiteY4-58" fmla="*/ 61294 h 585169"/>
                  <a:gd name="connsiteX5-59" fmla="*/ 118410 w 358916"/>
                  <a:gd name="connsiteY5-60" fmla="*/ 473250 h 585169"/>
                  <a:gd name="connsiteX0-61" fmla="*/ 118410 w 358916"/>
                  <a:gd name="connsiteY0-62" fmla="*/ 473250 h 585169"/>
                  <a:gd name="connsiteX1-63" fmla="*/ 173178 w 358916"/>
                  <a:gd name="connsiteY1-64" fmla="*/ 370856 h 585169"/>
                  <a:gd name="connsiteX2-65" fmla="*/ 206516 w 358916"/>
                  <a:gd name="connsiteY2-66" fmla="*/ 585169 h 585169"/>
                  <a:gd name="connsiteX3-67" fmla="*/ 335103 w 358916"/>
                  <a:gd name="connsiteY3-68" fmla="*/ 6525 h 585169"/>
                  <a:gd name="connsiteX4-69" fmla="*/ 358916 w 358916"/>
                  <a:gd name="connsiteY4-70" fmla="*/ 61294 h 585169"/>
                  <a:gd name="connsiteX5-71" fmla="*/ 118410 w 358916"/>
                  <a:gd name="connsiteY5-72" fmla="*/ 473250 h 585169"/>
                  <a:gd name="connsiteX0-73" fmla="*/ 124681 w 365187"/>
                  <a:gd name="connsiteY0-74" fmla="*/ 472843 h 584762"/>
                  <a:gd name="connsiteX1-75" fmla="*/ 179449 w 365187"/>
                  <a:gd name="connsiteY1-76" fmla="*/ 370449 h 584762"/>
                  <a:gd name="connsiteX2-77" fmla="*/ 212787 w 365187"/>
                  <a:gd name="connsiteY2-78" fmla="*/ 584762 h 584762"/>
                  <a:gd name="connsiteX3-79" fmla="*/ 341374 w 365187"/>
                  <a:gd name="connsiteY3-80" fmla="*/ 6118 h 584762"/>
                  <a:gd name="connsiteX4-81" fmla="*/ 365187 w 365187"/>
                  <a:gd name="connsiteY4-82" fmla="*/ 60887 h 584762"/>
                  <a:gd name="connsiteX5-83" fmla="*/ 124681 w 365187"/>
                  <a:gd name="connsiteY5-84" fmla="*/ 472843 h 584762"/>
                  <a:gd name="connsiteX0-85" fmla="*/ 124681 w 365187"/>
                  <a:gd name="connsiteY0-86" fmla="*/ 472788 h 584707"/>
                  <a:gd name="connsiteX1-87" fmla="*/ 179449 w 365187"/>
                  <a:gd name="connsiteY1-88" fmla="*/ 370394 h 584707"/>
                  <a:gd name="connsiteX2-89" fmla="*/ 212787 w 365187"/>
                  <a:gd name="connsiteY2-90" fmla="*/ 584707 h 584707"/>
                  <a:gd name="connsiteX3-91" fmla="*/ 341374 w 365187"/>
                  <a:gd name="connsiteY3-92" fmla="*/ 6063 h 584707"/>
                  <a:gd name="connsiteX4-93" fmla="*/ 365187 w 365187"/>
                  <a:gd name="connsiteY4-94" fmla="*/ 60832 h 584707"/>
                  <a:gd name="connsiteX5-95" fmla="*/ 124681 w 365187"/>
                  <a:gd name="connsiteY5-96" fmla="*/ 472788 h 584707"/>
                  <a:gd name="connsiteX0-97" fmla="*/ 124681 w 365187"/>
                  <a:gd name="connsiteY0-98" fmla="*/ 472392 h 584311"/>
                  <a:gd name="connsiteX1-99" fmla="*/ 179449 w 365187"/>
                  <a:gd name="connsiteY1-100" fmla="*/ 369998 h 584311"/>
                  <a:gd name="connsiteX2-101" fmla="*/ 212787 w 365187"/>
                  <a:gd name="connsiteY2-102" fmla="*/ 584311 h 584311"/>
                  <a:gd name="connsiteX3-103" fmla="*/ 341374 w 365187"/>
                  <a:gd name="connsiteY3-104" fmla="*/ 5667 h 584311"/>
                  <a:gd name="connsiteX4-105" fmla="*/ 365187 w 365187"/>
                  <a:gd name="connsiteY4-106" fmla="*/ 60436 h 584311"/>
                  <a:gd name="connsiteX5-107" fmla="*/ 124681 w 365187"/>
                  <a:gd name="connsiteY5-108" fmla="*/ 472392 h 5843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365187" h="584311">
                    <a:moveTo>
                      <a:pt x="124681" y="472392"/>
                    </a:moveTo>
                    <a:lnTo>
                      <a:pt x="179449" y="369998"/>
                    </a:lnTo>
                    <a:lnTo>
                      <a:pt x="212787" y="584311"/>
                    </a:lnTo>
                    <a:cubicBezTo>
                      <a:pt x="-189644" y="405717"/>
                      <a:pt x="50861" y="-56246"/>
                      <a:pt x="341374" y="5667"/>
                    </a:cubicBezTo>
                    <a:lnTo>
                      <a:pt x="365187" y="60436"/>
                    </a:lnTo>
                    <a:cubicBezTo>
                      <a:pt x="265967" y="-23702"/>
                      <a:pt x="-99950" y="216011"/>
                      <a:pt x="124681" y="47239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73" name="组合 472"/>
          <p:cNvGrpSpPr/>
          <p:nvPr/>
        </p:nvGrpSpPr>
        <p:grpSpPr>
          <a:xfrm>
            <a:off x="494046" y="613647"/>
            <a:ext cx="664520" cy="510630"/>
            <a:chOff x="3032449" y="4627984"/>
            <a:chExt cx="886408" cy="681134"/>
          </a:xfrm>
          <a:solidFill>
            <a:srgbClr val="F8A900"/>
          </a:solidFill>
        </p:grpSpPr>
        <p:sp>
          <p:nvSpPr>
            <p:cNvPr id="480" name="任意多边形 479"/>
            <p:cNvSpPr/>
            <p:nvPr/>
          </p:nvSpPr>
          <p:spPr>
            <a:xfrm>
              <a:off x="3032449" y="4627984"/>
              <a:ext cx="886408" cy="681134"/>
            </a:xfrm>
            <a:custGeom>
              <a:avLst/>
              <a:gdLst>
                <a:gd name="connsiteX0" fmla="*/ 48211 w 886408"/>
                <a:gd name="connsiteY0" fmla="*/ 0 h 681134"/>
                <a:gd name="connsiteX1" fmla="*/ 365061 w 886408"/>
                <a:gd name="connsiteY1" fmla="*/ 0 h 681134"/>
                <a:gd name="connsiteX2" fmla="*/ 459533 w 886408"/>
                <a:gd name="connsiteY2" fmla="*/ 116632 h 681134"/>
                <a:gd name="connsiteX3" fmla="*/ 886408 w 886408"/>
                <a:gd name="connsiteY3" fmla="*/ 116632 h 681134"/>
                <a:gd name="connsiteX4" fmla="*/ 886408 w 886408"/>
                <a:gd name="connsiteY4" fmla="*/ 632923 h 681134"/>
                <a:gd name="connsiteX5" fmla="*/ 838197 w 886408"/>
                <a:gd name="connsiteY5" fmla="*/ 681134 h 681134"/>
                <a:gd name="connsiteX6" fmla="*/ 48211 w 886408"/>
                <a:gd name="connsiteY6" fmla="*/ 681134 h 681134"/>
                <a:gd name="connsiteX7" fmla="*/ 0 w 886408"/>
                <a:gd name="connsiteY7" fmla="*/ 632923 h 681134"/>
                <a:gd name="connsiteX8" fmla="*/ 0 w 886408"/>
                <a:gd name="connsiteY8" fmla="*/ 48211 h 681134"/>
                <a:gd name="connsiteX9" fmla="*/ 48211 w 886408"/>
                <a:gd name="connsiteY9" fmla="*/ 0 h 68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6408" h="681134">
                  <a:moveTo>
                    <a:pt x="48211" y="0"/>
                  </a:moveTo>
                  <a:lnTo>
                    <a:pt x="365061" y="0"/>
                  </a:lnTo>
                  <a:lnTo>
                    <a:pt x="459533" y="116632"/>
                  </a:lnTo>
                  <a:lnTo>
                    <a:pt x="886408" y="116632"/>
                  </a:lnTo>
                  <a:lnTo>
                    <a:pt x="886408" y="632923"/>
                  </a:lnTo>
                  <a:cubicBezTo>
                    <a:pt x="886408" y="659549"/>
                    <a:pt x="864823" y="681134"/>
                    <a:pt x="838197" y="681134"/>
                  </a:cubicBezTo>
                  <a:lnTo>
                    <a:pt x="48211" y="681134"/>
                  </a:lnTo>
                  <a:cubicBezTo>
                    <a:pt x="21585" y="681134"/>
                    <a:pt x="0" y="659549"/>
                    <a:pt x="0" y="632923"/>
                  </a:cubicBezTo>
                  <a:lnTo>
                    <a:pt x="0" y="48211"/>
                  </a:lnTo>
                  <a:cubicBezTo>
                    <a:pt x="0" y="21585"/>
                    <a:pt x="21585" y="0"/>
                    <a:pt x="4821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任意多边形 480"/>
            <p:cNvSpPr/>
            <p:nvPr/>
          </p:nvSpPr>
          <p:spPr>
            <a:xfrm>
              <a:off x="3475771" y="4627984"/>
              <a:ext cx="443086" cy="45719"/>
            </a:xfrm>
            <a:custGeom>
              <a:avLst/>
              <a:gdLst>
                <a:gd name="connsiteX0" fmla="*/ 0 w 443086"/>
                <a:gd name="connsiteY0" fmla="*/ 0 h 45719"/>
                <a:gd name="connsiteX1" fmla="*/ 443086 w 443086"/>
                <a:gd name="connsiteY1" fmla="*/ 0 h 45719"/>
                <a:gd name="connsiteX2" fmla="*/ 443086 w 443086"/>
                <a:gd name="connsiteY2" fmla="*/ 45719 h 45719"/>
                <a:gd name="connsiteX3" fmla="*/ 32733 w 443086"/>
                <a:gd name="connsiteY3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086" h="45719">
                  <a:moveTo>
                    <a:pt x="0" y="0"/>
                  </a:moveTo>
                  <a:lnTo>
                    <a:pt x="443086" y="0"/>
                  </a:lnTo>
                  <a:lnTo>
                    <a:pt x="443086" y="45719"/>
                  </a:lnTo>
                  <a:lnTo>
                    <a:pt x="32733" y="457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矩形 481"/>
            <p:cNvSpPr/>
            <p:nvPr/>
          </p:nvSpPr>
          <p:spPr>
            <a:xfrm>
              <a:off x="3862387" y="4627984"/>
              <a:ext cx="56469" cy="940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3" name="文本框 482"/>
          <p:cNvSpPr txBox="1"/>
          <p:nvPr/>
        </p:nvSpPr>
        <p:spPr>
          <a:xfrm>
            <a:off x="1181100" y="612775"/>
            <a:ext cx="381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JavaEE 购物商城系统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4" name="文本框 483"/>
          <p:cNvSpPr txBox="1"/>
          <p:nvPr/>
        </p:nvSpPr>
        <p:spPr>
          <a:xfrm>
            <a:off x="6189345" y="5213350"/>
            <a:ext cx="46850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主要实现了包括注册，登录，分类查询，添加，删除购物车等功能。</a:t>
            </a:r>
            <a:endParaRPr lang="zh-CN" altLang="en-US" sz="2000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文本框 484"/>
          <p:cNvSpPr txBox="1"/>
          <p:nvPr/>
        </p:nvSpPr>
        <p:spPr>
          <a:xfrm>
            <a:off x="117475" y="1694180"/>
            <a:ext cx="524827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主要采用springMVC、Hibernate、Struts2框架。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在model层Hibernate让JavaBean在数据库生成表及关联，通过对JavaBean的操作对数据库进行操作；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在control和view层Struts2使用丰富标签来连接数据层和视图层，接收、处理、发送数据并控制流程；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spring用来帮助管理类以及实现一些业务无关功能。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CA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89" y="7106852"/>
            <a:ext cx="10296525" cy="501015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892790" y="1739901"/>
            <a:ext cx="4116254" cy="5118100"/>
            <a:chOff x="5960090" y="-336969"/>
            <a:chExt cx="3387110" cy="4211491"/>
          </a:xfrm>
        </p:grpSpPr>
        <p:sp>
          <p:nvSpPr>
            <p:cNvPr id="43" name="任意多边形 42"/>
            <p:cNvSpPr/>
            <p:nvPr/>
          </p:nvSpPr>
          <p:spPr>
            <a:xfrm>
              <a:off x="5960090" y="-336969"/>
              <a:ext cx="3387110" cy="4211491"/>
            </a:xfrm>
            <a:custGeom>
              <a:avLst/>
              <a:gdLst>
                <a:gd name="connsiteX0" fmla="*/ 564530 w 3387110"/>
                <a:gd name="connsiteY0" fmla="*/ 0 h 4211491"/>
                <a:gd name="connsiteX1" fmla="*/ 2822580 w 3387110"/>
                <a:gd name="connsiteY1" fmla="*/ 0 h 4211491"/>
                <a:gd name="connsiteX2" fmla="*/ 3387110 w 3387110"/>
                <a:gd name="connsiteY2" fmla="*/ 564530 h 4211491"/>
                <a:gd name="connsiteX3" fmla="*/ 3387110 w 3387110"/>
                <a:gd name="connsiteY3" fmla="*/ 4211491 h 4211491"/>
                <a:gd name="connsiteX4" fmla="*/ 0 w 3387110"/>
                <a:gd name="connsiteY4" fmla="*/ 4211491 h 4211491"/>
                <a:gd name="connsiteX5" fmla="*/ 0 w 3387110"/>
                <a:gd name="connsiteY5" fmla="*/ 564530 h 4211491"/>
                <a:gd name="connsiteX6" fmla="*/ 564530 w 3387110"/>
                <a:gd name="connsiteY6" fmla="*/ 0 h 421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7110" h="4211491">
                  <a:moveTo>
                    <a:pt x="564530" y="0"/>
                  </a:moveTo>
                  <a:lnTo>
                    <a:pt x="2822580" y="0"/>
                  </a:lnTo>
                  <a:cubicBezTo>
                    <a:pt x="3134361" y="0"/>
                    <a:pt x="3387110" y="252749"/>
                    <a:pt x="3387110" y="564530"/>
                  </a:cubicBezTo>
                  <a:lnTo>
                    <a:pt x="3387110" y="4211491"/>
                  </a:lnTo>
                  <a:lnTo>
                    <a:pt x="0" y="4211491"/>
                  </a:lnTo>
                  <a:lnTo>
                    <a:pt x="0" y="564530"/>
                  </a:lnTo>
                  <a:cubicBezTo>
                    <a:pt x="0" y="252749"/>
                    <a:pt x="252749" y="0"/>
                    <a:pt x="564530" y="0"/>
                  </a:cubicBezTo>
                  <a:close/>
                </a:path>
              </a:pathLst>
            </a:custGeom>
            <a:solidFill>
              <a:srgbClr val="454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114050" y="628674"/>
              <a:ext cx="3079188" cy="3245847"/>
            </a:xfrm>
            <a:custGeom>
              <a:avLst/>
              <a:gdLst>
                <a:gd name="connsiteX0" fmla="*/ 0 w 3079188"/>
                <a:gd name="connsiteY0" fmla="*/ 0 h 3245847"/>
                <a:gd name="connsiteX1" fmla="*/ 3079188 w 3079188"/>
                <a:gd name="connsiteY1" fmla="*/ 0 h 3245847"/>
                <a:gd name="connsiteX2" fmla="*/ 3079188 w 3079188"/>
                <a:gd name="connsiteY2" fmla="*/ 3245847 h 3245847"/>
                <a:gd name="connsiteX3" fmla="*/ 0 w 3079188"/>
                <a:gd name="connsiteY3" fmla="*/ 3245847 h 324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9188" h="3245847">
                  <a:moveTo>
                    <a:pt x="0" y="0"/>
                  </a:moveTo>
                  <a:lnTo>
                    <a:pt x="3079188" y="0"/>
                  </a:lnTo>
                  <a:lnTo>
                    <a:pt x="3079188" y="3245847"/>
                  </a:lnTo>
                  <a:lnTo>
                    <a:pt x="0" y="3245847"/>
                  </a:lnTo>
                  <a:close/>
                </a:path>
              </a:pathLst>
            </a:custGeom>
            <a:solidFill>
              <a:srgbClr val="ACE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211782" y="-40531"/>
              <a:ext cx="865221" cy="366342"/>
              <a:chOff x="8047325" y="4425906"/>
              <a:chExt cx="216694" cy="9175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2" name="椭圆 31"/>
              <p:cNvSpPr/>
              <p:nvPr/>
            </p:nvSpPr>
            <p:spPr>
              <a:xfrm>
                <a:off x="8132813" y="442590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8047325" y="4488856"/>
                <a:ext cx="216694" cy="288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圆角矩形 44"/>
          <p:cNvSpPr/>
          <p:nvPr/>
        </p:nvSpPr>
        <p:spPr>
          <a:xfrm>
            <a:off x="1938644" y="6108700"/>
            <a:ext cx="2006600" cy="457200"/>
          </a:xfrm>
          <a:prstGeom prst="roundRect">
            <a:avLst/>
          </a:prstGeom>
          <a:solidFill>
            <a:srgbClr val="5DC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已关注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0089011" y="2405610"/>
            <a:ext cx="1335778" cy="595034"/>
            <a:chOff x="8628511" y="3091339"/>
            <a:chExt cx="1335778" cy="595034"/>
          </a:xfrm>
        </p:grpSpPr>
        <p:sp>
          <p:nvSpPr>
            <p:cNvPr id="59" name="任意多边形 58"/>
            <p:cNvSpPr/>
            <p:nvPr/>
          </p:nvSpPr>
          <p:spPr>
            <a:xfrm>
              <a:off x="8628511" y="3091339"/>
              <a:ext cx="1335778" cy="595034"/>
            </a:xfrm>
            <a:custGeom>
              <a:avLst/>
              <a:gdLst>
                <a:gd name="connsiteX0" fmla="*/ 667889 w 1335778"/>
                <a:gd name="connsiteY0" fmla="*/ 0 h 595034"/>
                <a:gd name="connsiteX1" fmla="*/ 1278689 w 1335778"/>
                <a:gd name="connsiteY1" fmla="*/ 224734 h 595034"/>
                <a:gd name="connsiteX2" fmla="*/ 1335778 w 1335778"/>
                <a:gd name="connsiteY2" fmla="*/ 297517 h 595034"/>
                <a:gd name="connsiteX3" fmla="*/ 1278689 w 1335778"/>
                <a:gd name="connsiteY3" fmla="*/ 370300 h 595034"/>
                <a:gd name="connsiteX4" fmla="*/ 667889 w 1335778"/>
                <a:gd name="connsiteY4" fmla="*/ 595034 h 595034"/>
                <a:gd name="connsiteX5" fmla="*/ 57089 w 1335778"/>
                <a:gd name="connsiteY5" fmla="*/ 370300 h 595034"/>
                <a:gd name="connsiteX6" fmla="*/ 0 w 1335778"/>
                <a:gd name="connsiteY6" fmla="*/ 297517 h 595034"/>
                <a:gd name="connsiteX7" fmla="*/ 57089 w 1335778"/>
                <a:gd name="connsiteY7" fmla="*/ 224734 h 595034"/>
                <a:gd name="connsiteX8" fmla="*/ 667889 w 1335778"/>
                <a:gd name="connsiteY8" fmla="*/ 0 h 59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5778" h="595034">
                  <a:moveTo>
                    <a:pt x="667889" y="0"/>
                  </a:moveTo>
                  <a:cubicBezTo>
                    <a:pt x="922147" y="0"/>
                    <a:pt x="1146317" y="89146"/>
                    <a:pt x="1278689" y="224734"/>
                  </a:cubicBezTo>
                  <a:lnTo>
                    <a:pt x="1335778" y="297517"/>
                  </a:lnTo>
                  <a:lnTo>
                    <a:pt x="1278689" y="370300"/>
                  </a:lnTo>
                  <a:cubicBezTo>
                    <a:pt x="1146317" y="505888"/>
                    <a:pt x="922147" y="595034"/>
                    <a:pt x="667889" y="595034"/>
                  </a:cubicBezTo>
                  <a:cubicBezTo>
                    <a:pt x="413631" y="595034"/>
                    <a:pt x="189461" y="505888"/>
                    <a:pt x="57089" y="370300"/>
                  </a:cubicBezTo>
                  <a:lnTo>
                    <a:pt x="0" y="297517"/>
                  </a:lnTo>
                  <a:lnTo>
                    <a:pt x="57089" y="224734"/>
                  </a:lnTo>
                  <a:cubicBezTo>
                    <a:pt x="189461" y="89146"/>
                    <a:pt x="413631" y="0"/>
                    <a:pt x="667889" y="0"/>
                  </a:cubicBezTo>
                  <a:close/>
                </a:path>
              </a:pathLst>
            </a:custGeom>
            <a:solidFill>
              <a:srgbClr val="478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9022832" y="3106153"/>
              <a:ext cx="547136" cy="547136"/>
            </a:xfrm>
            <a:prstGeom prst="ellipse">
              <a:avLst/>
            </a:prstGeom>
            <a:solidFill>
              <a:srgbClr val="84C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9108163" y="3191484"/>
              <a:ext cx="376474" cy="376474"/>
            </a:xfrm>
            <a:prstGeom prst="ellipse">
              <a:avLst/>
            </a:prstGeom>
            <a:solidFill>
              <a:srgbClr val="478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2682248">
              <a:off x="9178768" y="3171577"/>
              <a:ext cx="64783" cy="227377"/>
            </a:xfrm>
            <a:custGeom>
              <a:avLst/>
              <a:gdLst>
                <a:gd name="connsiteX0" fmla="*/ 916 w 62829"/>
                <a:gd name="connsiteY0" fmla="*/ 0 h 547687"/>
                <a:gd name="connsiteX1" fmla="*/ 62829 w 62829"/>
                <a:gd name="connsiteY1" fmla="*/ 45243 h 547687"/>
                <a:gd name="connsiteX2" fmla="*/ 62829 w 62829"/>
                <a:gd name="connsiteY2" fmla="*/ 500062 h 547687"/>
                <a:gd name="connsiteX3" fmla="*/ 916 w 62829"/>
                <a:gd name="connsiteY3" fmla="*/ 547687 h 547687"/>
                <a:gd name="connsiteX4" fmla="*/ 916 w 62829"/>
                <a:gd name="connsiteY4" fmla="*/ 0 h 547687"/>
                <a:gd name="connsiteX0-1" fmla="*/ 916 w 62829"/>
                <a:gd name="connsiteY0-2" fmla="*/ 0 h 547687"/>
                <a:gd name="connsiteX1-3" fmla="*/ 62829 w 62829"/>
                <a:gd name="connsiteY1-4" fmla="*/ 45243 h 547687"/>
                <a:gd name="connsiteX2-5" fmla="*/ 62829 w 62829"/>
                <a:gd name="connsiteY2-6" fmla="*/ 500062 h 547687"/>
                <a:gd name="connsiteX3-7" fmla="*/ 916 w 62829"/>
                <a:gd name="connsiteY3-8" fmla="*/ 547687 h 547687"/>
                <a:gd name="connsiteX4-9" fmla="*/ 916 w 62829"/>
                <a:gd name="connsiteY4-10" fmla="*/ 0 h 547687"/>
                <a:gd name="connsiteX0-11" fmla="*/ 916 w 62829"/>
                <a:gd name="connsiteY0-12" fmla="*/ 1726 h 549413"/>
                <a:gd name="connsiteX1-13" fmla="*/ 62829 w 62829"/>
                <a:gd name="connsiteY1-14" fmla="*/ 46969 h 549413"/>
                <a:gd name="connsiteX2-15" fmla="*/ 62829 w 62829"/>
                <a:gd name="connsiteY2-16" fmla="*/ 501788 h 549413"/>
                <a:gd name="connsiteX3-17" fmla="*/ 916 w 62829"/>
                <a:gd name="connsiteY3-18" fmla="*/ 549413 h 549413"/>
                <a:gd name="connsiteX4-19" fmla="*/ 916 w 62829"/>
                <a:gd name="connsiteY4-20" fmla="*/ 1726 h 549413"/>
                <a:gd name="connsiteX0-21" fmla="*/ 40040 w 101953"/>
                <a:gd name="connsiteY0-22" fmla="*/ 1726 h 549413"/>
                <a:gd name="connsiteX1-23" fmla="*/ 101953 w 101953"/>
                <a:gd name="connsiteY1-24" fmla="*/ 46969 h 549413"/>
                <a:gd name="connsiteX2-25" fmla="*/ 101953 w 101953"/>
                <a:gd name="connsiteY2-26" fmla="*/ 501788 h 549413"/>
                <a:gd name="connsiteX3-27" fmla="*/ 40040 w 101953"/>
                <a:gd name="connsiteY3-28" fmla="*/ 549413 h 549413"/>
                <a:gd name="connsiteX4-29" fmla="*/ 40040 w 101953"/>
                <a:gd name="connsiteY4-30" fmla="*/ 1726 h 549413"/>
                <a:gd name="connsiteX0-31" fmla="*/ 66972 w 128885"/>
                <a:gd name="connsiteY0-32" fmla="*/ 1726 h 549413"/>
                <a:gd name="connsiteX1-33" fmla="*/ 128885 w 128885"/>
                <a:gd name="connsiteY1-34" fmla="*/ 46969 h 549413"/>
                <a:gd name="connsiteX2-35" fmla="*/ 128885 w 128885"/>
                <a:gd name="connsiteY2-36" fmla="*/ 501788 h 549413"/>
                <a:gd name="connsiteX3-37" fmla="*/ 66972 w 128885"/>
                <a:gd name="connsiteY3-38" fmla="*/ 549413 h 549413"/>
                <a:gd name="connsiteX4-39" fmla="*/ 66972 w 128885"/>
                <a:gd name="connsiteY4-40" fmla="*/ 1726 h 549413"/>
                <a:gd name="connsiteX0-41" fmla="*/ 66972 w 128885"/>
                <a:gd name="connsiteY0-42" fmla="*/ 1726 h 549413"/>
                <a:gd name="connsiteX1-43" fmla="*/ 128885 w 128885"/>
                <a:gd name="connsiteY1-44" fmla="*/ 46969 h 549413"/>
                <a:gd name="connsiteX2-45" fmla="*/ 128885 w 128885"/>
                <a:gd name="connsiteY2-46" fmla="*/ 501788 h 549413"/>
                <a:gd name="connsiteX3-47" fmla="*/ 66972 w 128885"/>
                <a:gd name="connsiteY3-48" fmla="*/ 549413 h 549413"/>
                <a:gd name="connsiteX4-49" fmla="*/ 66972 w 128885"/>
                <a:gd name="connsiteY4-50" fmla="*/ 1726 h 549413"/>
                <a:gd name="connsiteX0-51" fmla="*/ 66972 w 128885"/>
                <a:gd name="connsiteY0-52" fmla="*/ 1726 h 549413"/>
                <a:gd name="connsiteX1-53" fmla="*/ 128885 w 128885"/>
                <a:gd name="connsiteY1-54" fmla="*/ 46969 h 549413"/>
                <a:gd name="connsiteX2-55" fmla="*/ 128885 w 128885"/>
                <a:gd name="connsiteY2-56" fmla="*/ 501788 h 549413"/>
                <a:gd name="connsiteX3-57" fmla="*/ 66972 w 128885"/>
                <a:gd name="connsiteY3-58" fmla="*/ 549413 h 549413"/>
                <a:gd name="connsiteX4-59" fmla="*/ 66972 w 128885"/>
                <a:gd name="connsiteY4-60" fmla="*/ 1726 h 549413"/>
                <a:gd name="connsiteX0-61" fmla="*/ 66972 w 128885"/>
                <a:gd name="connsiteY0-62" fmla="*/ 1726 h 550451"/>
                <a:gd name="connsiteX1-63" fmla="*/ 128885 w 128885"/>
                <a:gd name="connsiteY1-64" fmla="*/ 46969 h 550451"/>
                <a:gd name="connsiteX2-65" fmla="*/ 128885 w 128885"/>
                <a:gd name="connsiteY2-66" fmla="*/ 501788 h 550451"/>
                <a:gd name="connsiteX3-67" fmla="*/ 66972 w 128885"/>
                <a:gd name="connsiteY3-68" fmla="*/ 549413 h 550451"/>
                <a:gd name="connsiteX4-69" fmla="*/ 66972 w 128885"/>
                <a:gd name="connsiteY4-70" fmla="*/ 1726 h 550451"/>
                <a:gd name="connsiteX0-71" fmla="*/ 66972 w 128901"/>
                <a:gd name="connsiteY0-72" fmla="*/ 1726 h 550882"/>
                <a:gd name="connsiteX1-73" fmla="*/ 128885 w 128901"/>
                <a:gd name="connsiteY1-74" fmla="*/ 46969 h 550882"/>
                <a:gd name="connsiteX2-75" fmla="*/ 128885 w 128901"/>
                <a:gd name="connsiteY2-76" fmla="*/ 501788 h 550882"/>
                <a:gd name="connsiteX3-77" fmla="*/ 66972 w 128901"/>
                <a:gd name="connsiteY3-78" fmla="*/ 549413 h 550882"/>
                <a:gd name="connsiteX4-79" fmla="*/ 66972 w 128901"/>
                <a:gd name="connsiteY4-80" fmla="*/ 1726 h 550882"/>
                <a:gd name="connsiteX0-81" fmla="*/ 87736 w 149665"/>
                <a:gd name="connsiteY0-82" fmla="*/ 1726 h 550882"/>
                <a:gd name="connsiteX1-83" fmla="*/ 149649 w 149665"/>
                <a:gd name="connsiteY1-84" fmla="*/ 46969 h 550882"/>
                <a:gd name="connsiteX2-85" fmla="*/ 149649 w 149665"/>
                <a:gd name="connsiteY2-86" fmla="*/ 501788 h 550882"/>
                <a:gd name="connsiteX3-87" fmla="*/ 87736 w 149665"/>
                <a:gd name="connsiteY3-88" fmla="*/ 549413 h 550882"/>
                <a:gd name="connsiteX4-89" fmla="*/ 87736 w 149665"/>
                <a:gd name="connsiteY4-90" fmla="*/ 1726 h 550882"/>
                <a:gd name="connsiteX0-91" fmla="*/ 95025 w 156954"/>
                <a:gd name="connsiteY0-92" fmla="*/ 1726 h 550882"/>
                <a:gd name="connsiteX1-93" fmla="*/ 156938 w 156954"/>
                <a:gd name="connsiteY1-94" fmla="*/ 46969 h 550882"/>
                <a:gd name="connsiteX2-95" fmla="*/ 156938 w 156954"/>
                <a:gd name="connsiteY2-96" fmla="*/ 501788 h 550882"/>
                <a:gd name="connsiteX3-97" fmla="*/ 95025 w 156954"/>
                <a:gd name="connsiteY3-98" fmla="*/ 549413 h 550882"/>
                <a:gd name="connsiteX4-99" fmla="*/ 95025 w 156954"/>
                <a:gd name="connsiteY4-100" fmla="*/ 1726 h 550882"/>
                <a:gd name="connsiteX0-101" fmla="*/ 95025 w 156954"/>
                <a:gd name="connsiteY0-102" fmla="*/ 1726 h 550882"/>
                <a:gd name="connsiteX1-103" fmla="*/ 156938 w 156954"/>
                <a:gd name="connsiteY1-104" fmla="*/ 46969 h 550882"/>
                <a:gd name="connsiteX2-105" fmla="*/ 156938 w 156954"/>
                <a:gd name="connsiteY2-106" fmla="*/ 501788 h 550882"/>
                <a:gd name="connsiteX3-107" fmla="*/ 95025 w 156954"/>
                <a:gd name="connsiteY3-108" fmla="*/ 549413 h 550882"/>
                <a:gd name="connsiteX4-109" fmla="*/ 95025 w 156954"/>
                <a:gd name="connsiteY4-110" fmla="*/ 1726 h 550882"/>
                <a:gd name="connsiteX0-111" fmla="*/ 95025 w 156954"/>
                <a:gd name="connsiteY0-112" fmla="*/ 1726 h 550882"/>
                <a:gd name="connsiteX1-113" fmla="*/ 156938 w 156954"/>
                <a:gd name="connsiteY1-114" fmla="*/ 46969 h 550882"/>
                <a:gd name="connsiteX2-115" fmla="*/ 156938 w 156954"/>
                <a:gd name="connsiteY2-116" fmla="*/ 501788 h 550882"/>
                <a:gd name="connsiteX3-117" fmla="*/ 95025 w 156954"/>
                <a:gd name="connsiteY3-118" fmla="*/ 549413 h 550882"/>
                <a:gd name="connsiteX4-119" fmla="*/ 95025 w 156954"/>
                <a:gd name="connsiteY4-120" fmla="*/ 1726 h 550882"/>
                <a:gd name="connsiteX0-121" fmla="*/ 95025 w 156954"/>
                <a:gd name="connsiteY0-122" fmla="*/ 1726 h 550882"/>
                <a:gd name="connsiteX1-123" fmla="*/ 156938 w 156954"/>
                <a:gd name="connsiteY1-124" fmla="*/ 46969 h 550882"/>
                <a:gd name="connsiteX2-125" fmla="*/ 156938 w 156954"/>
                <a:gd name="connsiteY2-126" fmla="*/ 501788 h 550882"/>
                <a:gd name="connsiteX3-127" fmla="*/ 95025 w 156954"/>
                <a:gd name="connsiteY3-128" fmla="*/ 549413 h 550882"/>
                <a:gd name="connsiteX4-129" fmla="*/ 95025 w 156954"/>
                <a:gd name="connsiteY4-130" fmla="*/ 1726 h 550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6954" h="550882">
                  <a:moveTo>
                    <a:pt x="95025" y="1726"/>
                  </a:moveTo>
                  <a:cubicBezTo>
                    <a:pt x="122806" y="-4624"/>
                    <a:pt x="155350" y="5694"/>
                    <a:pt x="156938" y="46969"/>
                  </a:cubicBezTo>
                  <a:cubicBezTo>
                    <a:pt x="49781" y="184287"/>
                    <a:pt x="80738" y="385900"/>
                    <a:pt x="156938" y="501788"/>
                  </a:cubicBezTo>
                  <a:cubicBezTo>
                    <a:pt x="157731" y="531950"/>
                    <a:pt x="129950" y="557351"/>
                    <a:pt x="95025" y="549413"/>
                  </a:cubicBezTo>
                  <a:cubicBezTo>
                    <a:pt x="-15306" y="382726"/>
                    <a:pt x="-47055" y="185082"/>
                    <a:pt x="95025" y="1726"/>
                  </a:cubicBezTo>
                  <a:close/>
                </a:path>
              </a:pathLst>
            </a:custGeom>
            <a:solidFill>
              <a:srgbClr val="84C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9127853">
              <a:off x="9346163" y="3408796"/>
              <a:ext cx="139508" cy="91440"/>
            </a:xfrm>
            <a:prstGeom prst="ellipse">
              <a:avLst/>
            </a:prstGeom>
            <a:solidFill>
              <a:srgbClr val="84C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7721600" y="2505755"/>
            <a:ext cx="23356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863083" y="3211659"/>
            <a:ext cx="574471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400" dirty="0" smtClean="0">
                <a:solidFill>
                  <a:srgbClr val="E367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新媒体制作</a:t>
            </a:r>
            <a:endParaRPr lang="zh-CN" sz="2400" dirty="0" smtClean="0">
              <a:solidFill>
                <a:srgbClr val="E3671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撰写推文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8344433">
            <a:off x="1890236" y="4772274"/>
            <a:ext cx="406572" cy="578088"/>
            <a:chOff x="5142151" y="3966918"/>
            <a:chExt cx="571408" cy="812461"/>
          </a:xfrm>
        </p:grpSpPr>
        <p:sp>
          <p:nvSpPr>
            <p:cNvPr id="101" name="矩形 100"/>
            <p:cNvSpPr/>
            <p:nvPr/>
          </p:nvSpPr>
          <p:spPr>
            <a:xfrm>
              <a:off x="5149939" y="3966918"/>
              <a:ext cx="563620" cy="57698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5142151" y="4202397"/>
              <a:ext cx="563620" cy="576982"/>
              <a:chOff x="3466288" y="3910297"/>
              <a:chExt cx="563620" cy="576982"/>
            </a:xfrm>
          </p:grpSpPr>
          <p:sp>
            <p:nvSpPr>
              <p:cNvPr id="160" name="矩形 159"/>
              <p:cNvSpPr/>
              <p:nvPr/>
            </p:nvSpPr>
            <p:spPr>
              <a:xfrm>
                <a:off x="3466288" y="3910297"/>
                <a:ext cx="563620" cy="576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等腰三角形 160"/>
              <p:cNvSpPr/>
              <p:nvPr/>
            </p:nvSpPr>
            <p:spPr>
              <a:xfrm rot="5400000">
                <a:off x="3610441" y="4060686"/>
                <a:ext cx="320398" cy="276204"/>
              </a:xfrm>
              <a:prstGeom prst="triangle">
                <a:avLst/>
              </a:prstGeom>
              <a:solidFill>
                <a:srgbClr val="6FB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 rot="1051495">
            <a:off x="3178799" y="3183334"/>
            <a:ext cx="405744" cy="571857"/>
            <a:chOff x="6090795" y="3729504"/>
            <a:chExt cx="570245" cy="803705"/>
          </a:xfrm>
        </p:grpSpPr>
        <p:sp>
          <p:nvSpPr>
            <p:cNvPr id="102" name="矩形 101"/>
            <p:cNvSpPr/>
            <p:nvPr/>
          </p:nvSpPr>
          <p:spPr>
            <a:xfrm>
              <a:off x="6090795" y="3729504"/>
              <a:ext cx="563620" cy="57698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6097420" y="3956227"/>
              <a:ext cx="563620" cy="576982"/>
              <a:chOff x="6097420" y="3956227"/>
              <a:chExt cx="563620" cy="576982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6097420" y="3956227"/>
                <a:ext cx="563620" cy="576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6255510" y="4048419"/>
                <a:ext cx="234190" cy="409330"/>
              </a:xfrm>
              <a:custGeom>
                <a:avLst/>
                <a:gdLst/>
                <a:ahLst/>
                <a:cxnLst/>
                <a:rect l="l" t="t" r="r" b="b"/>
                <a:pathLst>
                  <a:path w="94432" h="178482">
                    <a:moveTo>
                      <a:pt x="41189" y="140196"/>
                    </a:moveTo>
                    <a:cubicBezTo>
                      <a:pt x="46919" y="140196"/>
                      <a:pt x="51848" y="142001"/>
                      <a:pt x="55978" y="145610"/>
                    </a:cubicBezTo>
                    <a:cubicBezTo>
                      <a:pt x="60108" y="149219"/>
                      <a:pt x="62173" y="153777"/>
                      <a:pt x="62173" y="159283"/>
                    </a:cubicBezTo>
                    <a:cubicBezTo>
                      <a:pt x="62173" y="164715"/>
                      <a:pt x="60239" y="169273"/>
                      <a:pt x="56369" y="172957"/>
                    </a:cubicBezTo>
                    <a:cubicBezTo>
                      <a:pt x="52500" y="176640"/>
                      <a:pt x="47849" y="178482"/>
                      <a:pt x="42416" y="178482"/>
                    </a:cubicBezTo>
                    <a:cubicBezTo>
                      <a:pt x="35496" y="178482"/>
                      <a:pt x="29989" y="176584"/>
                      <a:pt x="25897" y="172789"/>
                    </a:cubicBezTo>
                    <a:cubicBezTo>
                      <a:pt x="21804" y="168994"/>
                      <a:pt x="19757" y="164492"/>
                      <a:pt x="19757" y="159283"/>
                    </a:cubicBezTo>
                    <a:cubicBezTo>
                      <a:pt x="19757" y="153777"/>
                      <a:pt x="21841" y="149219"/>
                      <a:pt x="26008" y="145610"/>
                    </a:cubicBezTo>
                    <a:cubicBezTo>
                      <a:pt x="30175" y="142001"/>
                      <a:pt x="35236" y="140196"/>
                      <a:pt x="41189" y="140196"/>
                    </a:cubicBezTo>
                    <a:close/>
                    <a:moveTo>
                      <a:pt x="42416" y="0"/>
                    </a:moveTo>
                    <a:cubicBezTo>
                      <a:pt x="58490" y="0"/>
                      <a:pt x="71177" y="3721"/>
                      <a:pt x="80479" y="11162"/>
                    </a:cubicBezTo>
                    <a:cubicBezTo>
                      <a:pt x="89781" y="18603"/>
                      <a:pt x="94432" y="29207"/>
                      <a:pt x="94432" y="42974"/>
                    </a:cubicBezTo>
                    <a:cubicBezTo>
                      <a:pt x="94432" y="51234"/>
                      <a:pt x="92609" y="58713"/>
                      <a:pt x="88962" y="65410"/>
                    </a:cubicBezTo>
                    <a:cubicBezTo>
                      <a:pt x="85316" y="72107"/>
                      <a:pt x="78619" y="79437"/>
                      <a:pt x="68871" y="87399"/>
                    </a:cubicBezTo>
                    <a:cubicBezTo>
                      <a:pt x="61057" y="93948"/>
                      <a:pt x="56220" y="99045"/>
                      <a:pt x="54360" y="102691"/>
                    </a:cubicBezTo>
                    <a:cubicBezTo>
                      <a:pt x="52500" y="106338"/>
                      <a:pt x="51569" y="110207"/>
                      <a:pt x="51569" y="114300"/>
                    </a:cubicBezTo>
                    <a:cubicBezTo>
                      <a:pt x="51569" y="118318"/>
                      <a:pt x="52574" y="122225"/>
                      <a:pt x="54583" y="126020"/>
                    </a:cubicBezTo>
                    <a:lnTo>
                      <a:pt x="24334" y="126020"/>
                    </a:lnTo>
                    <a:cubicBezTo>
                      <a:pt x="22548" y="121183"/>
                      <a:pt x="21655" y="116197"/>
                      <a:pt x="21655" y="111063"/>
                    </a:cubicBezTo>
                    <a:cubicBezTo>
                      <a:pt x="21655" y="98487"/>
                      <a:pt x="27608" y="87176"/>
                      <a:pt x="39514" y="77130"/>
                    </a:cubicBezTo>
                    <a:cubicBezTo>
                      <a:pt x="46881" y="70879"/>
                      <a:pt x="51867" y="65670"/>
                      <a:pt x="54472" y="61503"/>
                    </a:cubicBezTo>
                    <a:cubicBezTo>
                      <a:pt x="57076" y="57336"/>
                      <a:pt x="58378" y="52834"/>
                      <a:pt x="58378" y="47997"/>
                    </a:cubicBezTo>
                    <a:cubicBezTo>
                      <a:pt x="58378" y="42714"/>
                      <a:pt x="56518" y="38379"/>
                      <a:pt x="52797" y="34993"/>
                    </a:cubicBezTo>
                    <a:cubicBezTo>
                      <a:pt x="49077" y="31607"/>
                      <a:pt x="44277" y="29914"/>
                      <a:pt x="38398" y="29914"/>
                    </a:cubicBezTo>
                    <a:cubicBezTo>
                      <a:pt x="24632" y="29914"/>
                      <a:pt x="11832" y="35198"/>
                      <a:pt x="0" y="45765"/>
                    </a:cubicBezTo>
                    <a:lnTo>
                      <a:pt x="0" y="11162"/>
                    </a:lnTo>
                    <a:cubicBezTo>
                      <a:pt x="12428" y="3721"/>
                      <a:pt x="26566" y="0"/>
                      <a:pt x="42416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 rot="20410896">
            <a:off x="2779770" y="4592756"/>
            <a:ext cx="401030" cy="614313"/>
            <a:chOff x="5715739" y="4862277"/>
            <a:chExt cx="563620" cy="863374"/>
          </a:xfrm>
        </p:grpSpPr>
        <p:sp>
          <p:nvSpPr>
            <p:cNvPr id="99" name="矩形 98"/>
            <p:cNvSpPr/>
            <p:nvPr/>
          </p:nvSpPr>
          <p:spPr>
            <a:xfrm>
              <a:off x="5715739" y="4862277"/>
              <a:ext cx="563620" cy="57698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715739" y="5148669"/>
              <a:ext cx="563620" cy="576982"/>
              <a:chOff x="5715739" y="5148669"/>
              <a:chExt cx="563620" cy="57698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715739" y="5148669"/>
                <a:ext cx="563620" cy="576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十字形 51"/>
              <p:cNvSpPr/>
              <p:nvPr/>
            </p:nvSpPr>
            <p:spPr>
              <a:xfrm rot="2670936" flipV="1">
                <a:off x="5886342" y="5336742"/>
                <a:ext cx="242754" cy="249100"/>
              </a:xfrm>
              <a:prstGeom prst="plus">
                <a:avLst>
                  <a:gd name="adj" fmla="val 41627"/>
                </a:avLst>
              </a:prstGeom>
              <a:solidFill>
                <a:srgbClr val="6FB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 rot="2793509">
            <a:off x="3910947" y="4188436"/>
            <a:ext cx="401030" cy="636943"/>
            <a:chOff x="6941981" y="4830471"/>
            <a:chExt cx="563620" cy="895180"/>
          </a:xfrm>
        </p:grpSpPr>
        <p:sp>
          <p:nvSpPr>
            <p:cNvPr id="92" name="矩形 91"/>
            <p:cNvSpPr/>
            <p:nvPr/>
          </p:nvSpPr>
          <p:spPr>
            <a:xfrm>
              <a:off x="6941981" y="4830471"/>
              <a:ext cx="563620" cy="57698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941981" y="5148669"/>
              <a:ext cx="563620" cy="576982"/>
              <a:chOff x="6941981" y="5148669"/>
              <a:chExt cx="563620" cy="57698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6941981" y="5148669"/>
                <a:ext cx="563620" cy="576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2"/>
              <a:srcRect l="12048" r="15875"/>
              <a:stretch>
                <a:fillRect/>
              </a:stretch>
            </p:blipFill>
            <p:spPr>
              <a:xfrm>
                <a:off x="7047474" y="5314110"/>
                <a:ext cx="363260" cy="328692"/>
              </a:xfrm>
              <a:custGeom>
                <a:avLst/>
                <a:gdLst>
                  <a:gd name="connsiteX0" fmla="*/ 0 w 303199"/>
                  <a:gd name="connsiteY0" fmla="*/ 0 h 274344"/>
                  <a:gd name="connsiteX1" fmla="*/ 303199 w 303199"/>
                  <a:gd name="connsiteY1" fmla="*/ 0 h 274344"/>
                  <a:gd name="connsiteX2" fmla="*/ 303199 w 303199"/>
                  <a:gd name="connsiteY2" fmla="*/ 274344 h 274344"/>
                  <a:gd name="connsiteX3" fmla="*/ 0 w 303199"/>
                  <a:gd name="connsiteY3" fmla="*/ 274344 h 274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199" h="274344">
                    <a:moveTo>
                      <a:pt x="0" y="0"/>
                    </a:moveTo>
                    <a:lnTo>
                      <a:pt x="303199" y="0"/>
                    </a:lnTo>
                    <a:lnTo>
                      <a:pt x="303199" y="274344"/>
                    </a:lnTo>
                    <a:lnTo>
                      <a:pt x="0" y="274344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5" name="组合 14"/>
          <p:cNvGrpSpPr/>
          <p:nvPr/>
        </p:nvGrpSpPr>
        <p:grpSpPr>
          <a:xfrm>
            <a:off x="2158992" y="3362284"/>
            <a:ext cx="401984" cy="587203"/>
            <a:chOff x="8147885" y="4928708"/>
            <a:chExt cx="564961" cy="825274"/>
          </a:xfrm>
        </p:grpSpPr>
        <p:sp>
          <p:nvSpPr>
            <p:cNvPr id="88" name="矩形 87"/>
            <p:cNvSpPr/>
            <p:nvPr/>
          </p:nvSpPr>
          <p:spPr>
            <a:xfrm>
              <a:off x="8149226" y="4928708"/>
              <a:ext cx="563620" cy="57698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8147885" y="5177000"/>
              <a:ext cx="563620" cy="576982"/>
              <a:chOff x="8147885" y="5177000"/>
              <a:chExt cx="563620" cy="576982"/>
            </a:xfrm>
            <a:effectLst/>
          </p:grpSpPr>
          <p:sp>
            <p:nvSpPr>
              <p:cNvPr id="51" name="矩形 50"/>
              <p:cNvSpPr/>
              <p:nvPr/>
            </p:nvSpPr>
            <p:spPr>
              <a:xfrm>
                <a:off x="8147885" y="5177000"/>
                <a:ext cx="563620" cy="576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8234668" y="5352736"/>
                <a:ext cx="393402" cy="217009"/>
                <a:chOff x="3453130" y="3552626"/>
                <a:chExt cx="1275196" cy="729948"/>
              </a:xfrm>
            </p:grpSpPr>
            <p:sp>
              <p:nvSpPr>
                <p:cNvPr id="37" name="任意多边形 36"/>
                <p:cNvSpPr/>
                <p:nvPr/>
              </p:nvSpPr>
              <p:spPr>
                <a:xfrm>
                  <a:off x="3453130" y="3761873"/>
                  <a:ext cx="1275196" cy="520701"/>
                </a:xfrm>
                <a:custGeom>
                  <a:avLst/>
                  <a:gdLst>
                    <a:gd name="connsiteX0" fmla="*/ 0 w 733425"/>
                    <a:gd name="connsiteY0" fmla="*/ 244475 h 244475"/>
                    <a:gd name="connsiteX1" fmla="*/ 174625 w 733425"/>
                    <a:gd name="connsiteY1" fmla="*/ 82550 h 244475"/>
                    <a:gd name="connsiteX2" fmla="*/ 288925 w 733425"/>
                    <a:gd name="connsiteY2" fmla="*/ 79375 h 244475"/>
                    <a:gd name="connsiteX3" fmla="*/ 441325 w 733425"/>
                    <a:gd name="connsiteY3" fmla="*/ 12700 h 244475"/>
                    <a:gd name="connsiteX4" fmla="*/ 644525 w 733425"/>
                    <a:gd name="connsiteY4" fmla="*/ 0 h 244475"/>
                    <a:gd name="connsiteX5" fmla="*/ 733425 w 733425"/>
                    <a:gd name="connsiteY5" fmla="*/ 244475 h 244475"/>
                    <a:gd name="connsiteX6" fmla="*/ 0 w 733425"/>
                    <a:gd name="connsiteY6" fmla="*/ 244475 h 244475"/>
                    <a:gd name="connsiteX0-1" fmla="*/ 0 w 733425"/>
                    <a:gd name="connsiteY0-2" fmla="*/ 244475 h 244475"/>
                    <a:gd name="connsiteX1-3" fmla="*/ 174625 w 733425"/>
                    <a:gd name="connsiteY1-4" fmla="*/ 82550 h 244475"/>
                    <a:gd name="connsiteX2-5" fmla="*/ 288925 w 733425"/>
                    <a:gd name="connsiteY2-6" fmla="*/ 79375 h 244475"/>
                    <a:gd name="connsiteX3-7" fmla="*/ 441325 w 733425"/>
                    <a:gd name="connsiteY3-8" fmla="*/ 12700 h 244475"/>
                    <a:gd name="connsiteX4-9" fmla="*/ 644525 w 733425"/>
                    <a:gd name="connsiteY4-10" fmla="*/ 0 h 244475"/>
                    <a:gd name="connsiteX5-11" fmla="*/ 733425 w 733425"/>
                    <a:gd name="connsiteY5-12" fmla="*/ 244475 h 244475"/>
                    <a:gd name="connsiteX6-13" fmla="*/ 0 w 733425"/>
                    <a:gd name="connsiteY6-14" fmla="*/ 244475 h 244475"/>
                    <a:gd name="connsiteX0-15" fmla="*/ 0 w 733425"/>
                    <a:gd name="connsiteY0-16" fmla="*/ 244475 h 244475"/>
                    <a:gd name="connsiteX1-17" fmla="*/ 174625 w 733425"/>
                    <a:gd name="connsiteY1-18" fmla="*/ 82550 h 244475"/>
                    <a:gd name="connsiteX2-19" fmla="*/ 288925 w 733425"/>
                    <a:gd name="connsiteY2-20" fmla="*/ 79375 h 244475"/>
                    <a:gd name="connsiteX3-21" fmla="*/ 441325 w 733425"/>
                    <a:gd name="connsiteY3-22" fmla="*/ 12700 h 244475"/>
                    <a:gd name="connsiteX4-23" fmla="*/ 644525 w 733425"/>
                    <a:gd name="connsiteY4-24" fmla="*/ 0 h 244475"/>
                    <a:gd name="connsiteX5-25" fmla="*/ 733425 w 733425"/>
                    <a:gd name="connsiteY5-26" fmla="*/ 244475 h 244475"/>
                    <a:gd name="connsiteX6-27" fmla="*/ 0 w 733425"/>
                    <a:gd name="connsiteY6-28" fmla="*/ 244475 h 244475"/>
                    <a:gd name="connsiteX0-29" fmla="*/ 0 w 733425"/>
                    <a:gd name="connsiteY0-30" fmla="*/ 244475 h 244475"/>
                    <a:gd name="connsiteX1-31" fmla="*/ 174625 w 733425"/>
                    <a:gd name="connsiteY1-32" fmla="*/ 82550 h 244475"/>
                    <a:gd name="connsiteX2-33" fmla="*/ 288925 w 733425"/>
                    <a:gd name="connsiteY2-34" fmla="*/ 79375 h 244475"/>
                    <a:gd name="connsiteX3-35" fmla="*/ 441325 w 733425"/>
                    <a:gd name="connsiteY3-36" fmla="*/ 12700 h 244475"/>
                    <a:gd name="connsiteX4-37" fmla="*/ 644525 w 733425"/>
                    <a:gd name="connsiteY4-38" fmla="*/ 0 h 244475"/>
                    <a:gd name="connsiteX5-39" fmla="*/ 733425 w 733425"/>
                    <a:gd name="connsiteY5-40" fmla="*/ 244475 h 244475"/>
                    <a:gd name="connsiteX6-41" fmla="*/ 0 w 733425"/>
                    <a:gd name="connsiteY6-42" fmla="*/ 244475 h 244475"/>
                    <a:gd name="connsiteX0-43" fmla="*/ 0 w 733425"/>
                    <a:gd name="connsiteY0-44" fmla="*/ 244475 h 244475"/>
                    <a:gd name="connsiteX1-45" fmla="*/ 174625 w 733425"/>
                    <a:gd name="connsiteY1-46" fmla="*/ 82550 h 244475"/>
                    <a:gd name="connsiteX2-47" fmla="*/ 288925 w 733425"/>
                    <a:gd name="connsiteY2-48" fmla="*/ 79375 h 244475"/>
                    <a:gd name="connsiteX3-49" fmla="*/ 441325 w 733425"/>
                    <a:gd name="connsiteY3-50" fmla="*/ 12700 h 244475"/>
                    <a:gd name="connsiteX4-51" fmla="*/ 644525 w 733425"/>
                    <a:gd name="connsiteY4-52" fmla="*/ 0 h 244475"/>
                    <a:gd name="connsiteX5-53" fmla="*/ 733425 w 733425"/>
                    <a:gd name="connsiteY5-54" fmla="*/ 244475 h 244475"/>
                    <a:gd name="connsiteX6-55" fmla="*/ 0 w 733425"/>
                    <a:gd name="connsiteY6-56" fmla="*/ 244475 h 244475"/>
                    <a:gd name="connsiteX0-57" fmla="*/ 0 w 733425"/>
                    <a:gd name="connsiteY0-58" fmla="*/ 244475 h 244475"/>
                    <a:gd name="connsiteX1-59" fmla="*/ 174625 w 733425"/>
                    <a:gd name="connsiteY1-60" fmla="*/ 82550 h 244475"/>
                    <a:gd name="connsiteX2-61" fmla="*/ 288925 w 733425"/>
                    <a:gd name="connsiteY2-62" fmla="*/ 79375 h 244475"/>
                    <a:gd name="connsiteX3-63" fmla="*/ 441325 w 733425"/>
                    <a:gd name="connsiteY3-64" fmla="*/ 12700 h 244475"/>
                    <a:gd name="connsiteX4-65" fmla="*/ 644525 w 733425"/>
                    <a:gd name="connsiteY4-66" fmla="*/ 0 h 244475"/>
                    <a:gd name="connsiteX5-67" fmla="*/ 733425 w 733425"/>
                    <a:gd name="connsiteY5-68" fmla="*/ 244475 h 244475"/>
                    <a:gd name="connsiteX6-69" fmla="*/ 0 w 733425"/>
                    <a:gd name="connsiteY6-70" fmla="*/ 244475 h 244475"/>
                    <a:gd name="connsiteX0-71" fmla="*/ 0 w 733425"/>
                    <a:gd name="connsiteY0-72" fmla="*/ 278486 h 278486"/>
                    <a:gd name="connsiteX1-73" fmla="*/ 174625 w 733425"/>
                    <a:gd name="connsiteY1-74" fmla="*/ 116561 h 278486"/>
                    <a:gd name="connsiteX2-75" fmla="*/ 288925 w 733425"/>
                    <a:gd name="connsiteY2-76" fmla="*/ 113386 h 278486"/>
                    <a:gd name="connsiteX3-77" fmla="*/ 441325 w 733425"/>
                    <a:gd name="connsiteY3-78" fmla="*/ 46711 h 278486"/>
                    <a:gd name="connsiteX4-79" fmla="*/ 644525 w 733425"/>
                    <a:gd name="connsiteY4-80" fmla="*/ 34011 h 278486"/>
                    <a:gd name="connsiteX5-81" fmla="*/ 733425 w 733425"/>
                    <a:gd name="connsiteY5-82" fmla="*/ 278486 h 278486"/>
                    <a:gd name="connsiteX6-83" fmla="*/ 0 w 733425"/>
                    <a:gd name="connsiteY6-84" fmla="*/ 278486 h 278486"/>
                    <a:gd name="connsiteX0-85" fmla="*/ 0 w 733425"/>
                    <a:gd name="connsiteY0-86" fmla="*/ 321152 h 321152"/>
                    <a:gd name="connsiteX1-87" fmla="*/ 174625 w 733425"/>
                    <a:gd name="connsiteY1-88" fmla="*/ 159227 h 321152"/>
                    <a:gd name="connsiteX2-89" fmla="*/ 288925 w 733425"/>
                    <a:gd name="connsiteY2-90" fmla="*/ 156052 h 321152"/>
                    <a:gd name="connsiteX3-91" fmla="*/ 441325 w 733425"/>
                    <a:gd name="connsiteY3-92" fmla="*/ 89377 h 321152"/>
                    <a:gd name="connsiteX4-93" fmla="*/ 644525 w 733425"/>
                    <a:gd name="connsiteY4-94" fmla="*/ 76677 h 321152"/>
                    <a:gd name="connsiteX5-95" fmla="*/ 733425 w 733425"/>
                    <a:gd name="connsiteY5-96" fmla="*/ 321152 h 321152"/>
                    <a:gd name="connsiteX6-97" fmla="*/ 0 w 733425"/>
                    <a:gd name="connsiteY6-98" fmla="*/ 321152 h 321152"/>
                    <a:gd name="connsiteX0-99" fmla="*/ 0 w 733425"/>
                    <a:gd name="connsiteY0-100" fmla="*/ 321152 h 321152"/>
                    <a:gd name="connsiteX1-101" fmla="*/ 174625 w 733425"/>
                    <a:gd name="connsiteY1-102" fmla="*/ 159227 h 321152"/>
                    <a:gd name="connsiteX2-103" fmla="*/ 288925 w 733425"/>
                    <a:gd name="connsiteY2-104" fmla="*/ 156052 h 321152"/>
                    <a:gd name="connsiteX3-105" fmla="*/ 441325 w 733425"/>
                    <a:gd name="connsiteY3-106" fmla="*/ 89377 h 321152"/>
                    <a:gd name="connsiteX4-107" fmla="*/ 644525 w 733425"/>
                    <a:gd name="connsiteY4-108" fmla="*/ 76677 h 321152"/>
                    <a:gd name="connsiteX5-109" fmla="*/ 733425 w 733425"/>
                    <a:gd name="connsiteY5-110" fmla="*/ 321152 h 321152"/>
                    <a:gd name="connsiteX6-111" fmla="*/ 0 w 733425"/>
                    <a:gd name="connsiteY6-112" fmla="*/ 321152 h 321152"/>
                    <a:gd name="connsiteX0-113" fmla="*/ 0 w 733425"/>
                    <a:gd name="connsiteY0-114" fmla="*/ 321152 h 321152"/>
                    <a:gd name="connsiteX1-115" fmla="*/ 174625 w 733425"/>
                    <a:gd name="connsiteY1-116" fmla="*/ 159227 h 321152"/>
                    <a:gd name="connsiteX2-117" fmla="*/ 288925 w 733425"/>
                    <a:gd name="connsiteY2-118" fmla="*/ 156052 h 321152"/>
                    <a:gd name="connsiteX3-119" fmla="*/ 441325 w 733425"/>
                    <a:gd name="connsiteY3-120" fmla="*/ 89377 h 321152"/>
                    <a:gd name="connsiteX4-121" fmla="*/ 644525 w 733425"/>
                    <a:gd name="connsiteY4-122" fmla="*/ 76677 h 321152"/>
                    <a:gd name="connsiteX5-123" fmla="*/ 733425 w 733425"/>
                    <a:gd name="connsiteY5-124" fmla="*/ 321152 h 321152"/>
                    <a:gd name="connsiteX6-125" fmla="*/ 0 w 733425"/>
                    <a:gd name="connsiteY6-126" fmla="*/ 321152 h 321152"/>
                    <a:gd name="connsiteX0-127" fmla="*/ 0 w 733425"/>
                    <a:gd name="connsiteY0-128" fmla="*/ 321152 h 321152"/>
                    <a:gd name="connsiteX1-129" fmla="*/ 174625 w 733425"/>
                    <a:gd name="connsiteY1-130" fmla="*/ 159227 h 321152"/>
                    <a:gd name="connsiteX2-131" fmla="*/ 288925 w 733425"/>
                    <a:gd name="connsiteY2-132" fmla="*/ 156052 h 321152"/>
                    <a:gd name="connsiteX3-133" fmla="*/ 441325 w 733425"/>
                    <a:gd name="connsiteY3-134" fmla="*/ 89377 h 321152"/>
                    <a:gd name="connsiteX4-135" fmla="*/ 644525 w 733425"/>
                    <a:gd name="connsiteY4-136" fmla="*/ 76677 h 321152"/>
                    <a:gd name="connsiteX5-137" fmla="*/ 733425 w 733425"/>
                    <a:gd name="connsiteY5-138" fmla="*/ 321152 h 321152"/>
                    <a:gd name="connsiteX6-139" fmla="*/ 0 w 733425"/>
                    <a:gd name="connsiteY6-140" fmla="*/ 321152 h 321152"/>
                    <a:gd name="connsiteX0-141" fmla="*/ 0 w 733425"/>
                    <a:gd name="connsiteY0-142" fmla="*/ 321152 h 321152"/>
                    <a:gd name="connsiteX1-143" fmla="*/ 174625 w 733425"/>
                    <a:gd name="connsiteY1-144" fmla="*/ 159227 h 321152"/>
                    <a:gd name="connsiteX2-145" fmla="*/ 288925 w 733425"/>
                    <a:gd name="connsiteY2-146" fmla="*/ 156052 h 321152"/>
                    <a:gd name="connsiteX3-147" fmla="*/ 441325 w 733425"/>
                    <a:gd name="connsiteY3-148" fmla="*/ 89377 h 321152"/>
                    <a:gd name="connsiteX4-149" fmla="*/ 650875 w 733425"/>
                    <a:gd name="connsiteY4-150" fmla="*/ 76677 h 321152"/>
                    <a:gd name="connsiteX5-151" fmla="*/ 733425 w 733425"/>
                    <a:gd name="connsiteY5-152" fmla="*/ 321152 h 321152"/>
                    <a:gd name="connsiteX6-153" fmla="*/ 0 w 733425"/>
                    <a:gd name="connsiteY6-154" fmla="*/ 321152 h 321152"/>
                    <a:gd name="connsiteX0-155" fmla="*/ 0 w 733425"/>
                    <a:gd name="connsiteY0-156" fmla="*/ 321152 h 321152"/>
                    <a:gd name="connsiteX1-157" fmla="*/ 174625 w 733425"/>
                    <a:gd name="connsiteY1-158" fmla="*/ 159227 h 321152"/>
                    <a:gd name="connsiteX2-159" fmla="*/ 288925 w 733425"/>
                    <a:gd name="connsiteY2-160" fmla="*/ 156052 h 321152"/>
                    <a:gd name="connsiteX3-161" fmla="*/ 441325 w 733425"/>
                    <a:gd name="connsiteY3-162" fmla="*/ 89377 h 321152"/>
                    <a:gd name="connsiteX4-163" fmla="*/ 650875 w 733425"/>
                    <a:gd name="connsiteY4-164" fmla="*/ 76677 h 321152"/>
                    <a:gd name="connsiteX5-165" fmla="*/ 733425 w 733425"/>
                    <a:gd name="connsiteY5-166" fmla="*/ 321152 h 321152"/>
                    <a:gd name="connsiteX6-167" fmla="*/ 0 w 733425"/>
                    <a:gd name="connsiteY6-168" fmla="*/ 321152 h 321152"/>
                    <a:gd name="connsiteX0-169" fmla="*/ 0 w 733425"/>
                    <a:gd name="connsiteY0-170" fmla="*/ 321152 h 321152"/>
                    <a:gd name="connsiteX1-171" fmla="*/ 174625 w 733425"/>
                    <a:gd name="connsiteY1-172" fmla="*/ 159227 h 321152"/>
                    <a:gd name="connsiteX2-173" fmla="*/ 288925 w 733425"/>
                    <a:gd name="connsiteY2-174" fmla="*/ 156052 h 321152"/>
                    <a:gd name="connsiteX3-175" fmla="*/ 441325 w 733425"/>
                    <a:gd name="connsiteY3-176" fmla="*/ 89377 h 321152"/>
                    <a:gd name="connsiteX4-177" fmla="*/ 650875 w 733425"/>
                    <a:gd name="connsiteY4-178" fmla="*/ 76677 h 321152"/>
                    <a:gd name="connsiteX5-179" fmla="*/ 733425 w 733425"/>
                    <a:gd name="connsiteY5-180" fmla="*/ 321152 h 321152"/>
                    <a:gd name="connsiteX6-181" fmla="*/ 0 w 733425"/>
                    <a:gd name="connsiteY6-182" fmla="*/ 321152 h 321152"/>
                    <a:gd name="connsiteX0-183" fmla="*/ 0 w 733425"/>
                    <a:gd name="connsiteY0-184" fmla="*/ 321152 h 321152"/>
                    <a:gd name="connsiteX1-185" fmla="*/ 174625 w 733425"/>
                    <a:gd name="connsiteY1-186" fmla="*/ 159227 h 321152"/>
                    <a:gd name="connsiteX2-187" fmla="*/ 288925 w 733425"/>
                    <a:gd name="connsiteY2-188" fmla="*/ 156052 h 321152"/>
                    <a:gd name="connsiteX3-189" fmla="*/ 441325 w 733425"/>
                    <a:gd name="connsiteY3-190" fmla="*/ 89377 h 321152"/>
                    <a:gd name="connsiteX4-191" fmla="*/ 650875 w 733425"/>
                    <a:gd name="connsiteY4-192" fmla="*/ 76677 h 321152"/>
                    <a:gd name="connsiteX5-193" fmla="*/ 733425 w 733425"/>
                    <a:gd name="connsiteY5-194" fmla="*/ 321152 h 321152"/>
                    <a:gd name="connsiteX6-195" fmla="*/ 0 w 733425"/>
                    <a:gd name="connsiteY6-196" fmla="*/ 321152 h 321152"/>
                    <a:gd name="connsiteX0-197" fmla="*/ 45650 w 779075"/>
                    <a:gd name="connsiteY0-198" fmla="*/ 321152 h 321152"/>
                    <a:gd name="connsiteX1-199" fmla="*/ 93275 w 779075"/>
                    <a:gd name="connsiteY1-200" fmla="*/ 257652 h 321152"/>
                    <a:gd name="connsiteX2-201" fmla="*/ 220275 w 779075"/>
                    <a:gd name="connsiteY2-202" fmla="*/ 159227 h 321152"/>
                    <a:gd name="connsiteX3-203" fmla="*/ 334575 w 779075"/>
                    <a:gd name="connsiteY3-204" fmla="*/ 156052 h 321152"/>
                    <a:gd name="connsiteX4-205" fmla="*/ 486975 w 779075"/>
                    <a:gd name="connsiteY4-206" fmla="*/ 89377 h 321152"/>
                    <a:gd name="connsiteX5-207" fmla="*/ 696525 w 779075"/>
                    <a:gd name="connsiteY5-208" fmla="*/ 76677 h 321152"/>
                    <a:gd name="connsiteX6-209" fmla="*/ 779075 w 779075"/>
                    <a:gd name="connsiteY6-210" fmla="*/ 321152 h 321152"/>
                    <a:gd name="connsiteX7" fmla="*/ 45650 w 779075"/>
                    <a:gd name="connsiteY7" fmla="*/ 321152 h 321152"/>
                    <a:gd name="connsiteX0-211" fmla="*/ 45650 w 779075"/>
                    <a:gd name="connsiteY0-212" fmla="*/ 321152 h 321152"/>
                    <a:gd name="connsiteX1-213" fmla="*/ 93275 w 779075"/>
                    <a:gd name="connsiteY1-214" fmla="*/ 257652 h 321152"/>
                    <a:gd name="connsiteX2-215" fmla="*/ 220275 w 779075"/>
                    <a:gd name="connsiteY2-216" fmla="*/ 159227 h 321152"/>
                    <a:gd name="connsiteX3-217" fmla="*/ 334575 w 779075"/>
                    <a:gd name="connsiteY3-218" fmla="*/ 156052 h 321152"/>
                    <a:gd name="connsiteX4-219" fmla="*/ 486975 w 779075"/>
                    <a:gd name="connsiteY4-220" fmla="*/ 89377 h 321152"/>
                    <a:gd name="connsiteX5-221" fmla="*/ 696525 w 779075"/>
                    <a:gd name="connsiteY5-222" fmla="*/ 76677 h 321152"/>
                    <a:gd name="connsiteX6-223" fmla="*/ 779075 w 779075"/>
                    <a:gd name="connsiteY6-224" fmla="*/ 321152 h 321152"/>
                    <a:gd name="connsiteX7-225" fmla="*/ 45650 w 779075"/>
                    <a:gd name="connsiteY7-226" fmla="*/ 321152 h 321152"/>
                    <a:gd name="connsiteX0-227" fmla="*/ 0 w 733425"/>
                    <a:gd name="connsiteY0-228" fmla="*/ 321152 h 321152"/>
                    <a:gd name="connsiteX1-229" fmla="*/ 47625 w 733425"/>
                    <a:gd name="connsiteY1-230" fmla="*/ 257652 h 321152"/>
                    <a:gd name="connsiteX2-231" fmla="*/ 174625 w 733425"/>
                    <a:gd name="connsiteY2-232" fmla="*/ 159227 h 321152"/>
                    <a:gd name="connsiteX3-233" fmla="*/ 288925 w 733425"/>
                    <a:gd name="connsiteY3-234" fmla="*/ 156052 h 321152"/>
                    <a:gd name="connsiteX4-235" fmla="*/ 441325 w 733425"/>
                    <a:gd name="connsiteY4-236" fmla="*/ 89377 h 321152"/>
                    <a:gd name="connsiteX5-237" fmla="*/ 650875 w 733425"/>
                    <a:gd name="connsiteY5-238" fmla="*/ 76677 h 321152"/>
                    <a:gd name="connsiteX6-239" fmla="*/ 733425 w 733425"/>
                    <a:gd name="connsiteY6-240" fmla="*/ 321152 h 321152"/>
                    <a:gd name="connsiteX7-241" fmla="*/ 0 w 733425"/>
                    <a:gd name="connsiteY7-242" fmla="*/ 321152 h 321152"/>
                    <a:gd name="connsiteX0-243" fmla="*/ 0 w 733425"/>
                    <a:gd name="connsiteY0-244" fmla="*/ 321152 h 321152"/>
                    <a:gd name="connsiteX1-245" fmla="*/ 47625 w 733425"/>
                    <a:gd name="connsiteY1-246" fmla="*/ 257652 h 321152"/>
                    <a:gd name="connsiteX2-247" fmla="*/ 174625 w 733425"/>
                    <a:gd name="connsiteY2-248" fmla="*/ 159227 h 321152"/>
                    <a:gd name="connsiteX3-249" fmla="*/ 288925 w 733425"/>
                    <a:gd name="connsiteY3-250" fmla="*/ 156052 h 321152"/>
                    <a:gd name="connsiteX4-251" fmla="*/ 441325 w 733425"/>
                    <a:gd name="connsiteY4-252" fmla="*/ 89377 h 321152"/>
                    <a:gd name="connsiteX5-253" fmla="*/ 650875 w 733425"/>
                    <a:gd name="connsiteY5-254" fmla="*/ 76677 h 321152"/>
                    <a:gd name="connsiteX6-255" fmla="*/ 733425 w 733425"/>
                    <a:gd name="connsiteY6-256" fmla="*/ 321152 h 321152"/>
                    <a:gd name="connsiteX7-257" fmla="*/ 0 w 733425"/>
                    <a:gd name="connsiteY7-258" fmla="*/ 321152 h 321152"/>
                    <a:gd name="connsiteX0-259" fmla="*/ 0 w 733425"/>
                    <a:gd name="connsiteY0-260" fmla="*/ 321152 h 321152"/>
                    <a:gd name="connsiteX1-261" fmla="*/ 47625 w 733425"/>
                    <a:gd name="connsiteY1-262" fmla="*/ 257652 h 321152"/>
                    <a:gd name="connsiteX2-263" fmla="*/ 174625 w 733425"/>
                    <a:gd name="connsiteY2-264" fmla="*/ 159227 h 321152"/>
                    <a:gd name="connsiteX3-265" fmla="*/ 288925 w 733425"/>
                    <a:gd name="connsiteY3-266" fmla="*/ 156052 h 321152"/>
                    <a:gd name="connsiteX4-267" fmla="*/ 441325 w 733425"/>
                    <a:gd name="connsiteY4-268" fmla="*/ 89377 h 321152"/>
                    <a:gd name="connsiteX5-269" fmla="*/ 650875 w 733425"/>
                    <a:gd name="connsiteY5-270" fmla="*/ 76677 h 321152"/>
                    <a:gd name="connsiteX6-271" fmla="*/ 733425 w 733425"/>
                    <a:gd name="connsiteY6-272" fmla="*/ 321152 h 321152"/>
                    <a:gd name="connsiteX7-273" fmla="*/ 0 w 733425"/>
                    <a:gd name="connsiteY7-274" fmla="*/ 321152 h 321152"/>
                    <a:gd name="connsiteX0-275" fmla="*/ 0 w 733425"/>
                    <a:gd name="connsiteY0-276" fmla="*/ 321152 h 321152"/>
                    <a:gd name="connsiteX1-277" fmla="*/ 47625 w 733425"/>
                    <a:gd name="connsiteY1-278" fmla="*/ 257652 h 321152"/>
                    <a:gd name="connsiteX2-279" fmla="*/ 174625 w 733425"/>
                    <a:gd name="connsiteY2-280" fmla="*/ 159227 h 321152"/>
                    <a:gd name="connsiteX3-281" fmla="*/ 288925 w 733425"/>
                    <a:gd name="connsiteY3-282" fmla="*/ 156052 h 321152"/>
                    <a:gd name="connsiteX4-283" fmla="*/ 441325 w 733425"/>
                    <a:gd name="connsiteY4-284" fmla="*/ 89377 h 321152"/>
                    <a:gd name="connsiteX5-285" fmla="*/ 650875 w 733425"/>
                    <a:gd name="connsiteY5-286" fmla="*/ 76677 h 321152"/>
                    <a:gd name="connsiteX6-287" fmla="*/ 733425 w 733425"/>
                    <a:gd name="connsiteY6-288" fmla="*/ 321152 h 321152"/>
                    <a:gd name="connsiteX7-289" fmla="*/ 0 w 733425"/>
                    <a:gd name="connsiteY7-290" fmla="*/ 321152 h 321152"/>
                    <a:gd name="connsiteX0-291" fmla="*/ 0 w 733425"/>
                    <a:gd name="connsiteY0-292" fmla="*/ 321152 h 321152"/>
                    <a:gd name="connsiteX1-293" fmla="*/ 47625 w 733425"/>
                    <a:gd name="connsiteY1-294" fmla="*/ 257652 h 321152"/>
                    <a:gd name="connsiteX2-295" fmla="*/ 174625 w 733425"/>
                    <a:gd name="connsiteY2-296" fmla="*/ 159227 h 321152"/>
                    <a:gd name="connsiteX3-297" fmla="*/ 288925 w 733425"/>
                    <a:gd name="connsiteY3-298" fmla="*/ 156052 h 321152"/>
                    <a:gd name="connsiteX4-299" fmla="*/ 441325 w 733425"/>
                    <a:gd name="connsiteY4-300" fmla="*/ 89377 h 321152"/>
                    <a:gd name="connsiteX5-301" fmla="*/ 650875 w 733425"/>
                    <a:gd name="connsiteY5-302" fmla="*/ 76677 h 321152"/>
                    <a:gd name="connsiteX6-303" fmla="*/ 733425 w 733425"/>
                    <a:gd name="connsiteY6-304" fmla="*/ 321152 h 321152"/>
                    <a:gd name="connsiteX7-305" fmla="*/ 0 w 733425"/>
                    <a:gd name="connsiteY7-306" fmla="*/ 321152 h 321152"/>
                    <a:gd name="connsiteX0-307" fmla="*/ 0 w 733425"/>
                    <a:gd name="connsiteY0-308" fmla="*/ 321152 h 321152"/>
                    <a:gd name="connsiteX1-309" fmla="*/ 47625 w 733425"/>
                    <a:gd name="connsiteY1-310" fmla="*/ 257652 h 321152"/>
                    <a:gd name="connsiteX2-311" fmla="*/ 174625 w 733425"/>
                    <a:gd name="connsiteY2-312" fmla="*/ 159227 h 321152"/>
                    <a:gd name="connsiteX3-313" fmla="*/ 288925 w 733425"/>
                    <a:gd name="connsiteY3-314" fmla="*/ 156052 h 321152"/>
                    <a:gd name="connsiteX4-315" fmla="*/ 441325 w 733425"/>
                    <a:gd name="connsiteY4-316" fmla="*/ 89377 h 321152"/>
                    <a:gd name="connsiteX5-317" fmla="*/ 650875 w 733425"/>
                    <a:gd name="connsiteY5-318" fmla="*/ 76677 h 321152"/>
                    <a:gd name="connsiteX6-319" fmla="*/ 733425 w 733425"/>
                    <a:gd name="connsiteY6-320" fmla="*/ 321152 h 321152"/>
                    <a:gd name="connsiteX7-321" fmla="*/ 0 w 733425"/>
                    <a:gd name="connsiteY7-322" fmla="*/ 321152 h 321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225" y="connsiteY7-226"/>
                    </a:cxn>
                  </a:cxnLst>
                  <a:rect l="l" t="t" r="r" b="b"/>
                  <a:pathLst>
                    <a:path w="733425" h="321152">
                      <a:moveTo>
                        <a:pt x="0" y="321152"/>
                      </a:moveTo>
                      <a:cubicBezTo>
                        <a:pt x="15875" y="288344"/>
                        <a:pt x="31221" y="268765"/>
                        <a:pt x="47625" y="257652"/>
                      </a:cubicBezTo>
                      <a:cubicBezTo>
                        <a:pt x="118004" y="294165"/>
                        <a:pt x="147108" y="188860"/>
                        <a:pt x="174625" y="159227"/>
                      </a:cubicBezTo>
                      <a:cubicBezTo>
                        <a:pt x="219075" y="72444"/>
                        <a:pt x="282575" y="119010"/>
                        <a:pt x="288925" y="156052"/>
                      </a:cubicBezTo>
                      <a:cubicBezTo>
                        <a:pt x="390525" y="305277"/>
                        <a:pt x="400050" y="117952"/>
                        <a:pt x="441325" y="89377"/>
                      </a:cubicBezTo>
                      <a:cubicBezTo>
                        <a:pt x="490008" y="-10106"/>
                        <a:pt x="605367" y="-42915"/>
                        <a:pt x="650875" y="76677"/>
                      </a:cubicBezTo>
                      <a:cubicBezTo>
                        <a:pt x="674158" y="113719"/>
                        <a:pt x="722842" y="239660"/>
                        <a:pt x="733425" y="321152"/>
                      </a:cubicBezTo>
                      <a:lnTo>
                        <a:pt x="0" y="321152"/>
                      </a:lnTo>
                      <a:close/>
                    </a:path>
                  </a:pathLst>
                </a:custGeom>
                <a:solidFill>
                  <a:srgbClr val="94D4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8" name="组合 37"/>
                <p:cNvGrpSpPr/>
                <p:nvPr/>
              </p:nvGrpSpPr>
              <p:grpSpPr>
                <a:xfrm>
                  <a:off x="4316153" y="3552626"/>
                  <a:ext cx="234836" cy="248617"/>
                  <a:chOff x="3738293" y="3759504"/>
                  <a:chExt cx="1007944" cy="1067094"/>
                </a:xfrm>
              </p:grpSpPr>
              <p:sp>
                <p:nvSpPr>
                  <p:cNvPr id="39" name="等腰三角形 38"/>
                  <p:cNvSpPr/>
                  <p:nvPr/>
                </p:nvSpPr>
                <p:spPr>
                  <a:xfrm>
                    <a:off x="3957803" y="3759504"/>
                    <a:ext cx="568925" cy="240996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等腰三角形 39"/>
                  <p:cNvSpPr/>
                  <p:nvPr/>
                </p:nvSpPr>
                <p:spPr>
                  <a:xfrm>
                    <a:off x="3738293" y="3960327"/>
                    <a:ext cx="1007944" cy="426964"/>
                  </a:xfrm>
                  <a:prstGeom prst="triangle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4176041" y="4237072"/>
                    <a:ext cx="132447" cy="589526"/>
                  </a:xfrm>
                  <a:prstGeom prst="rect">
                    <a:avLst/>
                  </a:prstGeom>
                  <a:solidFill>
                    <a:srgbClr val="94D4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27" name="组合 26"/>
          <p:cNvGrpSpPr/>
          <p:nvPr/>
        </p:nvGrpSpPr>
        <p:grpSpPr>
          <a:xfrm rot="449169">
            <a:off x="2766301" y="3957230"/>
            <a:ext cx="413663" cy="581411"/>
            <a:chOff x="10576853" y="5520168"/>
            <a:chExt cx="581374" cy="817132"/>
          </a:xfrm>
        </p:grpSpPr>
        <p:sp>
          <p:nvSpPr>
            <p:cNvPr id="89" name="矩形 88"/>
            <p:cNvSpPr/>
            <p:nvPr/>
          </p:nvSpPr>
          <p:spPr>
            <a:xfrm>
              <a:off x="10594607" y="5520168"/>
              <a:ext cx="563620" cy="57698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0576853" y="5760318"/>
              <a:ext cx="563620" cy="576982"/>
              <a:chOff x="6331942" y="5992725"/>
              <a:chExt cx="563620" cy="576982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6331942" y="5992725"/>
                <a:ext cx="563620" cy="576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466" y="6108700"/>
                <a:ext cx="364672" cy="364672"/>
              </a:xfrm>
              <a:prstGeom prst="rect">
                <a:avLst/>
              </a:prstGeom>
            </p:spPr>
          </p:pic>
        </p:grpSp>
      </p:grpSp>
      <p:grpSp>
        <p:nvGrpSpPr>
          <p:cNvPr id="22" name="组合 21"/>
          <p:cNvGrpSpPr/>
          <p:nvPr/>
        </p:nvGrpSpPr>
        <p:grpSpPr>
          <a:xfrm rot="2185614">
            <a:off x="3693181" y="5019070"/>
            <a:ext cx="413958" cy="607608"/>
            <a:chOff x="6919867" y="6000441"/>
            <a:chExt cx="581789" cy="853950"/>
          </a:xfrm>
        </p:grpSpPr>
        <p:sp>
          <p:nvSpPr>
            <p:cNvPr id="98" name="矩形 97"/>
            <p:cNvSpPr/>
            <p:nvPr/>
          </p:nvSpPr>
          <p:spPr>
            <a:xfrm>
              <a:off x="6938036" y="6000441"/>
              <a:ext cx="563620" cy="57698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919867" y="6277409"/>
              <a:ext cx="563620" cy="576982"/>
              <a:chOff x="6356607" y="5854908"/>
              <a:chExt cx="563620" cy="576982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6356607" y="5854908"/>
                <a:ext cx="563620" cy="576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4"/>
              <a:srcRect l="13213" t="22339" r="68283" b="47185"/>
              <a:stretch>
                <a:fillRect/>
              </a:stretch>
            </p:blipFill>
            <p:spPr>
              <a:xfrm>
                <a:off x="6479016" y="6011147"/>
                <a:ext cx="321184" cy="264504"/>
              </a:xfrm>
              <a:prstGeom prst="rect">
                <a:avLst/>
              </a:prstGeom>
            </p:spPr>
          </p:pic>
        </p:grpSp>
      </p:grpSp>
      <p:grpSp>
        <p:nvGrpSpPr>
          <p:cNvPr id="21" name="组合 20"/>
          <p:cNvGrpSpPr/>
          <p:nvPr/>
        </p:nvGrpSpPr>
        <p:grpSpPr>
          <a:xfrm rot="19617017">
            <a:off x="1476801" y="4075832"/>
            <a:ext cx="404885" cy="624982"/>
            <a:chOff x="8302499" y="4792891"/>
            <a:chExt cx="569037" cy="878368"/>
          </a:xfrm>
        </p:grpSpPr>
        <p:sp>
          <p:nvSpPr>
            <p:cNvPr id="97" name="矩形 96"/>
            <p:cNvSpPr/>
            <p:nvPr/>
          </p:nvSpPr>
          <p:spPr>
            <a:xfrm>
              <a:off x="8302499" y="4792891"/>
              <a:ext cx="563620" cy="57698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307916" y="5094277"/>
              <a:ext cx="563620" cy="576982"/>
              <a:chOff x="6987305" y="5820209"/>
              <a:chExt cx="563620" cy="576982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6987305" y="5820209"/>
                <a:ext cx="563620" cy="576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5449" y="5914462"/>
                <a:ext cx="296684" cy="388475"/>
              </a:xfrm>
              <a:prstGeom prst="rect">
                <a:avLst/>
              </a:prstGeom>
            </p:spPr>
          </p:pic>
        </p:grpSp>
      </p:grpSp>
      <p:grpSp>
        <p:nvGrpSpPr>
          <p:cNvPr id="16" name="组合 15"/>
          <p:cNvGrpSpPr/>
          <p:nvPr/>
        </p:nvGrpSpPr>
        <p:grpSpPr>
          <a:xfrm rot="1806151">
            <a:off x="3634612" y="3700882"/>
            <a:ext cx="408074" cy="550836"/>
            <a:chOff x="8672853" y="5848922"/>
            <a:chExt cx="583582" cy="787745"/>
          </a:xfrm>
        </p:grpSpPr>
        <p:sp>
          <p:nvSpPr>
            <p:cNvPr id="90" name="矩形 89"/>
            <p:cNvSpPr/>
            <p:nvPr/>
          </p:nvSpPr>
          <p:spPr>
            <a:xfrm>
              <a:off x="8672853" y="5848922"/>
              <a:ext cx="583582" cy="576982"/>
            </a:xfrm>
            <a:prstGeom prst="rect">
              <a:avLst/>
            </a:pr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672853" y="6133579"/>
              <a:ext cx="583582" cy="503088"/>
              <a:chOff x="8381013" y="5869585"/>
              <a:chExt cx="583582" cy="50308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381013" y="5869585"/>
                <a:ext cx="583582" cy="5030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8683831" y="6041320"/>
                <a:ext cx="247547" cy="136552"/>
                <a:chOff x="3453130" y="3552626"/>
                <a:chExt cx="1275196" cy="729948"/>
              </a:xfrm>
              <a:solidFill>
                <a:srgbClr val="00A5E0"/>
              </a:solidFill>
            </p:grpSpPr>
            <p:sp>
              <p:nvSpPr>
                <p:cNvPr id="79" name="任意多边形 78"/>
                <p:cNvSpPr/>
                <p:nvPr/>
              </p:nvSpPr>
              <p:spPr>
                <a:xfrm>
                  <a:off x="3453130" y="3761873"/>
                  <a:ext cx="1275196" cy="520701"/>
                </a:xfrm>
                <a:custGeom>
                  <a:avLst/>
                  <a:gdLst>
                    <a:gd name="connsiteX0" fmla="*/ 0 w 733425"/>
                    <a:gd name="connsiteY0" fmla="*/ 244475 h 244475"/>
                    <a:gd name="connsiteX1" fmla="*/ 174625 w 733425"/>
                    <a:gd name="connsiteY1" fmla="*/ 82550 h 244475"/>
                    <a:gd name="connsiteX2" fmla="*/ 288925 w 733425"/>
                    <a:gd name="connsiteY2" fmla="*/ 79375 h 244475"/>
                    <a:gd name="connsiteX3" fmla="*/ 441325 w 733425"/>
                    <a:gd name="connsiteY3" fmla="*/ 12700 h 244475"/>
                    <a:gd name="connsiteX4" fmla="*/ 644525 w 733425"/>
                    <a:gd name="connsiteY4" fmla="*/ 0 h 244475"/>
                    <a:gd name="connsiteX5" fmla="*/ 733425 w 733425"/>
                    <a:gd name="connsiteY5" fmla="*/ 244475 h 244475"/>
                    <a:gd name="connsiteX6" fmla="*/ 0 w 733425"/>
                    <a:gd name="connsiteY6" fmla="*/ 244475 h 244475"/>
                    <a:gd name="connsiteX0-1" fmla="*/ 0 w 733425"/>
                    <a:gd name="connsiteY0-2" fmla="*/ 244475 h 244475"/>
                    <a:gd name="connsiteX1-3" fmla="*/ 174625 w 733425"/>
                    <a:gd name="connsiteY1-4" fmla="*/ 82550 h 244475"/>
                    <a:gd name="connsiteX2-5" fmla="*/ 288925 w 733425"/>
                    <a:gd name="connsiteY2-6" fmla="*/ 79375 h 244475"/>
                    <a:gd name="connsiteX3-7" fmla="*/ 441325 w 733425"/>
                    <a:gd name="connsiteY3-8" fmla="*/ 12700 h 244475"/>
                    <a:gd name="connsiteX4-9" fmla="*/ 644525 w 733425"/>
                    <a:gd name="connsiteY4-10" fmla="*/ 0 h 244475"/>
                    <a:gd name="connsiteX5-11" fmla="*/ 733425 w 733425"/>
                    <a:gd name="connsiteY5-12" fmla="*/ 244475 h 244475"/>
                    <a:gd name="connsiteX6-13" fmla="*/ 0 w 733425"/>
                    <a:gd name="connsiteY6-14" fmla="*/ 244475 h 244475"/>
                    <a:gd name="connsiteX0-15" fmla="*/ 0 w 733425"/>
                    <a:gd name="connsiteY0-16" fmla="*/ 244475 h 244475"/>
                    <a:gd name="connsiteX1-17" fmla="*/ 174625 w 733425"/>
                    <a:gd name="connsiteY1-18" fmla="*/ 82550 h 244475"/>
                    <a:gd name="connsiteX2-19" fmla="*/ 288925 w 733425"/>
                    <a:gd name="connsiteY2-20" fmla="*/ 79375 h 244475"/>
                    <a:gd name="connsiteX3-21" fmla="*/ 441325 w 733425"/>
                    <a:gd name="connsiteY3-22" fmla="*/ 12700 h 244475"/>
                    <a:gd name="connsiteX4-23" fmla="*/ 644525 w 733425"/>
                    <a:gd name="connsiteY4-24" fmla="*/ 0 h 244475"/>
                    <a:gd name="connsiteX5-25" fmla="*/ 733425 w 733425"/>
                    <a:gd name="connsiteY5-26" fmla="*/ 244475 h 244475"/>
                    <a:gd name="connsiteX6-27" fmla="*/ 0 w 733425"/>
                    <a:gd name="connsiteY6-28" fmla="*/ 244475 h 244475"/>
                    <a:gd name="connsiteX0-29" fmla="*/ 0 w 733425"/>
                    <a:gd name="connsiteY0-30" fmla="*/ 244475 h 244475"/>
                    <a:gd name="connsiteX1-31" fmla="*/ 174625 w 733425"/>
                    <a:gd name="connsiteY1-32" fmla="*/ 82550 h 244475"/>
                    <a:gd name="connsiteX2-33" fmla="*/ 288925 w 733425"/>
                    <a:gd name="connsiteY2-34" fmla="*/ 79375 h 244475"/>
                    <a:gd name="connsiteX3-35" fmla="*/ 441325 w 733425"/>
                    <a:gd name="connsiteY3-36" fmla="*/ 12700 h 244475"/>
                    <a:gd name="connsiteX4-37" fmla="*/ 644525 w 733425"/>
                    <a:gd name="connsiteY4-38" fmla="*/ 0 h 244475"/>
                    <a:gd name="connsiteX5-39" fmla="*/ 733425 w 733425"/>
                    <a:gd name="connsiteY5-40" fmla="*/ 244475 h 244475"/>
                    <a:gd name="connsiteX6-41" fmla="*/ 0 w 733425"/>
                    <a:gd name="connsiteY6-42" fmla="*/ 244475 h 244475"/>
                    <a:gd name="connsiteX0-43" fmla="*/ 0 w 733425"/>
                    <a:gd name="connsiteY0-44" fmla="*/ 244475 h 244475"/>
                    <a:gd name="connsiteX1-45" fmla="*/ 174625 w 733425"/>
                    <a:gd name="connsiteY1-46" fmla="*/ 82550 h 244475"/>
                    <a:gd name="connsiteX2-47" fmla="*/ 288925 w 733425"/>
                    <a:gd name="connsiteY2-48" fmla="*/ 79375 h 244475"/>
                    <a:gd name="connsiteX3-49" fmla="*/ 441325 w 733425"/>
                    <a:gd name="connsiteY3-50" fmla="*/ 12700 h 244475"/>
                    <a:gd name="connsiteX4-51" fmla="*/ 644525 w 733425"/>
                    <a:gd name="connsiteY4-52" fmla="*/ 0 h 244475"/>
                    <a:gd name="connsiteX5-53" fmla="*/ 733425 w 733425"/>
                    <a:gd name="connsiteY5-54" fmla="*/ 244475 h 244475"/>
                    <a:gd name="connsiteX6-55" fmla="*/ 0 w 733425"/>
                    <a:gd name="connsiteY6-56" fmla="*/ 244475 h 244475"/>
                    <a:gd name="connsiteX0-57" fmla="*/ 0 w 733425"/>
                    <a:gd name="connsiteY0-58" fmla="*/ 244475 h 244475"/>
                    <a:gd name="connsiteX1-59" fmla="*/ 174625 w 733425"/>
                    <a:gd name="connsiteY1-60" fmla="*/ 82550 h 244475"/>
                    <a:gd name="connsiteX2-61" fmla="*/ 288925 w 733425"/>
                    <a:gd name="connsiteY2-62" fmla="*/ 79375 h 244475"/>
                    <a:gd name="connsiteX3-63" fmla="*/ 441325 w 733425"/>
                    <a:gd name="connsiteY3-64" fmla="*/ 12700 h 244475"/>
                    <a:gd name="connsiteX4-65" fmla="*/ 644525 w 733425"/>
                    <a:gd name="connsiteY4-66" fmla="*/ 0 h 244475"/>
                    <a:gd name="connsiteX5-67" fmla="*/ 733425 w 733425"/>
                    <a:gd name="connsiteY5-68" fmla="*/ 244475 h 244475"/>
                    <a:gd name="connsiteX6-69" fmla="*/ 0 w 733425"/>
                    <a:gd name="connsiteY6-70" fmla="*/ 244475 h 244475"/>
                    <a:gd name="connsiteX0-71" fmla="*/ 0 w 733425"/>
                    <a:gd name="connsiteY0-72" fmla="*/ 278486 h 278486"/>
                    <a:gd name="connsiteX1-73" fmla="*/ 174625 w 733425"/>
                    <a:gd name="connsiteY1-74" fmla="*/ 116561 h 278486"/>
                    <a:gd name="connsiteX2-75" fmla="*/ 288925 w 733425"/>
                    <a:gd name="connsiteY2-76" fmla="*/ 113386 h 278486"/>
                    <a:gd name="connsiteX3-77" fmla="*/ 441325 w 733425"/>
                    <a:gd name="connsiteY3-78" fmla="*/ 46711 h 278486"/>
                    <a:gd name="connsiteX4-79" fmla="*/ 644525 w 733425"/>
                    <a:gd name="connsiteY4-80" fmla="*/ 34011 h 278486"/>
                    <a:gd name="connsiteX5-81" fmla="*/ 733425 w 733425"/>
                    <a:gd name="connsiteY5-82" fmla="*/ 278486 h 278486"/>
                    <a:gd name="connsiteX6-83" fmla="*/ 0 w 733425"/>
                    <a:gd name="connsiteY6-84" fmla="*/ 278486 h 278486"/>
                    <a:gd name="connsiteX0-85" fmla="*/ 0 w 733425"/>
                    <a:gd name="connsiteY0-86" fmla="*/ 321152 h 321152"/>
                    <a:gd name="connsiteX1-87" fmla="*/ 174625 w 733425"/>
                    <a:gd name="connsiteY1-88" fmla="*/ 159227 h 321152"/>
                    <a:gd name="connsiteX2-89" fmla="*/ 288925 w 733425"/>
                    <a:gd name="connsiteY2-90" fmla="*/ 156052 h 321152"/>
                    <a:gd name="connsiteX3-91" fmla="*/ 441325 w 733425"/>
                    <a:gd name="connsiteY3-92" fmla="*/ 89377 h 321152"/>
                    <a:gd name="connsiteX4-93" fmla="*/ 644525 w 733425"/>
                    <a:gd name="connsiteY4-94" fmla="*/ 76677 h 321152"/>
                    <a:gd name="connsiteX5-95" fmla="*/ 733425 w 733425"/>
                    <a:gd name="connsiteY5-96" fmla="*/ 321152 h 321152"/>
                    <a:gd name="connsiteX6-97" fmla="*/ 0 w 733425"/>
                    <a:gd name="connsiteY6-98" fmla="*/ 321152 h 321152"/>
                    <a:gd name="connsiteX0-99" fmla="*/ 0 w 733425"/>
                    <a:gd name="connsiteY0-100" fmla="*/ 321152 h 321152"/>
                    <a:gd name="connsiteX1-101" fmla="*/ 174625 w 733425"/>
                    <a:gd name="connsiteY1-102" fmla="*/ 159227 h 321152"/>
                    <a:gd name="connsiteX2-103" fmla="*/ 288925 w 733425"/>
                    <a:gd name="connsiteY2-104" fmla="*/ 156052 h 321152"/>
                    <a:gd name="connsiteX3-105" fmla="*/ 441325 w 733425"/>
                    <a:gd name="connsiteY3-106" fmla="*/ 89377 h 321152"/>
                    <a:gd name="connsiteX4-107" fmla="*/ 644525 w 733425"/>
                    <a:gd name="connsiteY4-108" fmla="*/ 76677 h 321152"/>
                    <a:gd name="connsiteX5-109" fmla="*/ 733425 w 733425"/>
                    <a:gd name="connsiteY5-110" fmla="*/ 321152 h 321152"/>
                    <a:gd name="connsiteX6-111" fmla="*/ 0 w 733425"/>
                    <a:gd name="connsiteY6-112" fmla="*/ 321152 h 321152"/>
                    <a:gd name="connsiteX0-113" fmla="*/ 0 w 733425"/>
                    <a:gd name="connsiteY0-114" fmla="*/ 321152 h 321152"/>
                    <a:gd name="connsiteX1-115" fmla="*/ 174625 w 733425"/>
                    <a:gd name="connsiteY1-116" fmla="*/ 159227 h 321152"/>
                    <a:gd name="connsiteX2-117" fmla="*/ 288925 w 733425"/>
                    <a:gd name="connsiteY2-118" fmla="*/ 156052 h 321152"/>
                    <a:gd name="connsiteX3-119" fmla="*/ 441325 w 733425"/>
                    <a:gd name="connsiteY3-120" fmla="*/ 89377 h 321152"/>
                    <a:gd name="connsiteX4-121" fmla="*/ 644525 w 733425"/>
                    <a:gd name="connsiteY4-122" fmla="*/ 76677 h 321152"/>
                    <a:gd name="connsiteX5-123" fmla="*/ 733425 w 733425"/>
                    <a:gd name="connsiteY5-124" fmla="*/ 321152 h 321152"/>
                    <a:gd name="connsiteX6-125" fmla="*/ 0 w 733425"/>
                    <a:gd name="connsiteY6-126" fmla="*/ 321152 h 321152"/>
                    <a:gd name="connsiteX0-127" fmla="*/ 0 w 733425"/>
                    <a:gd name="connsiteY0-128" fmla="*/ 321152 h 321152"/>
                    <a:gd name="connsiteX1-129" fmla="*/ 174625 w 733425"/>
                    <a:gd name="connsiteY1-130" fmla="*/ 159227 h 321152"/>
                    <a:gd name="connsiteX2-131" fmla="*/ 288925 w 733425"/>
                    <a:gd name="connsiteY2-132" fmla="*/ 156052 h 321152"/>
                    <a:gd name="connsiteX3-133" fmla="*/ 441325 w 733425"/>
                    <a:gd name="connsiteY3-134" fmla="*/ 89377 h 321152"/>
                    <a:gd name="connsiteX4-135" fmla="*/ 644525 w 733425"/>
                    <a:gd name="connsiteY4-136" fmla="*/ 76677 h 321152"/>
                    <a:gd name="connsiteX5-137" fmla="*/ 733425 w 733425"/>
                    <a:gd name="connsiteY5-138" fmla="*/ 321152 h 321152"/>
                    <a:gd name="connsiteX6-139" fmla="*/ 0 w 733425"/>
                    <a:gd name="connsiteY6-140" fmla="*/ 321152 h 321152"/>
                    <a:gd name="connsiteX0-141" fmla="*/ 0 w 733425"/>
                    <a:gd name="connsiteY0-142" fmla="*/ 321152 h 321152"/>
                    <a:gd name="connsiteX1-143" fmla="*/ 174625 w 733425"/>
                    <a:gd name="connsiteY1-144" fmla="*/ 159227 h 321152"/>
                    <a:gd name="connsiteX2-145" fmla="*/ 288925 w 733425"/>
                    <a:gd name="connsiteY2-146" fmla="*/ 156052 h 321152"/>
                    <a:gd name="connsiteX3-147" fmla="*/ 441325 w 733425"/>
                    <a:gd name="connsiteY3-148" fmla="*/ 89377 h 321152"/>
                    <a:gd name="connsiteX4-149" fmla="*/ 650875 w 733425"/>
                    <a:gd name="connsiteY4-150" fmla="*/ 76677 h 321152"/>
                    <a:gd name="connsiteX5-151" fmla="*/ 733425 w 733425"/>
                    <a:gd name="connsiteY5-152" fmla="*/ 321152 h 321152"/>
                    <a:gd name="connsiteX6-153" fmla="*/ 0 w 733425"/>
                    <a:gd name="connsiteY6-154" fmla="*/ 321152 h 321152"/>
                    <a:gd name="connsiteX0-155" fmla="*/ 0 w 733425"/>
                    <a:gd name="connsiteY0-156" fmla="*/ 321152 h 321152"/>
                    <a:gd name="connsiteX1-157" fmla="*/ 174625 w 733425"/>
                    <a:gd name="connsiteY1-158" fmla="*/ 159227 h 321152"/>
                    <a:gd name="connsiteX2-159" fmla="*/ 288925 w 733425"/>
                    <a:gd name="connsiteY2-160" fmla="*/ 156052 h 321152"/>
                    <a:gd name="connsiteX3-161" fmla="*/ 441325 w 733425"/>
                    <a:gd name="connsiteY3-162" fmla="*/ 89377 h 321152"/>
                    <a:gd name="connsiteX4-163" fmla="*/ 650875 w 733425"/>
                    <a:gd name="connsiteY4-164" fmla="*/ 76677 h 321152"/>
                    <a:gd name="connsiteX5-165" fmla="*/ 733425 w 733425"/>
                    <a:gd name="connsiteY5-166" fmla="*/ 321152 h 321152"/>
                    <a:gd name="connsiteX6-167" fmla="*/ 0 w 733425"/>
                    <a:gd name="connsiteY6-168" fmla="*/ 321152 h 321152"/>
                    <a:gd name="connsiteX0-169" fmla="*/ 0 w 733425"/>
                    <a:gd name="connsiteY0-170" fmla="*/ 321152 h 321152"/>
                    <a:gd name="connsiteX1-171" fmla="*/ 174625 w 733425"/>
                    <a:gd name="connsiteY1-172" fmla="*/ 159227 h 321152"/>
                    <a:gd name="connsiteX2-173" fmla="*/ 288925 w 733425"/>
                    <a:gd name="connsiteY2-174" fmla="*/ 156052 h 321152"/>
                    <a:gd name="connsiteX3-175" fmla="*/ 441325 w 733425"/>
                    <a:gd name="connsiteY3-176" fmla="*/ 89377 h 321152"/>
                    <a:gd name="connsiteX4-177" fmla="*/ 650875 w 733425"/>
                    <a:gd name="connsiteY4-178" fmla="*/ 76677 h 321152"/>
                    <a:gd name="connsiteX5-179" fmla="*/ 733425 w 733425"/>
                    <a:gd name="connsiteY5-180" fmla="*/ 321152 h 321152"/>
                    <a:gd name="connsiteX6-181" fmla="*/ 0 w 733425"/>
                    <a:gd name="connsiteY6-182" fmla="*/ 321152 h 321152"/>
                    <a:gd name="connsiteX0-183" fmla="*/ 0 w 733425"/>
                    <a:gd name="connsiteY0-184" fmla="*/ 321152 h 321152"/>
                    <a:gd name="connsiteX1-185" fmla="*/ 174625 w 733425"/>
                    <a:gd name="connsiteY1-186" fmla="*/ 159227 h 321152"/>
                    <a:gd name="connsiteX2-187" fmla="*/ 288925 w 733425"/>
                    <a:gd name="connsiteY2-188" fmla="*/ 156052 h 321152"/>
                    <a:gd name="connsiteX3-189" fmla="*/ 441325 w 733425"/>
                    <a:gd name="connsiteY3-190" fmla="*/ 89377 h 321152"/>
                    <a:gd name="connsiteX4-191" fmla="*/ 650875 w 733425"/>
                    <a:gd name="connsiteY4-192" fmla="*/ 76677 h 321152"/>
                    <a:gd name="connsiteX5-193" fmla="*/ 733425 w 733425"/>
                    <a:gd name="connsiteY5-194" fmla="*/ 321152 h 321152"/>
                    <a:gd name="connsiteX6-195" fmla="*/ 0 w 733425"/>
                    <a:gd name="connsiteY6-196" fmla="*/ 321152 h 321152"/>
                    <a:gd name="connsiteX0-197" fmla="*/ 45650 w 779075"/>
                    <a:gd name="connsiteY0-198" fmla="*/ 321152 h 321152"/>
                    <a:gd name="connsiteX1-199" fmla="*/ 93275 w 779075"/>
                    <a:gd name="connsiteY1-200" fmla="*/ 257652 h 321152"/>
                    <a:gd name="connsiteX2-201" fmla="*/ 220275 w 779075"/>
                    <a:gd name="connsiteY2-202" fmla="*/ 159227 h 321152"/>
                    <a:gd name="connsiteX3-203" fmla="*/ 334575 w 779075"/>
                    <a:gd name="connsiteY3-204" fmla="*/ 156052 h 321152"/>
                    <a:gd name="connsiteX4-205" fmla="*/ 486975 w 779075"/>
                    <a:gd name="connsiteY4-206" fmla="*/ 89377 h 321152"/>
                    <a:gd name="connsiteX5-207" fmla="*/ 696525 w 779075"/>
                    <a:gd name="connsiteY5-208" fmla="*/ 76677 h 321152"/>
                    <a:gd name="connsiteX6-209" fmla="*/ 779075 w 779075"/>
                    <a:gd name="connsiteY6-210" fmla="*/ 321152 h 321152"/>
                    <a:gd name="connsiteX7" fmla="*/ 45650 w 779075"/>
                    <a:gd name="connsiteY7" fmla="*/ 321152 h 321152"/>
                    <a:gd name="connsiteX0-211" fmla="*/ 45650 w 779075"/>
                    <a:gd name="connsiteY0-212" fmla="*/ 321152 h 321152"/>
                    <a:gd name="connsiteX1-213" fmla="*/ 93275 w 779075"/>
                    <a:gd name="connsiteY1-214" fmla="*/ 257652 h 321152"/>
                    <a:gd name="connsiteX2-215" fmla="*/ 220275 w 779075"/>
                    <a:gd name="connsiteY2-216" fmla="*/ 159227 h 321152"/>
                    <a:gd name="connsiteX3-217" fmla="*/ 334575 w 779075"/>
                    <a:gd name="connsiteY3-218" fmla="*/ 156052 h 321152"/>
                    <a:gd name="connsiteX4-219" fmla="*/ 486975 w 779075"/>
                    <a:gd name="connsiteY4-220" fmla="*/ 89377 h 321152"/>
                    <a:gd name="connsiteX5-221" fmla="*/ 696525 w 779075"/>
                    <a:gd name="connsiteY5-222" fmla="*/ 76677 h 321152"/>
                    <a:gd name="connsiteX6-223" fmla="*/ 779075 w 779075"/>
                    <a:gd name="connsiteY6-224" fmla="*/ 321152 h 321152"/>
                    <a:gd name="connsiteX7-225" fmla="*/ 45650 w 779075"/>
                    <a:gd name="connsiteY7-226" fmla="*/ 321152 h 321152"/>
                    <a:gd name="connsiteX0-227" fmla="*/ 0 w 733425"/>
                    <a:gd name="connsiteY0-228" fmla="*/ 321152 h 321152"/>
                    <a:gd name="connsiteX1-229" fmla="*/ 47625 w 733425"/>
                    <a:gd name="connsiteY1-230" fmla="*/ 257652 h 321152"/>
                    <a:gd name="connsiteX2-231" fmla="*/ 174625 w 733425"/>
                    <a:gd name="connsiteY2-232" fmla="*/ 159227 h 321152"/>
                    <a:gd name="connsiteX3-233" fmla="*/ 288925 w 733425"/>
                    <a:gd name="connsiteY3-234" fmla="*/ 156052 h 321152"/>
                    <a:gd name="connsiteX4-235" fmla="*/ 441325 w 733425"/>
                    <a:gd name="connsiteY4-236" fmla="*/ 89377 h 321152"/>
                    <a:gd name="connsiteX5-237" fmla="*/ 650875 w 733425"/>
                    <a:gd name="connsiteY5-238" fmla="*/ 76677 h 321152"/>
                    <a:gd name="connsiteX6-239" fmla="*/ 733425 w 733425"/>
                    <a:gd name="connsiteY6-240" fmla="*/ 321152 h 321152"/>
                    <a:gd name="connsiteX7-241" fmla="*/ 0 w 733425"/>
                    <a:gd name="connsiteY7-242" fmla="*/ 321152 h 321152"/>
                    <a:gd name="connsiteX0-243" fmla="*/ 0 w 733425"/>
                    <a:gd name="connsiteY0-244" fmla="*/ 321152 h 321152"/>
                    <a:gd name="connsiteX1-245" fmla="*/ 47625 w 733425"/>
                    <a:gd name="connsiteY1-246" fmla="*/ 257652 h 321152"/>
                    <a:gd name="connsiteX2-247" fmla="*/ 174625 w 733425"/>
                    <a:gd name="connsiteY2-248" fmla="*/ 159227 h 321152"/>
                    <a:gd name="connsiteX3-249" fmla="*/ 288925 w 733425"/>
                    <a:gd name="connsiteY3-250" fmla="*/ 156052 h 321152"/>
                    <a:gd name="connsiteX4-251" fmla="*/ 441325 w 733425"/>
                    <a:gd name="connsiteY4-252" fmla="*/ 89377 h 321152"/>
                    <a:gd name="connsiteX5-253" fmla="*/ 650875 w 733425"/>
                    <a:gd name="connsiteY5-254" fmla="*/ 76677 h 321152"/>
                    <a:gd name="connsiteX6-255" fmla="*/ 733425 w 733425"/>
                    <a:gd name="connsiteY6-256" fmla="*/ 321152 h 321152"/>
                    <a:gd name="connsiteX7-257" fmla="*/ 0 w 733425"/>
                    <a:gd name="connsiteY7-258" fmla="*/ 321152 h 321152"/>
                    <a:gd name="connsiteX0-259" fmla="*/ 0 w 733425"/>
                    <a:gd name="connsiteY0-260" fmla="*/ 321152 h 321152"/>
                    <a:gd name="connsiteX1-261" fmla="*/ 47625 w 733425"/>
                    <a:gd name="connsiteY1-262" fmla="*/ 257652 h 321152"/>
                    <a:gd name="connsiteX2-263" fmla="*/ 174625 w 733425"/>
                    <a:gd name="connsiteY2-264" fmla="*/ 159227 h 321152"/>
                    <a:gd name="connsiteX3-265" fmla="*/ 288925 w 733425"/>
                    <a:gd name="connsiteY3-266" fmla="*/ 156052 h 321152"/>
                    <a:gd name="connsiteX4-267" fmla="*/ 441325 w 733425"/>
                    <a:gd name="connsiteY4-268" fmla="*/ 89377 h 321152"/>
                    <a:gd name="connsiteX5-269" fmla="*/ 650875 w 733425"/>
                    <a:gd name="connsiteY5-270" fmla="*/ 76677 h 321152"/>
                    <a:gd name="connsiteX6-271" fmla="*/ 733425 w 733425"/>
                    <a:gd name="connsiteY6-272" fmla="*/ 321152 h 321152"/>
                    <a:gd name="connsiteX7-273" fmla="*/ 0 w 733425"/>
                    <a:gd name="connsiteY7-274" fmla="*/ 321152 h 321152"/>
                    <a:gd name="connsiteX0-275" fmla="*/ 0 w 733425"/>
                    <a:gd name="connsiteY0-276" fmla="*/ 321152 h 321152"/>
                    <a:gd name="connsiteX1-277" fmla="*/ 47625 w 733425"/>
                    <a:gd name="connsiteY1-278" fmla="*/ 257652 h 321152"/>
                    <a:gd name="connsiteX2-279" fmla="*/ 174625 w 733425"/>
                    <a:gd name="connsiteY2-280" fmla="*/ 159227 h 321152"/>
                    <a:gd name="connsiteX3-281" fmla="*/ 288925 w 733425"/>
                    <a:gd name="connsiteY3-282" fmla="*/ 156052 h 321152"/>
                    <a:gd name="connsiteX4-283" fmla="*/ 441325 w 733425"/>
                    <a:gd name="connsiteY4-284" fmla="*/ 89377 h 321152"/>
                    <a:gd name="connsiteX5-285" fmla="*/ 650875 w 733425"/>
                    <a:gd name="connsiteY5-286" fmla="*/ 76677 h 321152"/>
                    <a:gd name="connsiteX6-287" fmla="*/ 733425 w 733425"/>
                    <a:gd name="connsiteY6-288" fmla="*/ 321152 h 321152"/>
                    <a:gd name="connsiteX7-289" fmla="*/ 0 w 733425"/>
                    <a:gd name="connsiteY7-290" fmla="*/ 321152 h 321152"/>
                    <a:gd name="connsiteX0-291" fmla="*/ 0 w 733425"/>
                    <a:gd name="connsiteY0-292" fmla="*/ 321152 h 321152"/>
                    <a:gd name="connsiteX1-293" fmla="*/ 47625 w 733425"/>
                    <a:gd name="connsiteY1-294" fmla="*/ 257652 h 321152"/>
                    <a:gd name="connsiteX2-295" fmla="*/ 174625 w 733425"/>
                    <a:gd name="connsiteY2-296" fmla="*/ 159227 h 321152"/>
                    <a:gd name="connsiteX3-297" fmla="*/ 288925 w 733425"/>
                    <a:gd name="connsiteY3-298" fmla="*/ 156052 h 321152"/>
                    <a:gd name="connsiteX4-299" fmla="*/ 441325 w 733425"/>
                    <a:gd name="connsiteY4-300" fmla="*/ 89377 h 321152"/>
                    <a:gd name="connsiteX5-301" fmla="*/ 650875 w 733425"/>
                    <a:gd name="connsiteY5-302" fmla="*/ 76677 h 321152"/>
                    <a:gd name="connsiteX6-303" fmla="*/ 733425 w 733425"/>
                    <a:gd name="connsiteY6-304" fmla="*/ 321152 h 321152"/>
                    <a:gd name="connsiteX7-305" fmla="*/ 0 w 733425"/>
                    <a:gd name="connsiteY7-306" fmla="*/ 321152 h 321152"/>
                    <a:gd name="connsiteX0-307" fmla="*/ 0 w 733425"/>
                    <a:gd name="connsiteY0-308" fmla="*/ 321152 h 321152"/>
                    <a:gd name="connsiteX1-309" fmla="*/ 47625 w 733425"/>
                    <a:gd name="connsiteY1-310" fmla="*/ 257652 h 321152"/>
                    <a:gd name="connsiteX2-311" fmla="*/ 174625 w 733425"/>
                    <a:gd name="connsiteY2-312" fmla="*/ 159227 h 321152"/>
                    <a:gd name="connsiteX3-313" fmla="*/ 288925 w 733425"/>
                    <a:gd name="connsiteY3-314" fmla="*/ 156052 h 321152"/>
                    <a:gd name="connsiteX4-315" fmla="*/ 441325 w 733425"/>
                    <a:gd name="connsiteY4-316" fmla="*/ 89377 h 321152"/>
                    <a:gd name="connsiteX5-317" fmla="*/ 650875 w 733425"/>
                    <a:gd name="connsiteY5-318" fmla="*/ 76677 h 321152"/>
                    <a:gd name="connsiteX6-319" fmla="*/ 733425 w 733425"/>
                    <a:gd name="connsiteY6-320" fmla="*/ 321152 h 321152"/>
                    <a:gd name="connsiteX7-321" fmla="*/ 0 w 733425"/>
                    <a:gd name="connsiteY7-322" fmla="*/ 321152 h 321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225" y="connsiteY7-226"/>
                    </a:cxn>
                  </a:cxnLst>
                  <a:rect l="l" t="t" r="r" b="b"/>
                  <a:pathLst>
                    <a:path w="733425" h="321152">
                      <a:moveTo>
                        <a:pt x="0" y="321152"/>
                      </a:moveTo>
                      <a:cubicBezTo>
                        <a:pt x="15875" y="288344"/>
                        <a:pt x="31221" y="268765"/>
                        <a:pt x="47625" y="257652"/>
                      </a:cubicBezTo>
                      <a:cubicBezTo>
                        <a:pt x="118004" y="294165"/>
                        <a:pt x="147108" y="188860"/>
                        <a:pt x="174625" y="159227"/>
                      </a:cubicBezTo>
                      <a:cubicBezTo>
                        <a:pt x="219075" y="72444"/>
                        <a:pt x="282575" y="119010"/>
                        <a:pt x="288925" y="156052"/>
                      </a:cubicBezTo>
                      <a:cubicBezTo>
                        <a:pt x="390525" y="305277"/>
                        <a:pt x="400050" y="117952"/>
                        <a:pt x="441325" y="89377"/>
                      </a:cubicBezTo>
                      <a:cubicBezTo>
                        <a:pt x="490008" y="-10106"/>
                        <a:pt x="605367" y="-42915"/>
                        <a:pt x="650875" y="76677"/>
                      </a:cubicBezTo>
                      <a:cubicBezTo>
                        <a:pt x="674158" y="113719"/>
                        <a:pt x="722842" y="239660"/>
                        <a:pt x="733425" y="321152"/>
                      </a:cubicBezTo>
                      <a:lnTo>
                        <a:pt x="0" y="321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0" name="组合 79"/>
                <p:cNvGrpSpPr/>
                <p:nvPr/>
              </p:nvGrpSpPr>
              <p:grpSpPr>
                <a:xfrm>
                  <a:off x="4316153" y="3552626"/>
                  <a:ext cx="234836" cy="248617"/>
                  <a:chOff x="3738293" y="3759504"/>
                  <a:chExt cx="1007944" cy="1067094"/>
                </a:xfrm>
                <a:grpFill/>
              </p:grpSpPr>
              <p:sp>
                <p:nvSpPr>
                  <p:cNvPr id="81" name="等腰三角形 80"/>
                  <p:cNvSpPr/>
                  <p:nvPr/>
                </p:nvSpPr>
                <p:spPr>
                  <a:xfrm>
                    <a:off x="3957803" y="3759504"/>
                    <a:ext cx="568925" cy="240996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等腰三角形 81"/>
                  <p:cNvSpPr/>
                  <p:nvPr/>
                </p:nvSpPr>
                <p:spPr>
                  <a:xfrm>
                    <a:off x="3738293" y="3960327"/>
                    <a:ext cx="1007944" cy="42696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矩形 82"/>
                  <p:cNvSpPr/>
                  <p:nvPr/>
                </p:nvSpPr>
                <p:spPr>
                  <a:xfrm>
                    <a:off x="4176041" y="4237072"/>
                    <a:ext cx="132447" cy="58952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73" name="矩形 72"/>
              <p:cNvSpPr/>
              <p:nvPr/>
            </p:nvSpPr>
            <p:spPr>
              <a:xfrm>
                <a:off x="8408160" y="5900312"/>
                <a:ext cx="235445" cy="36222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8408160" y="5963844"/>
                <a:ext cx="439160" cy="36222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412204" y="6030299"/>
                <a:ext cx="351719" cy="362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408160" y="6031347"/>
                <a:ext cx="351719" cy="36222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8408160" y="6097150"/>
                <a:ext cx="275671" cy="41578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8408160" y="6167605"/>
                <a:ext cx="275671" cy="41578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8408160" y="6227098"/>
                <a:ext cx="523218" cy="45719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8408160" y="6295318"/>
                <a:ext cx="439160" cy="36222"/>
              </a:xfrm>
              <a:prstGeom prst="rect">
                <a:avLst/>
              </a:prstGeom>
              <a:solidFill>
                <a:srgbClr val="00A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6" name="矩形 65"/>
          <p:cNvSpPr/>
          <p:nvPr/>
        </p:nvSpPr>
        <p:spPr>
          <a:xfrm>
            <a:off x="2607945" y="5196840"/>
            <a:ext cx="662940" cy="6788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WXGZHew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265" y="3815715"/>
            <a:ext cx="1574800" cy="157480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7893685" y="5522595"/>
            <a:ext cx="178816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600" b="1">
                <a:ln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欢迎关注</a:t>
            </a:r>
            <a:r>
              <a:rPr lang="en-US" altLang="zh-CN" sz="1600" b="1">
                <a:ln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(⊙o⊙)…</a:t>
            </a:r>
            <a:endParaRPr lang="en-US" altLang="zh-CN" sz="1600" b="1">
              <a:ln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51760" y="4922520"/>
            <a:ext cx="58229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altLang="zh-CN" sz="7200" b="1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演示</Application>
  <PresentationFormat>宽屏</PresentationFormat>
  <Paragraphs>134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Calibri Light</vt:lpstr>
      <vt:lpstr>微软雅黑</vt:lpstr>
      <vt:lpstr>方正喵呜体</vt:lpstr>
      <vt:lpstr>幼圆</vt:lpstr>
      <vt:lpstr>Arial Unicode MS</vt:lpstr>
      <vt:lpstr>造字工房丁丁（非商用）常规体</vt:lpstr>
      <vt:lpstr>Angsana New</vt:lpstr>
      <vt:lpstr>Microsoft Sans Serif</vt:lpstr>
      <vt:lpstr>微软雅黑 Light</vt:lpstr>
      <vt:lpstr>楷体</vt:lpstr>
      <vt:lpstr>仿宋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李付</dc:creator>
  <cp:lastModifiedBy>Monstar°简爱°</cp:lastModifiedBy>
  <cp:revision>120</cp:revision>
  <dcterms:created xsi:type="dcterms:W3CDTF">2014-12-04T07:11:00Z</dcterms:created>
  <dcterms:modified xsi:type="dcterms:W3CDTF">2020-04-10T07:40:18Z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