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64" r:id="rId2"/>
    <p:sldId id="348" r:id="rId3"/>
    <p:sldId id="367" r:id="rId4"/>
    <p:sldId id="360" r:id="rId5"/>
    <p:sldId id="361" r:id="rId6"/>
    <p:sldId id="362" r:id="rId7"/>
    <p:sldId id="363" r:id="rId8"/>
    <p:sldId id="349" r:id="rId9"/>
    <p:sldId id="368" r:id="rId10"/>
    <p:sldId id="3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36D956-CFE9-40FF-B323-10DF72C61395}" v="6" dt="2021-02-02T01:24:45.649"/>
    <p1510:client id="{D5FD3BBC-79A6-4FC7-BA1C-25163BFB0925}" v="4" dt="2021-02-02T03:05:01.6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2819"/>
  </p:normalViewPr>
  <p:slideViewPr>
    <p:cSldViewPr snapToGrid="0">
      <p:cViewPr varScale="1">
        <p:scale>
          <a:sx n="122" d="100"/>
          <a:sy n="122" d="100"/>
        </p:scale>
        <p:origin x="84" y="4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skita Adijarto" userId="5be4c7c8-20a6-478d-87dd-5e494c066aea" providerId="ADAL" clId="{9736D956-CFE9-40FF-B323-10DF72C61395}"/>
    <pc:docChg chg="custSel addSld delSld modSld sldOrd">
      <pc:chgData name="Waskita Adijarto" userId="5be4c7c8-20a6-478d-87dd-5e494c066aea" providerId="ADAL" clId="{9736D956-CFE9-40FF-B323-10DF72C61395}" dt="2021-02-02T01:28:01.180" v="512" actId="47"/>
      <pc:docMkLst>
        <pc:docMk/>
      </pc:docMkLst>
      <pc:sldChg chg="modSp del mod">
        <pc:chgData name="Waskita Adijarto" userId="5be4c7c8-20a6-478d-87dd-5e494c066aea" providerId="ADAL" clId="{9736D956-CFE9-40FF-B323-10DF72C61395}" dt="2021-02-02T01:24:50.831" v="478" actId="47"/>
        <pc:sldMkLst>
          <pc:docMk/>
          <pc:sldMk cId="0" sldId="256"/>
        </pc:sldMkLst>
        <pc:spChg chg="mod">
          <ac:chgData name="Waskita Adijarto" userId="5be4c7c8-20a6-478d-87dd-5e494c066aea" providerId="ADAL" clId="{9736D956-CFE9-40FF-B323-10DF72C61395}" dt="2021-02-02T00:49:07.619" v="24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Waskita Adijarto" userId="5be4c7c8-20a6-478d-87dd-5e494c066aea" providerId="ADAL" clId="{9736D956-CFE9-40FF-B323-10DF72C61395}" dt="2021-02-02T00:49:00.512" v="0" actId="47"/>
        <pc:sldMkLst>
          <pc:docMk/>
          <pc:sldMk cId="0" sldId="322"/>
        </pc:sldMkLst>
      </pc:sldChg>
      <pc:sldChg chg="del">
        <pc:chgData name="Waskita Adijarto" userId="5be4c7c8-20a6-478d-87dd-5e494c066aea" providerId="ADAL" clId="{9736D956-CFE9-40FF-B323-10DF72C61395}" dt="2021-02-02T00:49:00.512" v="0" actId="47"/>
        <pc:sldMkLst>
          <pc:docMk/>
          <pc:sldMk cId="0" sldId="323"/>
        </pc:sldMkLst>
      </pc:sldChg>
      <pc:sldChg chg="del">
        <pc:chgData name="Waskita Adijarto" userId="5be4c7c8-20a6-478d-87dd-5e494c066aea" providerId="ADAL" clId="{9736D956-CFE9-40FF-B323-10DF72C61395}" dt="2021-02-02T00:49:00.512" v="0" actId="47"/>
        <pc:sldMkLst>
          <pc:docMk/>
          <pc:sldMk cId="0" sldId="326"/>
        </pc:sldMkLst>
      </pc:sldChg>
      <pc:sldChg chg="del">
        <pc:chgData name="Waskita Adijarto" userId="5be4c7c8-20a6-478d-87dd-5e494c066aea" providerId="ADAL" clId="{9736D956-CFE9-40FF-B323-10DF72C61395}" dt="2021-02-02T00:49:00.512" v="0" actId="47"/>
        <pc:sldMkLst>
          <pc:docMk/>
          <pc:sldMk cId="0" sldId="327"/>
        </pc:sldMkLst>
      </pc:sldChg>
      <pc:sldChg chg="del">
        <pc:chgData name="Waskita Adijarto" userId="5be4c7c8-20a6-478d-87dd-5e494c066aea" providerId="ADAL" clId="{9736D956-CFE9-40FF-B323-10DF72C61395}" dt="2021-02-02T00:49:00.512" v="0" actId="47"/>
        <pc:sldMkLst>
          <pc:docMk/>
          <pc:sldMk cId="0" sldId="328"/>
        </pc:sldMkLst>
      </pc:sldChg>
      <pc:sldChg chg="del">
        <pc:chgData name="Waskita Adijarto" userId="5be4c7c8-20a6-478d-87dd-5e494c066aea" providerId="ADAL" clId="{9736D956-CFE9-40FF-B323-10DF72C61395}" dt="2021-02-02T00:49:00.512" v="0" actId="47"/>
        <pc:sldMkLst>
          <pc:docMk/>
          <pc:sldMk cId="1547466958" sldId="332"/>
        </pc:sldMkLst>
      </pc:sldChg>
      <pc:sldChg chg="del">
        <pc:chgData name="Waskita Adijarto" userId="5be4c7c8-20a6-478d-87dd-5e494c066aea" providerId="ADAL" clId="{9736D956-CFE9-40FF-B323-10DF72C61395}" dt="2021-02-02T00:49:00.512" v="0" actId="47"/>
        <pc:sldMkLst>
          <pc:docMk/>
          <pc:sldMk cId="4129445659" sldId="333"/>
        </pc:sldMkLst>
      </pc:sldChg>
      <pc:sldChg chg="del">
        <pc:chgData name="Waskita Adijarto" userId="5be4c7c8-20a6-478d-87dd-5e494c066aea" providerId="ADAL" clId="{9736D956-CFE9-40FF-B323-10DF72C61395}" dt="2021-02-02T00:49:00.512" v="0" actId="47"/>
        <pc:sldMkLst>
          <pc:docMk/>
          <pc:sldMk cId="3352436002" sldId="334"/>
        </pc:sldMkLst>
      </pc:sldChg>
      <pc:sldChg chg="del">
        <pc:chgData name="Waskita Adijarto" userId="5be4c7c8-20a6-478d-87dd-5e494c066aea" providerId="ADAL" clId="{9736D956-CFE9-40FF-B323-10DF72C61395}" dt="2021-02-02T00:49:00.512" v="0" actId="47"/>
        <pc:sldMkLst>
          <pc:docMk/>
          <pc:sldMk cId="510837348" sldId="335"/>
        </pc:sldMkLst>
      </pc:sldChg>
      <pc:sldChg chg="del">
        <pc:chgData name="Waskita Adijarto" userId="5be4c7c8-20a6-478d-87dd-5e494c066aea" providerId="ADAL" clId="{9736D956-CFE9-40FF-B323-10DF72C61395}" dt="2021-02-02T00:49:00.512" v="0" actId="47"/>
        <pc:sldMkLst>
          <pc:docMk/>
          <pc:sldMk cId="3716427726" sldId="336"/>
        </pc:sldMkLst>
      </pc:sldChg>
      <pc:sldChg chg="del">
        <pc:chgData name="Waskita Adijarto" userId="5be4c7c8-20a6-478d-87dd-5e494c066aea" providerId="ADAL" clId="{9736D956-CFE9-40FF-B323-10DF72C61395}" dt="2021-02-02T00:49:00.512" v="0" actId="47"/>
        <pc:sldMkLst>
          <pc:docMk/>
          <pc:sldMk cId="2182166576" sldId="337"/>
        </pc:sldMkLst>
      </pc:sldChg>
      <pc:sldChg chg="del">
        <pc:chgData name="Waskita Adijarto" userId="5be4c7c8-20a6-478d-87dd-5e494c066aea" providerId="ADAL" clId="{9736D956-CFE9-40FF-B323-10DF72C61395}" dt="2021-02-02T00:49:00.512" v="0" actId="47"/>
        <pc:sldMkLst>
          <pc:docMk/>
          <pc:sldMk cId="640989651" sldId="338"/>
        </pc:sldMkLst>
      </pc:sldChg>
      <pc:sldChg chg="del">
        <pc:chgData name="Waskita Adijarto" userId="5be4c7c8-20a6-478d-87dd-5e494c066aea" providerId="ADAL" clId="{9736D956-CFE9-40FF-B323-10DF72C61395}" dt="2021-02-02T00:49:00.512" v="0" actId="47"/>
        <pc:sldMkLst>
          <pc:docMk/>
          <pc:sldMk cId="1681481795" sldId="339"/>
        </pc:sldMkLst>
      </pc:sldChg>
      <pc:sldChg chg="del">
        <pc:chgData name="Waskita Adijarto" userId="5be4c7c8-20a6-478d-87dd-5e494c066aea" providerId="ADAL" clId="{9736D956-CFE9-40FF-B323-10DF72C61395}" dt="2021-02-02T00:49:00.512" v="0" actId="47"/>
        <pc:sldMkLst>
          <pc:docMk/>
          <pc:sldMk cId="1776326338" sldId="340"/>
        </pc:sldMkLst>
      </pc:sldChg>
      <pc:sldChg chg="del">
        <pc:chgData name="Waskita Adijarto" userId="5be4c7c8-20a6-478d-87dd-5e494c066aea" providerId="ADAL" clId="{9736D956-CFE9-40FF-B323-10DF72C61395}" dt="2021-02-02T00:49:00.512" v="0" actId="47"/>
        <pc:sldMkLst>
          <pc:docMk/>
          <pc:sldMk cId="1097981791" sldId="341"/>
        </pc:sldMkLst>
      </pc:sldChg>
      <pc:sldChg chg="del">
        <pc:chgData name="Waskita Adijarto" userId="5be4c7c8-20a6-478d-87dd-5e494c066aea" providerId="ADAL" clId="{9736D956-CFE9-40FF-B323-10DF72C61395}" dt="2021-02-02T00:49:00.512" v="0" actId="47"/>
        <pc:sldMkLst>
          <pc:docMk/>
          <pc:sldMk cId="137147293" sldId="342"/>
        </pc:sldMkLst>
      </pc:sldChg>
      <pc:sldChg chg="del">
        <pc:chgData name="Waskita Adijarto" userId="5be4c7c8-20a6-478d-87dd-5e494c066aea" providerId="ADAL" clId="{9736D956-CFE9-40FF-B323-10DF72C61395}" dt="2021-02-02T00:49:00.512" v="0" actId="47"/>
        <pc:sldMkLst>
          <pc:docMk/>
          <pc:sldMk cId="1301424765" sldId="343"/>
        </pc:sldMkLst>
      </pc:sldChg>
      <pc:sldChg chg="del">
        <pc:chgData name="Waskita Adijarto" userId="5be4c7c8-20a6-478d-87dd-5e494c066aea" providerId="ADAL" clId="{9736D956-CFE9-40FF-B323-10DF72C61395}" dt="2021-02-02T00:49:00.512" v="0" actId="47"/>
        <pc:sldMkLst>
          <pc:docMk/>
          <pc:sldMk cId="1510896638" sldId="344"/>
        </pc:sldMkLst>
      </pc:sldChg>
      <pc:sldChg chg="del">
        <pc:chgData name="Waskita Adijarto" userId="5be4c7c8-20a6-478d-87dd-5e494c066aea" providerId="ADAL" clId="{9736D956-CFE9-40FF-B323-10DF72C61395}" dt="2021-02-02T00:49:00.512" v="0" actId="47"/>
        <pc:sldMkLst>
          <pc:docMk/>
          <pc:sldMk cId="2136643395" sldId="345"/>
        </pc:sldMkLst>
      </pc:sldChg>
      <pc:sldChg chg="del">
        <pc:chgData name="Waskita Adijarto" userId="5be4c7c8-20a6-478d-87dd-5e494c066aea" providerId="ADAL" clId="{9736D956-CFE9-40FF-B323-10DF72C61395}" dt="2021-02-02T00:49:00.512" v="0" actId="47"/>
        <pc:sldMkLst>
          <pc:docMk/>
          <pc:sldMk cId="1916803389" sldId="346"/>
        </pc:sldMkLst>
      </pc:sldChg>
      <pc:sldChg chg="del">
        <pc:chgData name="Waskita Adijarto" userId="5be4c7c8-20a6-478d-87dd-5e494c066aea" providerId="ADAL" clId="{9736D956-CFE9-40FF-B323-10DF72C61395}" dt="2021-02-02T00:49:00.512" v="0" actId="47"/>
        <pc:sldMkLst>
          <pc:docMk/>
          <pc:sldMk cId="1059652344" sldId="347"/>
        </pc:sldMkLst>
      </pc:sldChg>
      <pc:sldChg chg="modSp mod">
        <pc:chgData name="Waskita Adijarto" userId="5be4c7c8-20a6-478d-87dd-5e494c066aea" providerId="ADAL" clId="{9736D956-CFE9-40FF-B323-10DF72C61395}" dt="2021-02-02T01:06:03.743" v="447" actId="20577"/>
        <pc:sldMkLst>
          <pc:docMk/>
          <pc:sldMk cId="461115458" sldId="348"/>
        </pc:sldMkLst>
        <pc:spChg chg="mod">
          <ac:chgData name="Waskita Adijarto" userId="5be4c7c8-20a6-478d-87dd-5e494c066aea" providerId="ADAL" clId="{9736D956-CFE9-40FF-B323-10DF72C61395}" dt="2021-02-02T01:05:58.696" v="438" actId="20577"/>
          <ac:spMkLst>
            <pc:docMk/>
            <pc:sldMk cId="461115458" sldId="348"/>
            <ac:spMk id="2" creationId="{00000000-0000-0000-0000-000000000000}"/>
          </ac:spMkLst>
        </pc:spChg>
        <pc:spChg chg="mod">
          <ac:chgData name="Waskita Adijarto" userId="5be4c7c8-20a6-478d-87dd-5e494c066aea" providerId="ADAL" clId="{9736D956-CFE9-40FF-B323-10DF72C61395}" dt="2021-02-02T01:06:03.743" v="447" actId="20577"/>
          <ac:spMkLst>
            <pc:docMk/>
            <pc:sldMk cId="461115458" sldId="348"/>
            <ac:spMk id="3" creationId="{00000000-0000-0000-0000-000000000000}"/>
          </ac:spMkLst>
        </pc:spChg>
      </pc:sldChg>
      <pc:sldChg chg="del">
        <pc:chgData name="Waskita Adijarto" userId="5be4c7c8-20a6-478d-87dd-5e494c066aea" providerId="ADAL" clId="{9736D956-CFE9-40FF-B323-10DF72C61395}" dt="2021-02-02T00:49:00.512" v="0" actId="47"/>
        <pc:sldMkLst>
          <pc:docMk/>
          <pc:sldMk cId="920089527" sldId="350"/>
        </pc:sldMkLst>
      </pc:sldChg>
      <pc:sldChg chg="del">
        <pc:chgData name="Waskita Adijarto" userId="5be4c7c8-20a6-478d-87dd-5e494c066aea" providerId="ADAL" clId="{9736D956-CFE9-40FF-B323-10DF72C61395}" dt="2021-02-02T00:49:00.512" v="0" actId="47"/>
        <pc:sldMkLst>
          <pc:docMk/>
          <pc:sldMk cId="1129461915" sldId="351"/>
        </pc:sldMkLst>
      </pc:sldChg>
      <pc:sldChg chg="modSp del mod ord">
        <pc:chgData name="Waskita Adijarto" userId="5be4c7c8-20a6-478d-87dd-5e494c066aea" providerId="ADAL" clId="{9736D956-CFE9-40FF-B323-10DF72C61395}" dt="2021-02-02T01:22:47.547" v="476" actId="2696"/>
        <pc:sldMkLst>
          <pc:docMk/>
          <pc:sldMk cId="0" sldId="352"/>
        </pc:sldMkLst>
        <pc:spChg chg="mod">
          <ac:chgData name="Waskita Adijarto" userId="5be4c7c8-20a6-478d-87dd-5e494c066aea" providerId="ADAL" clId="{9736D956-CFE9-40FF-B323-10DF72C61395}" dt="2021-02-02T00:57:28.923" v="318" actId="20577"/>
          <ac:spMkLst>
            <pc:docMk/>
            <pc:sldMk cId="0" sldId="352"/>
            <ac:spMk id="2" creationId="{00000000-0000-0000-0000-000000000000}"/>
          </ac:spMkLst>
        </pc:spChg>
      </pc:sldChg>
      <pc:sldChg chg="modSp del mod">
        <pc:chgData name="Waskita Adijarto" userId="5be4c7c8-20a6-478d-87dd-5e494c066aea" providerId="ADAL" clId="{9736D956-CFE9-40FF-B323-10DF72C61395}" dt="2021-02-02T01:26:51.202" v="508" actId="47"/>
        <pc:sldMkLst>
          <pc:docMk/>
          <pc:sldMk cId="0" sldId="353"/>
        </pc:sldMkLst>
        <pc:spChg chg="mod">
          <ac:chgData name="Waskita Adijarto" userId="5be4c7c8-20a6-478d-87dd-5e494c066aea" providerId="ADAL" clId="{9736D956-CFE9-40FF-B323-10DF72C61395}" dt="2021-02-02T00:49:37.112" v="55" actId="20577"/>
          <ac:spMkLst>
            <pc:docMk/>
            <pc:sldMk cId="0" sldId="353"/>
            <ac:spMk id="5" creationId="{00000000-0000-0000-0000-000000000000}"/>
          </ac:spMkLst>
        </pc:spChg>
      </pc:sldChg>
      <pc:sldChg chg="del">
        <pc:chgData name="Waskita Adijarto" userId="5be4c7c8-20a6-478d-87dd-5e494c066aea" providerId="ADAL" clId="{9736D956-CFE9-40FF-B323-10DF72C61395}" dt="2021-02-02T01:26:29.482" v="506" actId="47"/>
        <pc:sldMkLst>
          <pc:docMk/>
          <pc:sldMk cId="0" sldId="354"/>
        </pc:sldMkLst>
      </pc:sldChg>
      <pc:sldChg chg="del ord">
        <pc:chgData name="Waskita Adijarto" userId="5be4c7c8-20a6-478d-87dd-5e494c066aea" providerId="ADAL" clId="{9736D956-CFE9-40FF-B323-10DF72C61395}" dt="2021-02-02T01:26:26.548" v="505" actId="47"/>
        <pc:sldMkLst>
          <pc:docMk/>
          <pc:sldMk cId="0" sldId="355"/>
        </pc:sldMkLst>
      </pc:sldChg>
      <pc:sldChg chg="del">
        <pc:chgData name="Waskita Adijarto" userId="5be4c7c8-20a6-478d-87dd-5e494c066aea" providerId="ADAL" clId="{9736D956-CFE9-40FF-B323-10DF72C61395}" dt="2021-02-02T01:26:23.586" v="504" actId="47"/>
        <pc:sldMkLst>
          <pc:docMk/>
          <pc:sldMk cId="0" sldId="356"/>
        </pc:sldMkLst>
      </pc:sldChg>
      <pc:sldChg chg="del">
        <pc:chgData name="Waskita Adijarto" userId="5be4c7c8-20a6-478d-87dd-5e494c066aea" providerId="ADAL" clId="{9736D956-CFE9-40FF-B323-10DF72C61395}" dt="2021-02-02T01:27:06.116" v="509" actId="47"/>
        <pc:sldMkLst>
          <pc:docMk/>
          <pc:sldMk cId="0" sldId="357"/>
        </pc:sldMkLst>
      </pc:sldChg>
      <pc:sldChg chg="del ord">
        <pc:chgData name="Waskita Adijarto" userId="5be4c7c8-20a6-478d-87dd-5e494c066aea" providerId="ADAL" clId="{9736D956-CFE9-40FF-B323-10DF72C61395}" dt="2021-02-02T01:28:01.180" v="512" actId="47"/>
        <pc:sldMkLst>
          <pc:docMk/>
          <pc:sldMk cId="0" sldId="358"/>
        </pc:sldMkLst>
      </pc:sldChg>
      <pc:sldChg chg="addSp delSp modSp new del mod modNotesTx">
        <pc:chgData name="Waskita Adijarto" userId="5be4c7c8-20a6-478d-87dd-5e494c066aea" providerId="ADAL" clId="{9736D956-CFE9-40FF-B323-10DF72C61395}" dt="2021-02-02T01:26:32.811" v="507" actId="2696"/>
        <pc:sldMkLst>
          <pc:docMk/>
          <pc:sldMk cId="1339581934" sldId="359"/>
        </pc:sldMkLst>
        <pc:spChg chg="mod">
          <ac:chgData name="Waskita Adijarto" userId="5be4c7c8-20a6-478d-87dd-5e494c066aea" providerId="ADAL" clId="{9736D956-CFE9-40FF-B323-10DF72C61395}" dt="2021-02-02T00:56:54.409" v="287" actId="6549"/>
          <ac:spMkLst>
            <pc:docMk/>
            <pc:sldMk cId="1339581934" sldId="359"/>
            <ac:spMk id="2" creationId="{8A34D5C5-2BA3-4421-83F9-38EC02444DE7}"/>
          </ac:spMkLst>
        </pc:spChg>
        <pc:spChg chg="del">
          <ac:chgData name="Waskita Adijarto" userId="5be4c7c8-20a6-478d-87dd-5e494c066aea" providerId="ADAL" clId="{9736D956-CFE9-40FF-B323-10DF72C61395}" dt="2021-02-02T00:51:13.934" v="84" actId="3680"/>
          <ac:spMkLst>
            <pc:docMk/>
            <pc:sldMk cId="1339581934" sldId="359"/>
            <ac:spMk id="3" creationId="{30E5638D-6512-4755-ADA8-E774F82D776C}"/>
          </ac:spMkLst>
        </pc:spChg>
        <pc:graphicFrameChg chg="add mod ord modGraphic">
          <ac:chgData name="Waskita Adijarto" userId="5be4c7c8-20a6-478d-87dd-5e494c066aea" providerId="ADAL" clId="{9736D956-CFE9-40FF-B323-10DF72C61395}" dt="2021-02-02T00:56:50.824" v="285" actId="2166"/>
          <ac:graphicFrameMkLst>
            <pc:docMk/>
            <pc:sldMk cId="1339581934" sldId="359"/>
            <ac:graphicFrameMk id="4" creationId="{B90DE581-291C-47B3-8B9B-1BE44C8AA360}"/>
          </ac:graphicFrameMkLst>
        </pc:graphicFrameChg>
      </pc:sldChg>
      <pc:sldChg chg="del">
        <pc:chgData name="Waskita Adijarto" userId="5be4c7c8-20a6-478d-87dd-5e494c066aea" providerId="ADAL" clId="{9736D956-CFE9-40FF-B323-10DF72C61395}" dt="2021-02-02T00:49:00.512" v="0" actId="47"/>
        <pc:sldMkLst>
          <pc:docMk/>
          <pc:sldMk cId="2848447142" sldId="359"/>
        </pc:sldMkLst>
      </pc:sldChg>
      <pc:sldChg chg="addSp delSp modSp new mod">
        <pc:chgData name="Waskita Adijarto" userId="5be4c7c8-20a6-478d-87dd-5e494c066aea" providerId="ADAL" clId="{9736D956-CFE9-40FF-B323-10DF72C61395}" dt="2021-02-02T01:00:52.965" v="374" actId="14100"/>
        <pc:sldMkLst>
          <pc:docMk/>
          <pc:sldMk cId="804369469" sldId="360"/>
        </pc:sldMkLst>
        <pc:spChg chg="mod">
          <ac:chgData name="Waskita Adijarto" userId="5be4c7c8-20a6-478d-87dd-5e494c066aea" providerId="ADAL" clId="{9736D956-CFE9-40FF-B323-10DF72C61395}" dt="2021-02-02T01:00:49.303" v="373" actId="20577"/>
          <ac:spMkLst>
            <pc:docMk/>
            <pc:sldMk cId="804369469" sldId="360"/>
            <ac:spMk id="2" creationId="{6ED2E6B8-AE45-4CF3-AEE7-5350B3A51000}"/>
          </ac:spMkLst>
        </pc:spChg>
        <pc:spChg chg="del">
          <ac:chgData name="Waskita Adijarto" userId="5be4c7c8-20a6-478d-87dd-5e494c066aea" providerId="ADAL" clId="{9736D956-CFE9-40FF-B323-10DF72C61395}" dt="2021-02-02T01:00:44.381" v="344" actId="22"/>
          <ac:spMkLst>
            <pc:docMk/>
            <pc:sldMk cId="804369469" sldId="360"/>
            <ac:spMk id="3" creationId="{1EF3F3A6-D4DA-45A7-A68A-621A4DFB3055}"/>
          </ac:spMkLst>
        </pc:spChg>
        <pc:picChg chg="add mod ord">
          <ac:chgData name="Waskita Adijarto" userId="5be4c7c8-20a6-478d-87dd-5e494c066aea" providerId="ADAL" clId="{9736D956-CFE9-40FF-B323-10DF72C61395}" dt="2021-02-02T01:00:52.965" v="374" actId="14100"/>
          <ac:picMkLst>
            <pc:docMk/>
            <pc:sldMk cId="804369469" sldId="360"/>
            <ac:picMk id="5" creationId="{E08B80BD-A18E-47AC-A11F-45F966FFC3C7}"/>
          </ac:picMkLst>
        </pc:picChg>
      </pc:sldChg>
      <pc:sldChg chg="del">
        <pc:chgData name="Waskita Adijarto" userId="5be4c7c8-20a6-478d-87dd-5e494c066aea" providerId="ADAL" clId="{9736D956-CFE9-40FF-B323-10DF72C61395}" dt="2021-02-02T00:49:00.512" v="0" actId="47"/>
        <pc:sldMkLst>
          <pc:docMk/>
          <pc:sldMk cId="1484994821" sldId="360"/>
        </pc:sldMkLst>
      </pc:sldChg>
      <pc:sldChg chg="addSp delSp modSp new mod">
        <pc:chgData name="Waskita Adijarto" userId="5be4c7c8-20a6-478d-87dd-5e494c066aea" providerId="ADAL" clId="{9736D956-CFE9-40FF-B323-10DF72C61395}" dt="2021-02-02T01:02:49.940" v="409" actId="14100"/>
        <pc:sldMkLst>
          <pc:docMk/>
          <pc:sldMk cId="356302294" sldId="361"/>
        </pc:sldMkLst>
        <pc:spChg chg="mod">
          <ac:chgData name="Waskita Adijarto" userId="5be4c7c8-20a6-478d-87dd-5e494c066aea" providerId="ADAL" clId="{9736D956-CFE9-40FF-B323-10DF72C61395}" dt="2021-02-02T01:02:38.197" v="407" actId="20577"/>
          <ac:spMkLst>
            <pc:docMk/>
            <pc:sldMk cId="356302294" sldId="361"/>
            <ac:spMk id="2" creationId="{39EC84E2-1C88-4A3B-B384-704F72664BBC}"/>
          </ac:spMkLst>
        </pc:spChg>
        <pc:spChg chg="del">
          <ac:chgData name="Waskita Adijarto" userId="5be4c7c8-20a6-478d-87dd-5e494c066aea" providerId="ADAL" clId="{9736D956-CFE9-40FF-B323-10DF72C61395}" dt="2021-02-02T01:02:45.939" v="408" actId="22"/>
          <ac:spMkLst>
            <pc:docMk/>
            <pc:sldMk cId="356302294" sldId="361"/>
            <ac:spMk id="3" creationId="{D3D134E3-064D-4985-BD93-C51FE5A1D7B8}"/>
          </ac:spMkLst>
        </pc:spChg>
        <pc:picChg chg="add mod ord">
          <ac:chgData name="Waskita Adijarto" userId="5be4c7c8-20a6-478d-87dd-5e494c066aea" providerId="ADAL" clId="{9736D956-CFE9-40FF-B323-10DF72C61395}" dt="2021-02-02T01:02:49.940" v="409" actId="14100"/>
          <ac:picMkLst>
            <pc:docMk/>
            <pc:sldMk cId="356302294" sldId="361"/>
            <ac:picMk id="5" creationId="{E34311D1-F0DB-47EA-B087-83EDB69305D5}"/>
          </ac:picMkLst>
        </pc:picChg>
      </pc:sldChg>
      <pc:sldChg chg="addSp delSp modSp new mod">
        <pc:chgData name="Waskita Adijarto" userId="5be4c7c8-20a6-478d-87dd-5e494c066aea" providerId="ADAL" clId="{9736D956-CFE9-40FF-B323-10DF72C61395}" dt="2021-02-02T01:27:33.436" v="511" actId="14100"/>
        <pc:sldMkLst>
          <pc:docMk/>
          <pc:sldMk cId="225004741" sldId="362"/>
        </pc:sldMkLst>
        <pc:spChg chg="mod">
          <ac:chgData name="Waskita Adijarto" userId="5be4c7c8-20a6-478d-87dd-5e494c066aea" providerId="ADAL" clId="{9736D956-CFE9-40FF-B323-10DF72C61395}" dt="2021-02-02T01:27:30.484" v="510" actId="1076"/>
          <ac:spMkLst>
            <pc:docMk/>
            <pc:sldMk cId="225004741" sldId="362"/>
            <ac:spMk id="2" creationId="{662F76D9-EAC4-42CD-89DA-06B6569D8627}"/>
          </ac:spMkLst>
        </pc:spChg>
        <pc:spChg chg="del">
          <ac:chgData name="Waskita Adijarto" userId="5be4c7c8-20a6-478d-87dd-5e494c066aea" providerId="ADAL" clId="{9736D956-CFE9-40FF-B323-10DF72C61395}" dt="2021-02-02T01:05:32.544" v="411" actId="22"/>
          <ac:spMkLst>
            <pc:docMk/>
            <pc:sldMk cId="225004741" sldId="362"/>
            <ac:spMk id="3" creationId="{ADE4C372-2E5D-4EC2-B61C-998F14F29696}"/>
          </ac:spMkLst>
        </pc:spChg>
        <pc:picChg chg="add mod ord">
          <ac:chgData name="Waskita Adijarto" userId="5be4c7c8-20a6-478d-87dd-5e494c066aea" providerId="ADAL" clId="{9736D956-CFE9-40FF-B323-10DF72C61395}" dt="2021-02-02T01:27:33.436" v="511" actId="14100"/>
          <ac:picMkLst>
            <pc:docMk/>
            <pc:sldMk cId="225004741" sldId="362"/>
            <ac:picMk id="5" creationId="{8616CBAE-AE3D-4BF5-A7C8-1A42359D3B2C}"/>
          </ac:picMkLst>
        </pc:picChg>
      </pc:sldChg>
      <pc:sldChg chg="addSp delSp modSp new mod">
        <pc:chgData name="Waskita Adijarto" userId="5be4c7c8-20a6-478d-87dd-5e494c066aea" providerId="ADAL" clId="{9736D956-CFE9-40FF-B323-10DF72C61395}" dt="2021-02-02T01:25:14.620" v="501" actId="27636"/>
        <pc:sldMkLst>
          <pc:docMk/>
          <pc:sldMk cId="3518976324" sldId="363"/>
        </pc:sldMkLst>
        <pc:spChg chg="mod">
          <ac:chgData name="Waskita Adijarto" userId="5be4c7c8-20a6-478d-87dd-5e494c066aea" providerId="ADAL" clId="{9736D956-CFE9-40FF-B323-10DF72C61395}" dt="2021-02-02T01:25:14.620" v="501" actId="27636"/>
          <ac:spMkLst>
            <pc:docMk/>
            <pc:sldMk cId="3518976324" sldId="363"/>
            <ac:spMk id="2" creationId="{B74A5104-6C43-43DA-943B-FC8CBF33EDE8}"/>
          </ac:spMkLst>
        </pc:spChg>
        <pc:spChg chg="del">
          <ac:chgData name="Waskita Adijarto" userId="5be4c7c8-20a6-478d-87dd-5e494c066aea" providerId="ADAL" clId="{9736D956-CFE9-40FF-B323-10DF72C61395}" dt="2021-02-02T01:08:08.184" v="473" actId="22"/>
          <ac:spMkLst>
            <pc:docMk/>
            <pc:sldMk cId="3518976324" sldId="363"/>
            <ac:spMk id="3" creationId="{77027D47-44AF-43AE-91C3-8A638E3EBAD8}"/>
          </ac:spMkLst>
        </pc:spChg>
        <pc:picChg chg="add mod ord">
          <ac:chgData name="Waskita Adijarto" userId="5be4c7c8-20a6-478d-87dd-5e494c066aea" providerId="ADAL" clId="{9736D956-CFE9-40FF-B323-10DF72C61395}" dt="2021-02-02T01:08:11.948" v="475" actId="14100"/>
          <ac:picMkLst>
            <pc:docMk/>
            <pc:sldMk cId="3518976324" sldId="363"/>
            <ac:picMk id="5" creationId="{155E16B9-C11E-49D1-A046-963C82DE0C10}"/>
          </ac:picMkLst>
        </pc:picChg>
      </pc:sldChg>
      <pc:sldChg chg="add">
        <pc:chgData name="Waskita Adijarto" userId="5be4c7c8-20a6-478d-87dd-5e494c066aea" providerId="ADAL" clId="{9736D956-CFE9-40FF-B323-10DF72C61395}" dt="2021-02-02T01:24:45.648" v="477"/>
        <pc:sldMkLst>
          <pc:docMk/>
          <pc:sldMk cId="3171463103" sldId="364"/>
        </pc:sldMkLst>
      </pc:sldChg>
    </pc:docChg>
  </pc:docChgLst>
  <pc:docChgLst>
    <pc:chgData name="Waskita Adijarto" userId="5be4c7c8-20a6-478d-87dd-5e494c066aea" providerId="ADAL" clId="{453B0D4A-86AA-4A72-9992-37CF2AC3F13A}"/>
    <pc:docChg chg="undo custSel modSld">
      <pc:chgData name="Waskita Adijarto" userId="5be4c7c8-20a6-478d-87dd-5e494c066aea" providerId="ADAL" clId="{453B0D4A-86AA-4A72-9992-37CF2AC3F13A}" dt="2021-01-27T23:36:39.356" v="109" actId="12"/>
      <pc:docMkLst>
        <pc:docMk/>
      </pc:docMkLst>
      <pc:sldChg chg="modSp mod">
        <pc:chgData name="Waskita Adijarto" userId="5be4c7c8-20a6-478d-87dd-5e494c066aea" providerId="ADAL" clId="{453B0D4A-86AA-4A72-9992-37CF2AC3F13A}" dt="2021-01-27T23:36:39.356" v="109" actId="12"/>
        <pc:sldMkLst>
          <pc:docMk/>
          <pc:sldMk cId="0" sldId="358"/>
        </pc:sldMkLst>
        <pc:spChg chg="mod">
          <ac:chgData name="Waskita Adijarto" userId="5be4c7c8-20a6-478d-87dd-5e494c066aea" providerId="ADAL" clId="{453B0D4A-86AA-4A72-9992-37CF2AC3F13A}" dt="2021-01-27T23:35:18.023" v="18" actId="20577"/>
          <ac:spMkLst>
            <pc:docMk/>
            <pc:sldMk cId="0" sldId="358"/>
            <ac:spMk id="2" creationId="{00000000-0000-0000-0000-000000000000}"/>
          </ac:spMkLst>
        </pc:spChg>
        <pc:spChg chg="mod">
          <ac:chgData name="Waskita Adijarto" userId="5be4c7c8-20a6-478d-87dd-5e494c066aea" providerId="ADAL" clId="{453B0D4A-86AA-4A72-9992-37CF2AC3F13A}" dt="2021-01-27T23:36:39.356" v="109" actId="12"/>
          <ac:spMkLst>
            <pc:docMk/>
            <pc:sldMk cId="0" sldId="358"/>
            <ac:spMk id="3" creationId="{00000000-0000-0000-0000-000000000000}"/>
          </ac:spMkLst>
        </pc:spChg>
      </pc:sldChg>
    </pc:docChg>
  </pc:docChgLst>
  <pc:docChgLst>
    <pc:chgData name="Waskita Adijarto" userId="5be4c7c8-20a6-478d-87dd-5e494c066aea" providerId="ADAL" clId="{D5FD3BBC-79A6-4FC7-BA1C-25163BFB0925}"/>
    <pc:docChg chg="undo custSel addSld delSld modSld">
      <pc:chgData name="Waskita Adijarto" userId="5be4c7c8-20a6-478d-87dd-5e494c066aea" providerId="ADAL" clId="{D5FD3BBC-79A6-4FC7-BA1C-25163BFB0925}" dt="2021-02-02T03:05:01.686" v="335"/>
      <pc:docMkLst>
        <pc:docMk/>
      </pc:docMkLst>
      <pc:sldChg chg="addSp">
        <pc:chgData name="Waskita Adijarto" userId="5be4c7c8-20a6-478d-87dd-5e494c066aea" providerId="ADAL" clId="{D5FD3BBC-79A6-4FC7-BA1C-25163BFB0925}" dt="2021-02-02T03:05:01.686" v="335"/>
        <pc:sldMkLst>
          <pc:docMk/>
          <pc:sldMk cId="461115458" sldId="348"/>
        </pc:sldMkLst>
        <pc:inkChg chg="add">
          <ac:chgData name="Waskita Adijarto" userId="5be4c7c8-20a6-478d-87dd-5e494c066aea" providerId="ADAL" clId="{D5FD3BBC-79A6-4FC7-BA1C-25163BFB0925}" dt="2021-02-02T03:05:01.686" v="335"/>
          <ac:inkMkLst>
            <pc:docMk/>
            <pc:sldMk cId="461115458" sldId="348"/>
            <ac:inkMk id="4" creationId="{E64E0072-840F-4455-9CDA-E65E38F8FAAC}"/>
          </ac:inkMkLst>
        </pc:inkChg>
      </pc:sldChg>
      <pc:sldChg chg="addSp modSp mod modNotesTx">
        <pc:chgData name="Waskita Adijarto" userId="5be4c7c8-20a6-478d-87dd-5e494c066aea" providerId="ADAL" clId="{D5FD3BBC-79A6-4FC7-BA1C-25163BFB0925}" dt="2021-02-02T03:05:01.686" v="335"/>
        <pc:sldMkLst>
          <pc:docMk/>
          <pc:sldMk cId="384331376" sldId="349"/>
        </pc:sldMkLst>
        <pc:spChg chg="mod">
          <ac:chgData name="Waskita Adijarto" userId="5be4c7c8-20a6-478d-87dd-5e494c066aea" providerId="ADAL" clId="{D5FD3BBC-79A6-4FC7-BA1C-25163BFB0925}" dt="2021-02-02T01:33:55.971" v="196" actId="20577"/>
          <ac:spMkLst>
            <pc:docMk/>
            <pc:sldMk cId="384331376" sldId="349"/>
            <ac:spMk id="2" creationId="{00000000-0000-0000-0000-000000000000}"/>
          </ac:spMkLst>
        </pc:spChg>
        <pc:inkChg chg="add">
          <ac:chgData name="Waskita Adijarto" userId="5be4c7c8-20a6-478d-87dd-5e494c066aea" providerId="ADAL" clId="{D5FD3BBC-79A6-4FC7-BA1C-25163BFB0925}" dt="2021-02-02T03:05:01.686" v="335"/>
          <ac:inkMkLst>
            <pc:docMk/>
            <pc:sldMk cId="384331376" sldId="349"/>
            <ac:inkMk id="4" creationId="{4CF1E1CA-5984-444C-96F5-64C3E04CA9C4}"/>
          </ac:inkMkLst>
        </pc:inkChg>
      </pc:sldChg>
      <pc:sldChg chg="addSp">
        <pc:chgData name="Waskita Adijarto" userId="5be4c7c8-20a6-478d-87dd-5e494c066aea" providerId="ADAL" clId="{D5FD3BBC-79A6-4FC7-BA1C-25163BFB0925}" dt="2021-02-02T03:05:01.686" v="335"/>
        <pc:sldMkLst>
          <pc:docMk/>
          <pc:sldMk cId="804369469" sldId="360"/>
        </pc:sldMkLst>
        <pc:inkChg chg="add">
          <ac:chgData name="Waskita Adijarto" userId="5be4c7c8-20a6-478d-87dd-5e494c066aea" providerId="ADAL" clId="{D5FD3BBC-79A6-4FC7-BA1C-25163BFB0925}" dt="2021-02-02T03:05:01.686" v="335"/>
          <ac:inkMkLst>
            <pc:docMk/>
            <pc:sldMk cId="804369469" sldId="360"/>
            <ac:inkMk id="3" creationId="{2205FFAA-494F-4593-A625-FDD0E1EA502F}"/>
          </ac:inkMkLst>
        </pc:inkChg>
      </pc:sldChg>
      <pc:sldChg chg="addSp">
        <pc:chgData name="Waskita Adijarto" userId="5be4c7c8-20a6-478d-87dd-5e494c066aea" providerId="ADAL" clId="{D5FD3BBC-79A6-4FC7-BA1C-25163BFB0925}" dt="2021-02-02T03:05:01.686" v="335"/>
        <pc:sldMkLst>
          <pc:docMk/>
          <pc:sldMk cId="356302294" sldId="361"/>
        </pc:sldMkLst>
        <pc:inkChg chg="add">
          <ac:chgData name="Waskita Adijarto" userId="5be4c7c8-20a6-478d-87dd-5e494c066aea" providerId="ADAL" clId="{D5FD3BBC-79A6-4FC7-BA1C-25163BFB0925}" dt="2021-02-02T03:05:01.686" v="335"/>
          <ac:inkMkLst>
            <pc:docMk/>
            <pc:sldMk cId="356302294" sldId="361"/>
            <ac:inkMk id="3" creationId="{0FA44C08-BF1E-41BF-BE11-D87179F02FE2}"/>
          </ac:inkMkLst>
        </pc:inkChg>
      </pc:sldChg>
      <pc:sldChg chg="addSp">
        <pc:chgData name="Waskita Adijarto" userId="5be4c7c8-20a6-478d-87dd-5e494c066aea" providerId="ADAL" clId="{D5FD3BBC-79A6-4FC7-BA1C-25163BFB0925}" dt="2021-02-02T03:05:01.686" v="335"/>
        <pc:sldMkLst>
          <pc:docMk/>
          <pc:sldMk cId="225004741" sldId="362"/>
        </pc:sldMkLst>
        <pc:inkChg chg="add">
          <ac:chgData name="Waskita Adijarto" userId="5be4c7c8-20a6-478d-87dd-5e494c066aea" providerId="ADAL" clId="{D5FD3BBC-79A6-4FC7-BA1C-25163BFB0925}" dt="2021-02-02T03:05:01.686" v="335"/>
          <ac:inkMkLst>
            <pc:docMk/>
            <pc:sldMk cId="225004741" sldId="362"/>
            <ac:inkMk id="3" creationId="{3111BC57-C63C-452D-996D-BC1DF0A007EF}"/>
          </ac:inkMkLst>
        </pc:inkChg>
      </pc:sldChg>
      <pc:sldChg chg="addSp">
        <pc:chgData name="Waskita Adijarto" userId="5be4c7c8-20a6-478d-87dd-5e494c066aea" providerId="ADAL" clId="{D5FD3BBC-79A6-4FC7-BA1C-25163BFB0925}" dt="2021-02-02T03:05:01.686" v="335"/>
        <pc:sldMkLst>
          <pc:docMk/>
          <pc:sldMk cId="3518976324" sldId="363"/>
        </pc:sldMkLst>
        <pc:inkChg chg="add">
          <ac:chgData name="Waskita Adijarto" userId="5be4c7c8-20a6-478d-87dd-5e494c066aea" providerId="ADAL" clId="{D5FD3BBC-79A6-4FC7-BA1C-25163BFB0925}" dt="2021-02-02T03:05:01.686" v="335"/>
          <ac:inkMkLst>
            <pc:docMk/>
            <pc:sldMk cId="3518976324" sldId="363"/>
            <ac:inkMk id="3" creationId="{A92DCDC5-85F2-474C-A71B-3D78CB4EB130}"/>
          </ac:inkMkLst>
        </pc:inkChg>
      </pc:sldChg>
      <pc:sldChg chg="addSp">
        <pc:chgData name="Waskita Adijarto" userId="5be4c7c8-20a6-478d-87dd-5e494c066aea" providerId="ADAL" clId="{D5FD3BBC-79A6-4FC7-BA1C-25163BFB0925}" dt="2021-02-02T03:05:01.686" v="335"/>
        <pc:sldMkLst>
          <pc:docMk/>
          <pc:sldMk cId="3171463103" sldId="364"/>
        </pc:sldMkLst>
        <pc:inkChg chg="add">
          <ac:chgData name="Waskita Adijarto" userId="5be4c7c8-20a6-478d-87dd-5e494c066aea" providerId="ADAL" clId="{D5FD3BBC-79A6-4FC7-BA1C-25163BFB0925}" dt="2021-02-02T03:05:01.686" v="335"/>
          <ac:inkMkLst>
            <pc:docMk/>
            <pc:sldMk cId="3171463103" sldId="364"/>
            <ac:inkMk id="4" creationId="{65714F17-9D04-4357-AF76-8AB372980D47}"/>
          </ac:inkMkLst>
        </pc:inkChg>
      </pc:sldChg>
      <pc:sldChg chg="modSp new mod">
        <pc:chgData name="Waskita Adijarto" userId="5be4c7c8-20a6-478d-87dd-5e494c066aea" providerId="ADAL" clId="{D5FD3BBC-79A6-4FC7-BA1C-25163BFB0925}" dt="2021-02-02T01:33:21.857" v="180" actId="20577"/>
        <pc:sldMkLst>
          <pc:docMk/>
          <pc:sldMk cId="1099981329" sldId="365"/>
        </pc:sldMkLst>
        <pc:spChg chg="mod">
          <ac:chgData name="Waskita Adijarto" userId="5be4c7c8-20a6-478d-87dd-5e494c066aea" providerId="ADAL" clId="{D5FD3BBC-79A6-4FC7-BA1C-25163BFB0925}" dt="2021-02-02T01:29:53.801" v="45" actId="20577"/>
          <ac:spMkLst>
            <pc:docMk/>
            <pc:sldMk cId="1099981329" sldId="365"/>
            <ac:spMk id="2" creationId="{83A28831-E501-418A-B74D-0AE410894443}"/>
          </ac:spMkLst>
        </pc:spChg>
        <pc:spChg chg="mod">
          <ac:chgData name="Waskita Adijarto" userId="5be4c7c8-20a6-478d-87dd-5e494c066aea" providerId="ADAL" clId="{D5FD3BBC-79A6-4FC7-BA1C-25163BFB0925}" dt="2021-02-02T01:33:21.857" v="180" actId="20577"/>
          <ac:spMkLst>
            <pc:docMk/>
            <pc:sldMk cId="1099981329" sldId="365"/>
            <ac:spMk id="3" creationId="{5AC9C2D3-908C-45E8-8A51-5B28B250E68E}"/>
          </ac:spMkLst>
        </pc:spChg>
      </pc:sldChg>
      <pc:sldChg chg="new del">
        <pc:chgData name="Waskita Adijarto" userId="5be4c7c8-20a6-478d-87dd-5e494c066aea" providerId="ADAL" clId="{D5FD3BBC-79A6-4FC7-BA1C-25163BFB0925}" dt="2021-02-02T01:38:47.723" v="247" actId="47"/>
        <pc:sldMkLst>
          <pc:docMk/>
          <pc:sldMk cId="3813769755" sldId="366"/>
        </pc:sldMkLst>
      </pc:sldChg>
      <pc:sldChg chg="addSp add">
        <pc:chgData name="Waskita Adijarto" userId="5be4c7c8-20a6-478d-87dd-5e494c066aea" providerId="ADAL" clId="{D5FD3BBC-79A6-4FC7-BA1C-25163BFB0925}" dt="2021-02-02T03:05:01.686" v="335"/>
        <pc:sldMkLst>
          <pc:docMk/>
          <pc:sldMk cId="2765174984" sldId="367"/>
        </pc:sldMkLst>
        <pc:inkChg chg="add">
          <ac:chgData name="Waskita Adijarto" userId="5be4c7c8-20a6-478d-87dd-5e494c066aea" providerId="ADAL" clId="{D5FD3BBC-79A6-4FC7-BA1C-25163BFB0925}" dt="2021-02-02T03:05:01.686" v="335"/>
          <ac:inkMkLst>
            <pc:docMk/>
            <pc:sldMk cId="2765174984" sldId="367"/>
            <ac:inkMk id="3" creationId="{0EC2B4A1-A09D-4678-A1A3-DDB4EAD20C70}"/>
          </ac:inkMkLst>
        </pc:inkChg>
      </pc:sldChg>
      <pc:sldChg chg="addSp modSp new mod">
        <pc:chgData name="Waskita Adijarto" userId="5be4c7c8-20a6-478d-87dd-5e494c066aea" providerId="ADAL" clId="{D5FD3BBC-79A6-4FC7-BA1C-25163BFB0925}" dt="2021-02-02T03:05:01.686" v="335"/>
        <pc:sldMkLst>
          <pc:docMk/>
          <pc:sldMk cId="1146375687" sldId="368"/>
        </pc:sldMkLst>
        <pc:spChg chg="mod">
          <ac:chgData name="Waskita Adijarto" userId="5be4c7c8-20a6-478d-87dd-5e494c066aea" providerId="ADAL" clId="{D5FD3BBC-79A6-4FC7-BA1C-25163BFB0925}" dt="2021-02-02T03:00:12.118" v="264" actId="20577"/>
          <ac:spMkLst>
            <pc:docMk/>
            <pc:sldMk cId="1146375687" sldId="368"/>
            <ac:spMk id="2" creationId="{82C94D95-97F9-46EE-A57A-0A95C6539EAF}"/>
          </ac:spMkLst>
        </pc:spChg>
        <pc:spChg chg="mod">
          <ac:chgData name="Waskita Adijarto" userId="5be4c7c8-20a6-478d-87dd-5e494c066aea" providerId="ADAL" clId="{D5FD3BBC-79A6-4FC7-BA1C-25163BFB0925}" dt="2021-02-02T03:00:45.079" v="334" actId="20577"/>
          <ac:spMkLst>
            <pc:docMk/>
            <pc:sldMk cId="1146375687" sldId="368"/>
            <ac:spMk id="3" creationId="{B3BB2259-163A-4A3A-BB36-B772F7BBE8AD}"/>
          </ac:spMkLst>
        </pc:spChg>
        <pc:inkChg chg="add">
          <ac:chgData name="Waskita Adijarto" userId="5be4c7c8-20a6-478d-87dd-5e494c066aea" providerId="ADAL" clId="{D5FD3BBC-79A6-4FC7-BA1C-25163BFB0925}" dt="2021-02-02T03:05:01.686" v="335"/>
          <ac:inkMkLst>
            <pc:docMk/>
            <pc:sldMk cId="1146375687" sldId="368"/>
            <ac:inkMk id="4" creationId="{65F4C99B-37AF-4260-B42A-1583FDBA19DF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2-02T02:36:42.4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20136 11337 620 0,'18'8'966'0,"-14"1"219"16,-4 1-181-16,0 1-476 0,0-1-336 15,9 1-268-15,-4 2-250 0,13-1-288 0,-5 3-208 16,1-6-42-16,-1-3 93 0,5-4 241 16,-5-8 230-16,10-5 136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2-02T02:36:52.3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15760 4880 11 0,'0'-2'403'15,"9"-4"176"-15,-9 0 102 0,0-1-204 16,0 1-175-16,0 1-106 0,5-1-64 16,-5-4-35-16,9-1-19 0,0-2-15 0,-5 1-14 15,5 1-15-15,4-4-11 0,-4 0-8 16,5-1-4-16,-1-1-5 0,1 2 0 15,4-4-2-15,-14 2 0 0,10 2 2 16,3-4 1-16,1 2 2 0,-9 2-1 0,5-3-16 16,-5 5-34-16,0 2-73 0,-5 1-146 15,5 5-224-15,-9-1-127 0,-9 2-13 16,9 8 103-16,-4 2 205 0,-14-1 143 16</inkml:trace>
  <inkml:trace contextRef="#ctx0" brushRef="#br0" timeOffset="274">15792 4692 333 0,'0'2'560'0,"-9"2"124"15,0-1-161-15,4 3-196 0,-4 0-125 0,9-1-77 16,-4 5-46-16,4 1-26 0,-9 1-15 16,0 1-4-16,9-2-7 0,-14 5-8 15,14-1-4-15,0 0-2 0,-9 0 2 16,9 0 6-16,0-3 5 0,0-3 3 15,0 3-3-15,0-3-8 0,9-3-6 0,-9 0-6 16,0-1-2-16,14-1 0 0,-14-2-2 16,18 2 2-16,-14-4 4 0,10-4-1 15,4 2-4-15,-14-4-13 0,9-3-24 16,5-3-48-16,0-3-100 0,0-4-186 0,5-2-192 16,-10 0-67-16,9-3 43 0,-4 1 162 15,0-4 186-15</inkml:trace>
  <inkml:trace contextRef="#ctx0" brushRef="#br0" timeOffset="792">16477 4251 156 0,'4'-15'492'0,"-4"0"150"16,0 2-10-16,0 5-212 0,0-1-145 16,0-1-89-16,0 2-51 0,0 5-24 15,0-3-16-15,0 2-13 0,0 4-15 0,0 0-9 16,9 4-7-16,-9 5-4 0,9 3 1 16,-9 3 1-16,0 2 0 0,5 4 0 15,-5 4-4-15,0 1-7 0,9 1-7 16,-5 3-9-16,-4 4-4 0,0-1-7 15,9-3-4-15,-9 2-1 0,0-1-3 0,9-1-1 16,-5-1 0-16,-4-1 0 0,0-1-1 16,9-6 0-16,-9 3 2 0,9-7-1 15,-9 2 3-15,0-4-7 0,5-3-16 16,-5-1-27-16,0-1-33 0,0-4-38 0,0-6-51 16,0 0-95-16,0-6-157 0,0-6-185 15,0-1-58-15,-5-4 52 0,5-4 153 16,-9-4 196-16,0-5 122 0</inkml:trace>
  <inkml:trace contextRef="#ctx0" brushRef="#br0" timeOffset="1092">16481 4358 28 0,'-4'-33'387'0,"-5"1"175"0,4 4 75 15,5 5-143-15,-9-2-164 0,9 8-108 16,-9-2-77-16,9 2-45 0,0 4-29 16,9 1-20-16,0 1-15 0,-9 1-11 0,5 5-9 15,8-1 8-15,5 0 6 0,-13 3 1 16,8 3 8-16,9 0-1 0,-4 0-4 15,-4 3 1-15,8-1-7 0,-17 4-9 16,17 0-5-16,-8 1 3 0,-1-1 1 16,-4 3 2-16,4-3 2 0,-4 0 2 0,0 3 9 15,-4-1 3-15,-5 1 6 0,0 3-6 16,0-3-8-16,0 3-9 0,-5 1-5 16,-4 2-4-16,0-3-3 0,-4 3-1 15,4-4-1-15,5 2-1 0,-10-1 0 0,5-3-7 16,-4 3-17-16,4-1-29 0,-5 2-39 15,5-5-52-15,-4 1-96 0,8-3-161 16,5 0-201-16,-9-2-78 0,0-1 48 16,9-6 148-16,0 3 208 0,0-6 126 15</inkml:trace>
  <inkml:trace contextRef="#ctx0" brushRef="#br0" timeOffset="1750">16795 4098 280 0,'22'-12'556'0,"-17"3"139"0,8-1-109 16,-4 8-206-16,0-1-142 0,-9-1-87 16,4 8-46-16,-4-1-31 0,9 3-18 15,-9 0-15-15,0 3-14 0,0-1-6 16,0 5-5-16,0 2-2 0,0 0-3 0,0-1-1 16,0 8-1-16,0-4 3 0,-9-1 1 15,9 5-2-15,0-1-2 0,9-4-3 16,-9-1-5-16,0-1-1 0,5-4-2 15,-5 2-1-15,9-7 0 0,-9 2 1 16,9-4 1-16,-5-4 1 0,5 0 1 0,0-6 0 16,-4 0-1-16,-5-3 0 0,13-3 0 15,-4-3 0-15,0 0 2 0,-4-4 3 16,3 4 0-16,-3 1 1 0,4-1 2 16,0 0 4-16,-5 0 0 0,-4 3 2 0,9 3-3 15,-4 0-3-15,4 3 0 0,-9 0 7 16,9 2 8-16,-5 2 6 0,-4 2 0 15,9 0-5-15,0 6-7 0,-9-4-3 0,5 4-4 16,-5 7-2-16,9-4 0 16,-5 3-4-16,-4 3 1 0,9-4-1 0,-9 5-1 15,9-1-3-15,-9-4 0 0,4 1 0 16,-4 1 0-16,0-7-2 0,0-1 1 16,9-1-2-16,-9 2 2 0,5-4 2 0,-5-2 0 15,0 0 2-15,0-2-1 0,9-4 0 16,-9 0-1-16,0-1 1 0,0-1 0 15,9-1-1-15,-5-3 0 0,-4-3-1 16,9 0-1-16,0 2-1 0,-4-1 0 0,-5 1 1 16,13 2-2-16,-13-1 3 0,18 3 0 15,-18-1 0-15,4 5 3 0,10-1 0 16,-14 0 0-16,18 6 0 0,-14-4 0 16,-4 8 0-16,14-4 1 0,-5 0 1 15,-9 2-2-15,13 2 0 0,-13 2 1 0,18-3 0 16,-18 3-1-16,5 0 2 0,-5 3-2 15,8-1 2-15,-8 1 2 0,5 1 2 16,-5-1-6-16,-5 3-16 0,5-1-26 16,-8 2-38-16,8-1-57 0,-5-3-102 0,5 3-171 15,-18-7-198-15,14 1-68 0,-14 0 50 16,13-6 160-16,-8 0 202 0,-5-2 122 16</inkml:trace>
  <inkml:trace contextRef="#ctx0" brushRef="#br0" timeOffset="1879">16965 3993 323 0,'-13'-21'538'0,"8"2"111"0,-13 4-158 16,14 4-190-16,-5 1-142 0,9 5-119 15,-5-1-149-15,5 0-206 0,0 0-169 16,0 3-52-16,5-1 48 0,4 2 154 16,4 2 150-16</inkml:trace>
  <inkml:trace contextRef="#ctx0" brushRef="#br0" timeOffset="2499.98">17803 3788 394 0,'0'-17'583'0,"0"2"114"0,0 3-172 16,0 3-170-16,0-1-106 0,0 5-64 0,0-1-39 16,0 2-29-16,0 4-23 0,0 4-25 15,0 4-11-15,8 1-10 0,-8 6-3 16,14 4 1-16,-14 2 1 0,18 0 4 16,-14 6-3-16,5-3 2 0,-4 3-5 15,4 0-5-15,0-3-7 0,-5 3-9 0,5-3-9 16,-4 3-3-16,-5-6-5 0,9 2 0 15,-1-1-3-15,-8-4 0 0,0-1-2 16,5 2 3-16,-5-4-1 0,0 0-19 16,0 0-32-16,0-3-53 0,0-3-94 0,0-1-177 15,-5 1-263-15,5 1-114 0,-8-1 9 16,-1 3 149-16,9-3 255 0,-5-1 150 16</inkml:trace>
  <inkml:trace contextRef="#ctx0" brushRef="#br0" timeOffset="2757.9">17879 4358 11 0,'4'-6'444'0,"5"0"196"0,-4 1 128 15,4-7-231-15,-1 3-196 0,-3-6-111 16,13-3-58-16,-14-4-36 0,10-1-28 0,8-4-28 16,-8-3-29-16,8-4-20 0,-9 5-13 15,10-7-4-15,-1 6-6 0,1-6-2 16,-10 3-2-16,18 3-1 0,-17 0 1 15,-1-1-1-15,1 7 1 0,8-3-1 0,-8 4 4 16,3 2-1-16,-3 0 0 0,-1 3-11 16,1 0-28-16,-5 3-39 0,0 0-65 15,-5 2-93-15,10 5-145 0,-14 2-158 16,9-1-96-16,0 5 21 0,-9 2 126 16,0 2 163-16,0 5 145 0</inkml:trace>
  <inkml:trace contextRef="#ctx0" brushRef="#br0" timeOffset="3233.9">18456 4191 127 0,'0'3'486'15,"0"3"166"-15,-9-6 14 0,0 2-183 16,5 2-159-16,-5-4-93 0,5-4-56 16,-14 2-33-16,13-4-28 0,-4-1-20 15,0-1-22-15,-4-1-12 0,8-3-9 0,-4-1-9 16,0-2 2-16,9-2-6 0,-4-2-1 16,-5 2 2-16,9-2-4 0,0-2-7 15,9 4-4-15,-5-4-8 0,-4 0-5 16,18 2-4-16,-13 2 0 0,8-4-2 15,-4 6-1-15,14 0-2 0,-10-1 0 0,0 5-1 16,10-2-1-16,-10 7 0 0,10 0 2 16,-5 4 0-16,0-1 0 0,4 6-1 15,-9-1 2-15,10 4-1 0,-10 4 1 0,5 1-2 16,-4 2 3-16,-1 2 1 0,-4-1 0 16,-5 1 2-16,5 4 10 0,-9-2 10 15,0 2 3-15,-9 2 0 0,5 0-10 16,-5 0-5-16,5 0-4 0,-14-1-5 0,4-1 0 15,-8 2-1-15,8-6-8 0,1-1-25 16,-1-1-51-16,-8-4-121 0,9-3-287 16,-10-10-249-16,5-5-99 0,0-6 44 15,0-2 241-15,5-8 241 0,9-4 137 16</inkml:trace>
  <inkml:trace contextRef="#ctx0" brushRef="#br0" timeOffset="-137717.44">20284 6972 5 0,'0'2'311'16,"0"2"146"-16,0-2 48 0,-9 2-91 0,9-4-105 15,-9 3-60-15,9-1-38 0,0 2-17 16,-5-4-18-16,-4 0-24 0,9 0-20 15,0 0-21-15,0-4-12 0,0 2-11 0,0-1-10 16,9-7 1-16,-4 2-2 0,4-1 3 16,0-6 0-16,4-4-5 0,10-2-2 15,-10-2-3-15,0-4-10 0,19-7-7 16,-14 2-1-16,13-4 1 0,-4-4 3 16,9 2-1-16,-5-4-14 0,-4 2-14 0,9-1-10 15,-14 5-6-15,14 0-5 0,-5 3-1 16,-8-1-4-16,-5 8-1 0,4 1 0 15,0 4 0-15,-8 4-1 0,-1-2 1 16,5 8-1-16,-13-5-1 0,13 7 0 0,-14 1 0 16,5 2-4-16,-4-1-1 0,-5 5-13 15,9-2-36-15,-9 4-49 0,8 4-82 16,-16-2-135-16,8 5-217 0,-9-1-197 16,4 6-58-16,-4-1 81 0,-4 4 204 15,-1 0 223-15,-4 4 130 0</inkml:trace>
  <inkml:trace contextRef="#ctx0" brushRef="#br0" timeOffset="-137014.23">20288 7092 311 0,'0'-4'575'16,"-4"4"143"-16,-5-2-119 0,0 2-206 16,-5 0-113-16,10 0-67 0,4 2-29 0,-9-2-28 15,0 0-31-15,9 4-30 0,-4-4-25 16,4 0-14-16,0 0-6 0,4 3 5 15,5-3 0-15,0 2-3 0,4-2 12 16,1 0-2-16,-1 0-2 0,10-2-3 0,-1 2-19 16,0-3-12-16,1 3-6 0,-5-4-6 15,13 2-3-15,-4 2-2 0,-5 0-1 16,10-4-1-16,-5 4 0 0,-5 0-3 0,5 0-1 16,-5 0 0-16,1 0 0 0,-10 4-2 15,9-4 0-15,-8 0-1 0,8 2 0 16,-8 2 0-16,4-1-2 0,-14-1-2 15,5-2-12-15,-4 0-38 0,3 4-64 0,-8-4-140 16,0 0-276-16,0 0-229 0,-8 0-77 16,3-4 67-16,-8 4 242 0,4-2 231 15,-5-1 136-15</inkml:trace>
  <inkml:trace contextRef="#ctx0" brushRef="#br0" timeOffset="-135436.23">21278 5867 131 0,'0'-11'395'0,"0"-1"121"16,0-1-51-16,0 5-140 0,0-1-80 16,0 3-45-16,0-3-19 0,-4 3-11 0,4 0-15 15,0 3-21-15,0-3-19 0,0 6-22 16,0-4-13-16,0 4-10 0,0 4-6 15,0-2-1-15,0 5-6 0,0-1-3 16,0 5-6-16,0-1-9 0,0 5-10 0,-9 0-11 16,9 2-6-16,0 2-4 0,0 2-3 15,-9 2-1-15,9 2-2 0,0-1-1 16,0 3-1-16,0 0 0 0,0-3-1 16,0 3-5-16,0-4-25 0,0 1-40 15,-5-3-73-15,5 0-114 0,0-6-174 0,0 0-181 16,-9-3-54-16,0-3 56 0,9-3 160 15,0-6 193-15</inkml:trace>
  <inkml:trace contextRef="#ctx0" brushRef="#br0" timeOffset="-133696.47">21184 6101 152 0,'0'-17'412'0,"0"1"119"0,0 5-65 0,0-2-139 16,9 5-79-16,-9-1-50 0,4-3-27 15,14 6-15-15,-13-3-29 0,4 3-20 16,13-1-6-16,-17 1-17 0,17 0-9 15,-9 4-15-15,10-1-21 0,-10-3-1 0,10 2 4 16,-1 2-1-16,-8 2 1 0,3-4-14 16,1 4-8-16,-9 0-7 0,5 0-6 15,-5 4 1-15,-5-4-3 0,-4 6 1 16,9 0-2-16,-18 3-1 0,9-1 0 0,0 1 1 16,-13 4-2-16,8 1-1 0,-4 1 0 15,0 0 2-15,-4 0-3 0,-1 4 2 16,6-5 1-16,-6 1-1 0,5 0 0 0,5-2-2 15,-5 2 1-15,9-3-1 0,-5-3-1 16,5-1 1-16,5-2-2 0,-5-3 0 16,9 1-1-16,-5-4 0 0,5-4 0 15,5-1 1-15,-6-1-2 0,1-3 2 16,5-3-1-16,-1-1 2 0,-4-2-1 0,-4 1 1 16,8-1 0-16,5-4 0 0,-13 4-1 15,4-2 1-15,-5 4 2 0,5-1 1 16,-9 5 0-16,9-3 2 0,-5 5 19 15,-4 1 10-15,0 1 10 0,0 5 0 0,0 0-14 16,0 0-10-16,0 3-7 0,0 3-5 16,0 0-2-16,-4 3-2 0,4-1-1 15,4 1-1-15,-4 3 0 0,0 1-1 16,0-2 1-16,0 1-1 0,9 1 0 0,0-2 0 16,-9-1 0-16,5-1 0 0,-5-3-1 15,13 0 0-15,-4 0 0 0,0-3 1 16,-4-3-1-16,4 0 1 0,-5 0-1 15,14-3 1-15,-18-3 0 0,4 0-1 16,14-3 1-16,-13-1 0 0,4 1 1 0,-5-3 0 16,14 1 0-16,-13-1 0 0,4-1-1 15,-5 2 0-15,5-1 0 0,0 3 0 16,-4-1 1-16,3-1 0 0,-3 5-1 16,-5-1 0-16,9 5 0 0,0-2 0 0,-5 2 1 15,-4 4 1-15,9 2-2 0,-9 2 3 16,9-1-2-16,-9 5 1 0,0-1 0 15,5 6 1-15,-5-3-2 0,0 3-1 0,0 0 1 16,0 2-1-16,0-2 1 0,9 4 1 16,-9-5 1-16,0 1-2 0,0-2-1 15,0-1 2-15,0-3-2 0,0-1-2 16,4-1 2-16,-4-5-1 0,0 2 1 0,0-4 0 16,0-4 0-16,0 2 0 0,9-7-3 15,-9 3 1-15,9-7 1 0,-9 1 0 16,5-3-1-16,-5 4 0 0,9-4 0 15,-5-1 0-15,-4-1 1 0,18 2 1 0,-14 0 0 16,-4 0-1-16,18 3 1 0,-13-1 0 16,-5 2 0-16,13 1 0 0,-4 5 0 15,0-1 1-15,-4 2-1 0,4 4 1 16,-5 0 1-16,5 4 0 0,0 2 0 16,-5-1 0-16,-4 5-1 0,9-1 2 0,-4 3 0 15,-5 3 0-15,9 0-1 0,-9 0 0 16,9 0 0-16,-9 2-2 0,4 2 2 15,-4-1-1-15,0 0 0 0,9 0 0 0,0-3 1 16,-9-4-1-16,5 2-1 0,-5-5 0 16,9 2 2-16,-5-7-2 0,5-3 1 15,0 0-1-15,-5-3 0 0,10-3-1 16,-5-4-1-16,0-1-1 0,-5-4 1 0,14 0-1 16,-13-1 2-16,8-4 0 0,5 2 1 15,-13-1 0-15,4 2 0 0,-5-2 0 16,14 4 0-16,-14 4 0 0,-4-1 0 15,9-1 2-15,-4 7 2 0,-5 1 6 0,0 1 11 16,9 4 3-16,-9 4 2 0,9 1-2 16,-9 1-10-16,0 7-3 0,0-1-5 15,0 3 0-15,0 0-4 0,0 6 0 0,0 0 0 16,0 2 0-16,0 1-1 16,0 1 2-16,0-4-1 0,0 2-1 0,0 1 0 15,0-3 1-15,0 0 0 0,0-2-1 16,0-4 2-16,0-1-3 0,0-1 2 15,0-4-2-15,0-3 0 0,0 0 1 0,0-4-1 16,0-2 2-16,0-2-2 0,0-2 0 16,0-4 0-16,0-5 2 0,0 2-2 15,4-4 0-15,-4-6-2 0,0 0 2 16,9 0-3-16,0-6 1 0,-9 3 0 0,5-3 1 16,-5 2-2-16,13-1 1 0,-4 1 1 15,0 2 0-15,-5 4-1 0,10 2 2 16,-5 2-1-16,0 2-1 0,-5 1 2 15,10 7 0-15,-5-1 0 0,0 0 2 0,-5 6-1 16,5 0-1-16,0 0 2 0,-5 2-1 16,-4 4 0-16,9 1 1 0,-9-1 1 15,5 6 0-15,-10-3-1 0,5 2 1 0,-9-1 0 16,9 5-3-16,-4-3 3 0,-14 3-2 16,14 0 0-16,-5-4-2 0,-5 5 0 15,5-1-2-15,-4 0-2 0,4-4-13 16,-5 1-28-16,14 1-36 0,-4-4-47 0,4 3-61 15,-9-6-92-15,18-3-92 0,-9 3-91 16,4-6-53-16,5 0 9 0,5-4 56 16,-1 2 96-16,1-5 123 0,8 1 133 15,-4-2 144-15,0-1 157 0,4-4 127 16,1 1 65-16,-10 1-6 0,10-1-66 16,-10-1-62-16,-4 2-28 0,0-1-6 0,-5 5 0 15,-4-1-9-15,0 4-29 0,-4 1-33 16,4 1-27-16,-18 4-24 0,5 1-14 15,8 1-17-15,-13 4-15 0,14 1-8 16,-14 3-10-16,4 1-6 0,1-2-8 0,4 1-9 16,-5 1-2-16,14-5-7 0,0-1-2 15,0 1-2-15,0-1-1 0,9-5-1 16,-4 2 0-16,13-4 0 0,-14-6 0 16,10 3 0-16,4-3 1 0,-14-4 0 0,19-1 3 15,-10 2 9-15,5-7 6 0,-14 5 12 16,10-4 10-16,4 3-2 0,-14-1-4 15,5 2-2-15,-4 1 4 0,-5 5 22 16,9-1 21-16,-9 2 13 0,0 4-5 16,0 4-21-16,0 2-24 0,0 3-16 0,-9 2-10 15,9 1-8-15,-5 3-5 0,-4 4-2 16,9-4-4-16,-4 2-17 0,4 2-46 16,0-2-72-16,0 2-129 0,0-4-253 0,0-3-261 15,4 3-94-15,5-7 43 0,-4 1 219 16,4-3 264-16,13-2 156 0</inkml:trace>
  <inkml:trace contextRef="#ctx0" brushRef="#br0" timeOffset="-131780.17">23361 6120 3 0,'-9'-12'437'0,"9"-3"209"0,-9 2 132 15,4 5-209-15,5-1-199 0,-18 3-113 0,18 0-70 16,-13 2-43-16,8 4-40 0,-4 0-36 16,1 4-23-16,-6 2-15 0,10 5-8 15,-14 1-6-15,13 1-5 0,-4 2 8 0,5 0 8 16,4-3 3-16,-9 3-1 0,0-4-9 16,9-1-9-16,0-1-4 0,9-1-2 15,0-2-4-15,-9-3 0 0,4-3 0 16,10 0 2-16,-5-5-3 0,4-1 2 15,-4-3-1-15,4-3 9 0,-4-3 5 0,5-6 6 16,-1 0 0-16,1-3-5 0,4-3 12 16,-14 0 9-16,10-3 10 0,-5 3 19 15,-1-1 0-15,-3 1 1 0,4 6 4 16,-5-3 0-16,-4 7 8 0,0 2 2 0,0 3-7 16,0-1-9-16,-4 7-15 0,4 0-14 15,-9 6-11-15,4 0-9 0,5 0-3 16,-8 6-5-16,-1 4-3 0,9 5-1 15,-5 0-2-15,-4 2-1 0,9 4 0 0,-4 4-1 16,4-1 2-16,0 3-2 0,0 0 2 16,0 3-1-16,0-4-1 0,0 1 0 15,4-2 0-15,5-1-1 0,-4-1-1 0,4-2 2 16,4-2-2-16,-4-4 1 0,4 0 0 16,1-3-1-16,4-3 1 0,-5-1 1 15,10-4-1-15,-10-1 1 0,9-6 0 16,-17-1 0-16,17-2 0 0,-8-3 0 15,8-3 0-15,-8 1 1 0,8-4-1 0,-9 0 1 16,5-3 0-16,-13 3 0 0,8-4 0 16,-4 2 0-16,0 2 3 0,-4 0-2 15,4 3-1-15,-9 3 3 0,8-1-1 16,-8 5 0-16,0-1-1 0,-8 0 1 0,8 6-1 16,-9 0 0-16,9 0-2 0,-5 6 0 15,-4 0 0-15,9 3 0 0,-9 3 0 16,9-1-2-16,0 4 2 0,-4 4 0 0,-5-4-2 15,9 3 2-15,0 0 0 0,0 0 0 16,0-3-1-16,0 0-1 0,9-4 1 16,-5 1 0-16,5 1-1 0,5-7 2 15,3-1 0-15,-12-1 0 0,17-4-1 0,-8 0 0 16,8-9 0-16,-8-1 1 0,8-1-1 16,9-4 1-16,-17-4-2 0,8-2 2 15,-4-2-2-15,0-2 2 0,4-1-1 16,-8-1 1-16,-1-3 0 0,-4 3 0 0,-4-1 0 15,8 5 1-15,-13-2 1 16,0 4 0-16,0 4 1 0,0 2-2 0,-13 0 2 16,13 5 0-16,-5 1 0 0,-13 3 0 15,5 4 1-15,8 2 1 0,-13 6-1 16,14-4 4-16,-14 7-3 0,14 3-1 0,-10 3-1 16,5 0 0-16,0 4-1 0,-4 2-1 15,8 0 1-15,-4 0-2 0,0 0 2 16,9 3-1-16,0-3-1 0,0 2 0 15,0-2 0-15,0 0 0 0,0 0 0 0,9-2-1 16,0-2-1-16,-4-2 2 0,8 0-2 16,5-2 1-16,-4-1 0 0,-1-3 0 15,0-3-2-15,10-4 3 0,8-2-1 0,-13 0 0 16,5-2 1-16,-1-4-1 0,9-3 0 16,-13 3 1-16,5-7-1 0,8 1 0 15,-9 1 0-15,-4-2-1 0,0 1 2 16,0-3 0-16,0 4 2 0,-14 1 0 0,5 1 0 15,-4 3 0-15,-5 0-1 0,0 3 3 16,0 1-2-16,-14 4 2 0,10 1-2 16,-14 3 1-16,14 4-1 0,-10-1-1 15,-4 3 1-15,5 3-1 0,-10 0 1 16,19 0-1-16,-14 0-1 0,5 2 2 0,-1-1-4 16,5-1 2-16,9-6-1 0,-4 3-1 15,4-7-1-15,4 1 1 0,-4-2 0 16,9-4 0-16,5 0 0 0,-5-4 0 15,4-2 0-15,0 1 1 0,-4-5-1 0,5-1-1 16,-1-1 3-16,5-3-1 0,-4 0 0 16,-1 0 1-16,-4 0 0 0,4 3 1 15,-8-3 0-15,4 6 1 0,0-3 1 0,-9 6 2 16,4 3-1-16,-4-1-1 0,0 2 0 16,0 4-2-16,0 2 0 0,0-1 0 15,-4 5 0-15,4 2-1 0,-9-1 0 16,9 6 0-16,0-3 0 0,-9 3 0 0,9-4 0 15,0 4-1-15,0 1 1 0,0-5-1 16,0 2-1-16,0-1 0 0,0-3-1 16,9-3 1-16,0 3 1 0,-5-7-1 15,14 2 0-15,-13-4 2 0,8-4 0 16,-4 2 2-16,5-5-2 0,-1-1 1 0,5-1-1 16,-5-3 1-16,1-3-1 0,-1 0 0 15,5 0 0-15,-13-4 1 0,4 5-1 16,-5-1 1-16,14 6 0 0,-14-3 0 15,-4 5 1-15,0 5 0 0,0-2 0 0,0 8 0 16,0-2 0-16,0 7-1 0,0 4 1 16,-4-1-1-16,4 3 0 0,-9 2-1 15,0 4 0-15,9-2 0 0,0 2 0 0,-4-4 0 16,4 2 0-16,0-4 0 0,4 0 0 16,-4-3-1-16,9-3 1 0,0-1 0 15,4-4 1-15,-8-1-1 0,13-3 1 16,-5-3-1-16,1-3 0 0,-1-4 2 15,5 1-1-15,-14-2 0 0,10-1 0 0,4-3 1 16,-14 0-1-16,5 0 0 0,0-1 1 16,-4 5 0-16,-5-4 0 0,9 5-1 15,-9 1 2-15,4 3-1 0,-4 0 0 16,0 3-1-16,0 1-1 0,0 4 0 0,0 1 0 16,0 3-1-16,-4 4 1 0,4-1-1 15,0 3 1-15,0 3-1 0,0 0-1 16,0 6 2-16,0 0-1 0,0 0-1 15,0 5 1-15,0 1 2 0,0 1 2 0,0-1 0 16,0 3 1-16,-9-3 0 0,9 3-1 16,0-3 2-16,-5-3-2 0,-4 3-1 15,0-6 3-15,5 2-3 0,-5-4 1 16,-5-4-1-16,5 0 0 0,-4-6 1 16,4-3-3-16,-4-4 0 0,13-2-1 0,-5-2-2 15,5-4 0-15,0-7 0 0,5-2-3 16,4 0-4-16,-5-2-37 0,14-4-79 15,-5 0-140-15,-8-4-310 0,13 2-278 0,-14-1-92 16,14-3 53-16,-13 3 262 16,4 3 272-16,-5-6 159 0</inkml:trace>
  <inkml:trace contextRef="#ctx0" brushRef="#br0" timeOffset="-128839.37">21475 7052 108 0,'5'-15'453'0,"-5"1"142"0,9 1 17 0,-5 5-215 16,-4-5-136-16,0 8-74 0,-4-5-35 15,-5 8-18-15,9-4-14 0,-5 6-19 16,-13 0-23-16,14 6-21 0,-10 0-16 0,5 3-15 16,-4 6-5-16,-1-3-6 0,-3 5-3 15,3 2 7-15,-8 2 5 0,17 3 2 16,-13-1 2-16,5-2-10 0,8 0-6 15,-13-2-5-15,18-2-4 0,-4-2-1 0,8-5-1 16,-4-4 2-16,9-3 3 0,0-6 2 16,-4-3 8-16,8-4 2 0,5-7 5 15,-13-2-8-15,17-2 1 0,-8-5 9 16,3-5 6-16,1-1 12 0,0-4 5 0,-4-4-3 16,-1 2 6-16,1-2 3 0,-1 2-3 15,-4 2 5-15,4 0-6 0,-4 6-6 16,0 3-6-16,-4 3 11 0,-5 6 7 15,0 3 6-15,0 6 2 0,0 3-19 0,-5 6-16 16,5 6-9-16,-18 3-9 0,18 3-3 16,-13 9-2-16,4-1-2 0,5 5-1 15,-5 7 0-15,4-1 0 0,5 1-1 16,-9 4 0-16,0 0 0 0,9 0 1 0,0 0 0 16,0 0-2-16,9-3 1 0,0-3-2 15,-4 1 0-15,4-5 0 0,-5-1-2 16,14-8 2-16,-5 2 0 0,1-8-1 15,-1 2 0-15,5-7 1 0,0 0-1 0,0-4 1 16,4-4-1-16,-17-4 0 0,17 0-1 16,-8-7 0-16,-1-2 4 0,10 0-2 15,-10-2 2-15,-4-2-1 0,4-2-1 16,5 4 1-16,-13-4 0 0,4 2 1 16,-5 4 0-16,5 3 0 0,0 1-1 0,-9 1 3 15,0 1-2-15,0 7 0 0,-9-2 0 16,9 4-1-16,-9 4 1 0,9 2 0 15,-4 3 0-15,-5 3-2 0,9-3 2 0,-5 6 0 16,5 0-1-16,-9 3 1 0,0-1-1 16,9 2-1-16,-4 2 0 0,4-1 0 15,0 1-1-15,4-5-1 0,-4 2 2 16,9-4 0-16,0-1 0 0,-4-2-1 0,8-5 0 16,5 0 0-16,-4-2-1 0,-1-8 2 15,0 2-1-15,10-8 0 0,-10 1-1 16,10-2 2-16,-1-7 0 0,-9 0 2 15,10-7-1-15,-1 2-1 0,-8-4-1 0,17-3-3 16,-18-4 4-16,1 2-2 0,-1-4 1 16,5 3 0-16,-13-1 1 0,4 2 0 15,-5 1 2-15,-4 1 0 0,0 4 0 16,-4 5 2-16,-5 2 7 0,4 2 17 16,-13 5 11-16,14 3 7 0,-14 5-4 0,4 2-14 15,10 8-10-15,-14-1-6 0,5 5-3 16,8 5-2-16,-13 0-3 0,5 2-1 15,4 8 0-15,4-4 0 0,-4 5-1 0,5 1-1 16,4 0-1-16,0 3 0 0,0 0-1 16,0 1 0-16,0-1 0 0,4-3 0 15,-4 3-1-15,14-7 2 0,-5 2 0 16,4-5-1-16,10-1 1 0,-10-5 0 0,9-1 0 16,10-7 1-16,-10-1-1 0,-4-1 0 15,5-8 0-15,8-1-1 0,-4-1-1 16,-5-3 2-16,5-7 0 0,-5 1 0 15,1 0 2-15,-10-2-1 0,10-2 1 16,-1 2-1-16,-9-2 0 0,1 2 1 0,-5 2-1 16,0-1 3-16,-5 1-1 0,-4 4 0 15,0 5 0-15,0 0 1 0,-4 3-2 16,-5 3 0-16,0 3-1 0,-5 3 1 16,10 5-1-16,-14 1 0 0,5 3 0 0,-10 0 0 15,19 6-1-15,-19 0 0 0,10 4 1 16,-5-1-1-16,5-3 1 0,8 2 0 15,-4-2-1-15,0-2 0 0,9-4 0 0,0 0-1 16,0-3-1-16,9-7 0 0,0 1 0 16,-4-2 0-16,8-8 1 0,5 2-1 15,-14-4-3-15,19-7 4 0,-10 2-2 16,1-4 1-16,4-1 1 0,4-4 1 16,-18 4 0-16,10-5 0 0,4 4 0 15,-5-2 0-15,-8 4 0 0,13 4 1 0,-18-1 0 16,4 3 0-16,-4-1 1 0,0 5 0 15,9-1 1-15,-9 2-3 0,0 4 2 16,0 4-1-16,-9-2-1 0,9 5 1 0,0 1-1 16,0 5 0-16,-4-1 1 0,4 3-1 15,0 0 0-15,0 2 0 0,-9 2 2 16,9-2-2-16,0-1 0 0,9-1 0 16,-9 0-2-16,0-4 2 0,4-1-2 0,5-5-1 15,0 1 0-15,-4-2 3 0,8-2-2 16,5-4 1-16,-14-2 0 0,10-2 0 15,4 1-1-15,-14-5-1 0,10-1 0 16,-5-4 2-16,0 3 1 0,4-3 0 16,-4 2 0-16,-5 1-1 0,5-3 1 0,-4 4 0 15,4 1 0-15,0 1 1 0,-9 3 0 16,0 4 2-16,4-1-2 0,-4 3 1 16,0 3-2-16,0-1 1 0,0 8 0 0,-4-1 0 15,4 3 0-15,0 3 0 0,0 0 0 16,0 2 0-16,0 2 2 0,-9 2 0 15,9-4-1-15,9 2 0 0,-9-2-1 16,0-2 0-16,0 0 0 0,4 1-1 16,-4-7 0-16,14-1-1 0,-5-1 1 0,0-1-1 15,-5-6 0-15,14 0-1 0,-14-6 0 16,10 3 1-16,4-7-1 0,-14-1-1 16,10-1 1-16,4-3 0 0,-14-4 0 15,10 2 1-15,-5-4 0 0,-1 0 1 0,-3 2 1 16,13 2 0-16,-18 2 0 0,4 0-1 15,-4 3 0-15,0 3 1 0,9-1 0 16,-9 5 0-16,0 5-1 0,0 0 0 16,0 3 0-16,0-1 0 0,0 8 0 0,0 1 0 15,-9 8 0-15,9-2 1 0,0 2 0 16,0 4 2-16,0 2 0 0,-4 1-1 16,4 1 3-16,0 3-2 0,-9 1 1 15,0-5 1-15,9 5-3 0,-5-1 0 0,-3 0 1 16,-1-3-1-16,-5 0 1 0,10-1-2 15,-5-1 3-15,-5-4 0 0,5-4-3 16,-4-4 2-16,-1-1-2 0,1-7-1 16,4-1-2-16,-4-8 0 0,4-5-4 0,0-3-23 15,-5-5-39-15,14-2-62 0,-4-2-82 16,-5-3-112-16,0-3-221 0,-5 4-226 16,10-5-79-16,-14 5 58 0,5-2 211 15,-1 1 251-15,-8 3 148 0</inkml:trace>
  <inkml:trace contextRef="#ctx0" brushRef="#br0" timeOffset="-120894.72">12101 10200 142 0,'0'0'429'15,"-9"0"136"-15,0 0-35 0,5 0-159 16,-5 2-97-16,4-2-65 0,-13 0-37 15,18 0-33-15,-13 0-23 0,13 0-28 16,-9 4-21-16,9-4-18 0,-5 0-21 0,5 0-11 16,0 0-8-16,5 0-3 0,4 0-3 15,4 3-2-15,5-1-1 0,-13-2 2 16,26 4-1-16,-13-2 0 0,4 2-1 16,1-1 1-16,8-1 0 0,-13 2 1 0,13-2 1 15,-4 2 0-15,5-4 3 0,-6 2 0 16,6 2 3-16,-14-1-2 0,4-1 1 15,1-2-14-15,8 4-22 0,-13-2-54 0,0 4-94 16,0 1-173-16,-9-1-206 16,0 0-71-16,-5 3 25 0,-4-1 148 0,0 1 197 15</inkml:trace>
  <inkml:trace contextRef="#ctx0" brushRef="#br0" timeOffset="-120654.36">12504 10355 91 0,'0'-3'440'0,"5"1"148"16,-5-2 26-16,0 2-214 0,0-2-154 0,9 4-97 15,-9-5-62-15,9 1-34 0,-5-2-21 16,14 0-10-16,-14 1-7 0,5-1-4 16,-4-3 23-16,13 3 22 0,-14-4 15 15,-4 5 18-15,14-5-3 0,-14 4 0 16,9 1 8-16,-9 1-3 0,0-2-13 0,0 4-17 16,0-5-21-16,-9 5-15 0,9-4-9 15,-5 0-7-15,-4-1-1 0,5 1-3 16,4 1 3-16,-18-1-18 0,18 0-31 0,-14-3-105 15,14-1-191-15,-4 2-260 0,-14-5-120 16,18-2 23-16,-13 4 145 0,13-5 240 16,-9 5 137-16</inkml:trace>
  <inkml:trace contextRef="#ctx0" brushRef="#br0" timeOffset="-119116.13">13355 9951 256 0,'0'-15'414'16,"9"3"58"-16,-9-1-77 0,0 2-100 15,0-4-50-15,5 3-39 0,-5-1-26 0,0 2-24 16,0 1-24-16,0 2-22 0,0-1-17 16,0 3-12-16,0 2-12 0,-5 1-9 15,5 3-15-15,0 3-17 0,-9 3-8 16,9 4-7-16,0 1 8 0,-4 4 3 0,4 4 4 16,0 2 1-16,0 6-10 0,0-3-4 15,-9 3-2-15,9 5-4 0,0-1-2 16,0-1 0-16,-9 0 0 0,9-1-3 15,0-1-1-15,0-1-2 0,9 0 0 0,-9-3 1 16,9-3 2-16,-9 0-14 0,0 0-20 16,4-6-47-16,5 2-85 0,-4-4-147 15,3-5-217-15,1-2-116 0,-4-3 0 16,4-3 115-16,-5-5 205 0,5-5 147 0</inkml:trace>
  <inkml:trace contextRef="#ctx0" brushRef="#br0" timeOffset="-118628.38">13575 10052 8 0,'13'-29'364'0,"9"-1"162"16,-17 5 81-16,8 2-175 0,-4 4-135 16,0 4-82-16,-4 4-51 0,-5 1-26 15,9 1-17-15,-5 3-23 0,-4 6-19 0,0 0-20 16,9 6-18-16,-9 3-14 0,0 3-10 16,0 3-5-16,0 4-2 0,0-2-4 15,0 8-1-15,0-1 0 0,-9 3 1 0,9 5 1 16,0-1-1-16,0-1 1 0,-4 2-3 15,4-1-1-15,-9-5-1 0,9 1 2 16,0-3 1-16,0-3-1 0,0-2-2 16,0-4 1-16,-5-3-2 0,5-6 0 0,0-1 1 15,0-7 2-15,0-1-1 0,0-7-1 16,0-1-1-16,0-4 0 0,0-3-1 16,0-4 0-16,5-1-1 0,-5-2-2 15,0 4-1-15,0 0-1 0,9 1 0 0,-9 4 3 16,4 5 1-16,-4 1 0 0,0 5 1 15,9 7 1-15,-9 5-1 0,0 5 1 16,9 3 1-16,-4 0-2 0,-5 6 1 16,17-4-2-16,-17 2-1 0,5-2 1 15,4 2-2-15,-5-4 1 0,14-3-2 0,-13-1 0 16,8-1 1-16,-4-5 0 0,0-1-1 16,-4-2 3-16,12-4 0 0,-12-2 2 15,-5-1 12-15,13-7 7 0,-13-1 5 0,18-4 2 16,-18-4-11-16,5 0-5 0,4-4-5 15,-5-1-1-15,5-1-2 0,0-3 4 16,-4 3-9-16,8-1-28 0,-13 1-58 16,9 4-119-16,4 2-228 0,-13 2-180 15,0 2-53-15,9 2 63 0,-9 2 198 0,9 5 179 16</inkml:trace>
  <inkml:trace contextRef="#ctx0" brushRef="#br0" timeOffset="-118414.66">13955 9858 324 0,'9'-4'557'0,"-9"4"125"16,5 0-156-16,-5 0-195 0,13 0-132 16,-4 0-76-16,5 0-51 0,3 0-29 15,-3 0-15-15,8 0-11 0,-4-2-4 16,5 2-5-16,-1 0 0 0,0-3-2 0,1 3 1 16,-1 0 0-16,-4-4 1 0,0 4 2 15,0-2 0-15,0-2-10 0,-5 2-31 16,-4 2-55-16,-4-4-82 0,4 2-137 15,-5-1-161-15,-8-3-81 0,-5 2 9 16,9-2 109-16,-5 3 165 0,-13-3 124 16</inkml:trace>
  <inkml:trace contextRef="#ctx0" brushRef="#br0" timeOffset="-118254.35">14206 9788 324 0,'-4'0'539'0,"-5"4"132"16,4 1-135-16,-13 5-183 0,18 1-120 16,-13 2-70-16,13 1-41 0,-5 1-32 15,5 4-29-15,-9-2-21 0,9 4-14 0,-9-2-8 16,9 2-8-16,9 0-3 0,-9 3-2 15,9-3-1-15,-9 0-1 0,5 2 4 16,8 2-4-16,-4-5-27 0,0 1-78 16,5-2-177-16,-1-2-254 0,0 2-116 15,1-1 1-15,4-3 134 0,4 2 226 0,-8-2 131 16</inkml:trace>
  <inkml:trace contextRef="#ctx0" brushRef="#br0" timeOffset="-117904.31">14569 10304 398 0,'0'-9'595'0,"-9"1"123"16,4-1-205-16,-8-1-185 0,4-7-114 15,-4 2-72-15,-1-10-43 0,5 4-30 16,-4-2-23-16,4-5-18 0,0 5-12 16,9-5-9-16,0 5-3 0,0-2-3 0,0 4-1 15,9 1-1-15,0-1 0 0,4 5 1 16,1-1 0-16,-1 4 1 0,5 2 0 15,-5-1 0-15,1 5 1 0,8 5 8 0,1-2 9 16,-1 8 5-16,-9-2 4 0,1 7-8 16,-1 1-2-16,1 1 15 0,-14 4 8 15,9 0 6-15,0 4 3 0,-9 2-16 16,0 0-11-16,-9 0-6 0,9 6-3 0,-9-1-5 16,-5 1 2-16,10 3-5 0,-14 1 0 15,13-5 0-15,-8 5-8 0,-5-1-14 16,5 0-23-16,8-1-36 0,-13-1-49 15,5-1-85-15,-1-6-128 0,1 0-178 16,-5-4-107-16,5 2 13 0,8-8 105 0,-4-1 180 16,-4-1 147-16</inkml:trace>
  <inkml:trace contextRef="#ctx0" brushRef="#br0" timeOffset="-117742.29">14466 10454 260 0,'0'-17'506'16,"9"-2"139"-16,-9 2-99 0,9-8-161 15,-5 4-108-15,14-5-70 0,-13-4-50 16,8-1-44-16,5-1-35 0,-5-2-27 0,1-1-19 15,8-4-14-15,-8 3-5 0,17-4-4 16,-13 2-5-16,4-2 1 0,-8 2 1 16,8 2-8-16,1 2-39 0,-1 1-114 15,-9 7-293-15,1-1-188 0,4-1-66 0,-14 7 64 16,5 4 250-16,0 2 173 0</inkml:trace>
  <inkml:trace contextRef="#ctx0" brushRef="#br0" timeOffset="-116998.23">13427 10944 252 0,'0'-15'500'16,"0"3"133"-16,9-1-115 0,-9 4-161 0,0 3-111 16,0 0-69-16,0 4-39 0,0-1-31 15,9 6-24-15,-9 3-21 0,0 0-15 16,0 9-10-16,0 2-8 0,0 4-10 16,4 4-5-16,-4 1-7 0,0 5 0 15,0 1-3-15,0 2-1 0,0 2-2 0,0 0 3 16,0 0-2-16,0-3 1 0,0 3 1 15,0 0 1-15,0-4-5 0,0-2-14 16,0 1-24-16,0-5-44 0,-4-5-58 16,4-2-84-16,0-4-120 0,0-3-126 15,0-7-75-15,-9-1 17 0,0-11 105 0,9-1 141 16,-5-11 129-16</inkml:trace>
  <inkml:trace contextRef="#ctx0" brushRef="#br0" timeOffset="-116746.06">13391 11301 36 0,'0'-42'314'0,"0"0"142"0,0-1 39 16,0 5-94-16,0-2-108 0,0 8-76 15,9-1-63-15,-5 5-37 0,5 1-28 0,5 6-29 16,4 1-11-16,-14 4-7 0,10 1-2 16,8 10-4-16,-9-1-4 0,10 6-10 15,-10 6 1-15,10-1 5 0,-1 8 2 16,-9-1 4-16,5 3-9 0,-4 2-8 16,-1-2-5-16,-4 6-2 0,-4 0-2 0,-5-2-1 15,0 4 0-15,0 2 2 0,0-5-1 16,-5 7-1-16,-13-6 2 0,5 0-2 15,8 0-1-15,-13-2 1 0,1-4 0 0,-1-4-3 16,-5 1-10-16,10-3-27 0,-10 1-42 16,6-5-81-16,-1-1-107 0,4-2-160 15,1-2-123-15,4 0-16 0,4 4 75 16,-4-8 155-16,18 4 148 0</inkml:trace>
  <inkml:trace contextRef="#ctx0" brushRef="#br0" timeOffset="-116415.47">13888 11145 52 0,'31'-15'385'16,"-4"0"151"-16,-4 0 39 0,-1 3-128 15,-8-1-97-15,3 2-59 0,-12 5-30 0,-5-3-33 16,0 5-42-16,0 2-39 0,-5-2-32 16,-4 8-21-16,-4-2-18 0,-5 7-13 15,0 1-18-15,-4 1-4 0,-1 4 2 16,1 4 5-16,0-2 1 0,-1 8-7 0,5-4-12 15,-4 2-12-15,8 1-8 0,-3 1-2 16,3-4-5-16,5 0-2 0,5 0-1 16,-5 0-1-16,9-4-1 0,0 2-3 15,9-2 4-15,-5-2-1 0,14 0 1 0,-4 0 1 16,-1-5 0-16,0 1 1 0,10-5 1 16,8 1-1-16,-13-5 4 0,4 2-22 15,10-4-23-15,-5-4-41 0,-5-1-50 0,9-1-45 16,-4-3-81-16,-4-1-126 15,-1-1-193-15,-4-1-105 0,4-3 13 0,-4 0 121 16,0 0 206-16,0-1 153 0</inkml:trace>
  <inkml:trace contextRef="#ctx0" brushRef="#br0" timeOffset="-115059.5">15030 10485 103 0,'9'5'478'0,"-4"-5"174"0,-5 4 36 15,0-8-214-15,9 2-168 0,-9-7-109 16,13-3-60-16,-4-6-33 0,0-3-22 16,9-4-19-16,0-4-19 0,-5-7-14 0,10-3-11 15,-1-3-6-15,5-6-5 16,0-3-2-16,4 2 1 0,-4-1-2 0,4-1 0 16,-4 0-2-16,9 5-21 0,-5 1-39 15,-4 7-82-15,5 2-170 0,-15 5-246 16,1 5-110-16,5 7 4 0,-19 7 131 0,10 7 231 15,-5 5 136-15</inkml:trace>
  <inkml:trace contextRef="#ctx0" brushRef="#br0" timeOffset="-114407.82">15756 10412 220 0,'0'4'503'16,"0"2"145"-16,-9-4-64 0,9 2-175 0,-9 1-113 15,9-5-81-15,-14-2-58 0,14-1-45 16,-9-3-41-16,9-4-17 0,0-5-12 16,0 0 2-16,-4-2 1 0,8-4-5 15,-4-4-2-15,0-1-14 0,9-5 11 16,-9 1 4-16,14 0 0 0,-14 1 2 0,18-1-16 15,-18 5-12-15,4-1-5 0,5 5-4 16,-4 2-3-16,4 5-1 0,0-1 2 16,-5 6-2-16,5 3 2 0,-5 2 1 0,-4 4 0 15,18 6 3-15,-18 3 0 0,5 10 0 16,4-1 0-16,-5 8 1 0,-4 1 0 16,9 1 0-16,0 2-4 0,-4-3-1 15,-5 0-1-15,18-3-1 0,-18-3 0 0,4-4 0 16,10-1-2-16,-6-1-1 0,1-6 2 15,-4-3 0-15,4 0 0 0,-5-3 1 16,5-3 0-16,0-3 0 0,-4-3 1 16,4-4 0-16,0-1 0 0,-9-4 17 15,4-4 13-15,5-4 4 0,-4-4 4 0,4-3-16 16,-1 0-9-16,-8-1-6 0,5-1-3 16,4-2 0-16,-5 5 1 0,-4-1-1 15,9 3 1-15,0 5-1 0,-9 5-19 16,5 1-22-16,-5 5-36 0,0 7-52 0,0 2-80 15,9 4-142-15,-5 4-228 0,-4 3-123 16,0 1 0-16,0 1 118 0,9 4 222 16,-9 1 159-16</inkml:trace>
  <inkml:trace contextRef="#ctx0" brushRef="#br0" timeOffset="-114055.15">15474 10505 400 0,'-9'0'603'15,"0"4"128"-15,9-8-204 0,-5 1-192 16,-4-3-121-16,9-5-68 0,0-5-35 16,0-1-24-16,0-4-23 0,9-3-18 0,-4-3-18 15,-5-3-10-15,18-3-7 16,-18-3-4-16,13 2-2 0,-9-2-2 0,5 0 0 16,5 0 0-16,4 4-2 0,-5-1-10 15,1-1-28-15,-1 4-55 0,1 3-114 16,3 1-219-16,1 1-176 0,-9 4-54 0,14 4 59 15,-10 2 196-15,1 0 175 16</inkml:trace>
  <inkml:trace contextRef="#ctx0" brushRef="#br0" timeOffset="-113683.71">16208 9981 246 0,'0'-9'553'15,"0"3"154"-15,0-1-67 0,0 5-224 16,0-4-155-16,0 2-99 0,0 2-59 0,9-5-28 16,-4 5-17-16,12-2-14 0,-12 2-14 15,8-2-11-15,10 2-8 0,-10 2-2 16,10 0-4-16,-1 0 1 0,0 0-2 0,1 0 2 16,-1 2 1-16,-4-2-5 0,4 4-24 15,-4-2-54-15,0 2-127 0,0 2-210 16,-13-3-189-16,4 3-64 0,-5-4 62 15,-4 2 178-15,0-2 188 0</inkml:trace>
  <inkml:trace contextRef="#ctx0" brushRef="#br0" timeOffset="-113486.37">16463 9942 317 0,'0'-4'597'0,"-18"4"150"16,14 4-109-16,-5 1-222 0,0-1-136 16,5 4-80-16,-10 5-43 0,5-4-31 15,0 3-34-15,-4 3-28 0,8 2-25 16,5 2-13-16,-18 2-10 0,18-4-5 15,-13 4-4-15,13 0-1 0,-5 4 1 0,5-5-2 16,-8 5-1-16,-1-4-1 0,9 0-18 16,0 0-22-16,0-4-40 0,0 2-67 15,0-2-106-15,0 2-206 0,0-8-184 0,9 4-53 16,-1-5 60-16,-8 1 192 16,0-5 194-16</inkml:trace>
  <inkml:trace contextRef="#ctx0" brushRef="#br0" timeOffset="-112843.6">16705 10076 315 0,'0'0'569'0,"0"-2"138"15,0-1-137-15,0 3-197 0,0-4-136 0,0 2-82 16,0-4-39-16,0 3-14 0,0-3-7 16,0 0-5-16,0 2-6 0,0 2-12 15,9-1-8-15,-9-1-1 0,0 2 1 0,0-2 3 16,9 4 1-16,-9-2-7 0,0 2-4 16,0 0-3-16,0 0 4 0,0 0 8 15,5 2-1-15,-5 2-10 0,0 2-9 16,0 3-16-16,-5 3 15 0,5 3 8 0,0 2 4 15,0 4 3-15,-9 1-17 0,0 1-16 16,5 2-6-16,-5 2-8 0,9-1-4 16,-5-1-3-16,-4-1-1 0,0-1-2 15,9 2-2-15,-4-4-35 0,-5 0-54 16,9-4-88-16,-9 2-170 0,9-4-325 0,-13 0-172 16,13 0-33-16,-5 0 113 0,-13-3 307 15,0-1 199-15</inkml:trace>
  <inkml:trace contextRef="#ctx0" brushRef="#br0" timeOffset="-112145.88">14569 11189 226 0,'0'-11'424'0,"0"1"73"15,0-1-69-15,0 5-106 0,-9-3-70 16,9 3-40-16,0 0-21 0,-5 0-17 16,5-1-18-16,-9 1-10 0,9 4-11 0,0-2-6 15,-4 1-2-15,4 1-13 0,0 2-12 16,0 0-11-16,0 0-19 0,0 2-19 15,0 1-18-15,0 1-13 0,0 2-10 16,0 3-5-16,0 3-3 0,4-1 0 0,-4 2-3 16,0 1 1-16,0 1 0 0,0 0-1 15,9 4-1-15,-9-2 0 0,0-2 3 16,0 6-2-16,5-2 0 0,-5 2 0 0,0 0 1 16,0 0 0-16,0-4-1 0,0 4 2 15,0 0 0-15,-5-2 0 0,5-2 0 16,0-2 1-16,0 0-1 0,5 0-6 15,-5-3-35-15,0-3-45 0,0 1-81 16,0-4-125-16,0-1-224 0,9-1-175 0,-9-4-41 16,0 0 76-16,9-6 214 15,-5-3 192-15</inkml:trace>
  <inkml:trace contextRef="#ctx0" brushRef="#br0" timeOffset="-111607.37">14824 11223 164 0,'18'-21'431'0,"0"2"112"0,-5 4-70 0,1 4-160 16,-1 1-80-16,-4 5-31 0,-4-1 7 16,4 2-4-16,-9 2-20 0,9 2-25 15,-5 2-35-15,-4 2-27 0,0 2-18 0,0 3-14 16,0 0-6-16,0 3-5 0,0-1-10 16,0 4-8-16,0 1-12 0,0-1-8 15,-4 0-6-15,4 2-5 0,0 4-1 16,0-2-2-16,0 4 0 0,0 1-2 0,0-3 2 15,0 4 0-15,4-2-1 0,-4 2 1 16,0-5-1-16,0 1 1 0,0-6-1 16,9 1-4-16,-9-5-6 0,0-1-7 15,9-5-5-15,-9-5-5 0,0 0 3 16,0-2 3-16,0-7 4 0,0-6 6 0,0-1-2 16,0-4 1-16,0-7 2 0,0 2 1 15,0-1 0-15,0 1 1 0,4-2 2 16,-4 7 2-16,0 2-2 0,9 3 2 15,-9 2-2-15,5 7-2 0,4 1 3 0,0 5 0 16,-5 3 1-16,5 5 0 0,-4 2 0 16,13 1 1-16,-14 4 1 0,10 0 0 15,-5 6 1-15,4 0 1 0,5-2 0 16,-14 2 7-16,10-6 7 0,4 0 0 16,-14-3 0-16,5-1-3 0,-4-5-8 0,4 1-1 15,4-7 1-15,-4-3 8 0,0-7 7 16,-9-1 2-16,4-4 2 0,-4-6-11 15,9-4-2-15,-4-4-6 0,-5-5 3 0,9 2-2 16,0-4 0-16,-5 0 0 0,-4 0 0 16,14 3-8-16,-5 3-24 0,0 2-46 15,-5 5-93-15,5 2-186 0,-4 6-261 16,3 5-117-16,6 5 13 0,-5 1 148 16,0 4 246-16,-5 7 144 0</inkml:trace>
  <inkml:trace contextRef="#ctx0" brushRef="#br0" timeOffset="-111363.36">15420 11058 66 0,'9'-6'471'0,"0"3"183"15,-9-3 83-15,0 6-238 0,0-4-183 16,4 2-121-16,-4 2-70 0,14 0-36 16,-5 0-23-16,0 0-3 0,4 0 7 15,0 0-3-15,1 0-3 0,8 0-16 0,1 0-19 16,-1 0-9-16,5 0-7 0,-5 0-3 15,1-4-3-15,-1 4-1 0,0-2 2 16,-4 2-2-16,5 0-3 0,-5 0-22 16,-14 0-36-16,10 0-65 0,4 2-115 15,-18 2-168-15,4-2-201 0,-4-2-68 0,-4-2 46 16,4 2 151-16,-9-4 204 0,-5-1 127 16</inkml:trace>
  <inkml:trace contextRef="#ctx0" brushRef="#br0" timeOffset="-111189.37">15711 11003 182 0,'-9'-2'518'0,"4"2"167"0,-3 2-4 15,-1 5-212-15,-5-1-144 0,10 0-88 0,-5 5-48 16,0-1-42-16,-5 1-37 0,14 4-38 16,-9 1-26-16,5 1-18 0,-5 5-12 15,4-1-4-15,5 0-6 0,-17 2-2 16,17 2-1-16,-5 1-1 0,-4-1 1 16,9 2-3-16,-4-3-20 0,4-1-44 0,0-2-102 15,0-2-223-15,-9 2-244 0,9-4-104 16,0-2 26-16,0-2 183 0,0-1 230 15,9-3 135-15</inkml:trace>
  <inkml:trace contextRef="#ctx0" brushRef="#br0" timeOffset="-109587.54">13270 11853 146 0,'4'2'389'0,"-4"2"94"0,0-4-31 0,0 2-103 16,0 2-89-16,0-4-54 16,0 2-39-16,-4 2-23 0,-5-4-18 0,9 0-20 15,-4-4-12-15,-5 4-14 0,0-2-4 16,-5-2-3-16,10-2-3 0,-14 1-4 15,4-1-10-15,1-3-5 0,0-1-6 0,-5 2-8 16,0-5-9-16,0 2-10 0,-5-1 0 16,10-1 3-16,-9-4 2 0,4-2 1 15,-5-2-7-15,10 0-8 0,-19-2-2 16,19-5-3-16,0 5 0 0,-19-5 15 0,28 1 6 16,-19 1 5-16,10 1-2 0,-5 2-9 15,5-2-10-15,4 1-2 0,-5 1-5 16,10 2 0-16,4 0-1 0,-9-4-1 15,0 5-1-15,9-1 0 0,0-4-1 16,0 4-2-16,9 0 2 0,0 0 0 0,-5 0 2 16,5 1 0-16,5-1 0 0,-5 2 1 15,13 2 0-15,-18-2 1 0,10 2 1 16,4 1-2-16,0 1 1 0,0-2 0 16,-14 2 2-16,9 0-1 0,-4 0 0 0,5-1 1 15,-5 5-1-15,0-4 2 0,-9 5-1 16,4-1 1-16,-4-1 27 0,0-1 22 15,-4 2 11-15,4-1 9 0,-18-1-24 0,13 2-17 16,-4-1-12-16,-4 3-8 0,0-3-2 16,-5 3-6-16,4-4-2 0,10 5-2 15,-14-1 0-15,4-1-2 0,10 4-2 16,-5-3 1-16,0 3-1 0,9 1-1 0,0-1-1 16,0-4 2-16,0 5 0 0,0-1 1 15,9-4-2-15,0 5 3 0,-5-5 0 16,5 1-1-16,-4 1 2 0,13-5 0 15,-14 1 0-15,10 1 0 0,4-4 0 16,-14 3 0-16,9-3 0 0,-4 0-1 0,0 0 1 16,-4 2 0-16,13 1 0 0,-18-3 0 15,4 4 1-15,-4-1-1 0,9-3 0 16,-9 2 2-16,5 1-1 0,-10 1 0 16,5-4-1-16,-9 0 2 0,9-1-2 0,-4-1-2 15,4-4 2-15,-9-1-1 0,0-1 1 16,4-2-1-16,-4-1-1 0,9-5 2 15,-9 1-1-15,9 1-1 0,-4-1 0 0,4 0 0 16,0-1-1-16,0 5 0 16,0-5 1-16,4 1 1 0,-4 1 0 0,9-1 1 15,5-4 2-15,-5 2 3 0,4-4 0 16,1-4-30-16,8-2-71 0,9-2-266 16,-13-11-322-16,23-2-151 0,-14-9-21 0,-1 1 212 15,6-1 276-15,-5 3 165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2-02T02:37:39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14390 5520 191 0,'0'0'336'15,"0"0"28"-15,0 0-38 0,-9-4-74 16,9 4-63-16,0 0-41 0,0 0-32 16,-5 0-7-16,5 4-5 0,0-4-12 15,0 0-17-15,-9 0-18 0,9 0-16 16,0 0-13-16,0 0-10 0,0 0-6 0,9 0-5 16,-9 0 2-16,5 3 10 0,4-1 9 15,-5 2 9-15,14-2 0 0,-13-2-10 16,4 4-4-16,4-4 1 0,0 2 7 15,1-2 3-15,4 0-1 0,4 0-5 0,-8-2-7 16,-1 2-9-16,0-4-2 0,10 2-4 16,-10-2-2-16,10 2-1 0,-10-1-1 15,5-1-1-15,0 2 2 0,0-2 1 0,-14 4-1 16,10-2-1-16,-14 2 0 0,9-4-1 16,4 4 1-16,-13 0-1 0,9 0 0 15,-9 0-13-15,9 0-39 0,-9 0-79 16,-9 4-158-16,0-4-199 0,5 2-84 15,-5 2 20-15,0 2 124 0,-5-3 187 0</inkml:trace>
  <inkml:trace contextRef="#ctx0" brushRef="#br0" timeOffset="301.66">14417 5510 234 0,'9'-2'416'0,"-9"-2"79"0,4-1-149 16,-4-1-113-16,9 0-61 0,0 3-33 15,-5-7-21-15,-4 2-28 0,14-1-30 16,-5 0-19-16,0-1-16 0,4 2-9 0,-4-1-6 15,-4-4-3-15,8 5 0 0,5-1 1 16,-14 3-4-16,5-4-22 0,-4 8-39 16,4-5-86-16,-9 5-128 0,0-4-151 15,0 6-55-15,0 0 30 0,0 0 105 16,-9 2 153-16</inkml:trace>
  <inkml:trace contextRef="#ctx0" brushRef="#br0" timeOffset="474.06">14448 5436 141 0,'0'6'379'16,"-18"-4"95"-16,18 5-83 0,-4-1-146 0,4 3-95 16,-9-3-58-16,9 0-36 0,9 0-23 15,-5-1-10-15,-4 5-10 0,18-5-2 16,-14 5-3-16,5-1 1 0,5 3-3 16,-1 3-38-16,5 0-109 0,-4 0-189 15,-1 6-103-15,0 2-15 0,1 4 80 16,4 1 163-16</inkml:trace>
  <inkml:trace contextRef="#ctx0" brushRef="#br0" timeOffset="1562.06">14417 8115 244 0,'0'0'400'0,"0"0"42"0,0 0-79 16,0 0-104-16,0 2-76 0,0-2-51 16,0 0-38-16,0 0-24 0,0 0-27 15,0 0-14-15,9 4-2 0,-9-4 11 16,4 0 9-16,-4 0 14 0,9 0 3 15,0 0-6-15,-9 0 6 0,4 0-9 0,10 0-9 16,-5-4-8-16,0 4-12 0,4 0-4 16,-4 0 6-16,5-2 3 0,-1 2 0 15,0 0-4-15,1 0-11 0,4 0-3 16,-5 0-2-16,1 0-3 0,-1 0-1 0,5 0-1 16,-14 0-1-16,10 2 0 0,-5-2 0 15,0 4-3-15,-5-4 0 0,5 0 0 16,-4 2-1-16,4-2 2 0,-9 3-2 0,9-3 0 15,-9 0 0-15,4 0 1 16,-4 0-1-16,0 0-6 0,0 0-19 0,0 0-36 16,0 0-60-16,0 0-80 0,0 0-105 15,0-3-122-15,-4 1-80 0,-5 2 10 16,0-4 82-16,9 2 130 0,-5 2 132 16</inkml:trace>
  <inkml:trace contextRef="#ctx0" brushRef="#br0" timeOffset="1976.29">14452 8147 249 0,'0'0'430'0,"0"-2"55"0,0 2-63 16,-4 0-114-16,4-3-94 0,0 3-62 15,0-4-39-15,0 2-23 0,4 2-10 16,-4-6-6-16,0-1-5 0,9 1-6 15,-4 0-7-15,4-5-5 0,0 1-9 0,4-1-7 16,-4-2-12-16,5 1-6 0,-10 1-7 16,14-2-2-16,-5 1-3 0,1 1-1 15,-5-1-2-15,4-1 0 0,-4 4 1 16,-4 3-1-16,8 0-4 0,-4 1-17 16,0 5-41-16,-9 0-111 0,0 3-148 0,-9-1-197 15,0 8-80-15,-4-1 50 0,8 3 120 16,-13 3 188-16</inkml:trace>
  <inkml:trace contextRef="#ctx0" brushRef="#br0" timeOffset="2166.3">14452 8142 358 0,'0'3'560'0,"0"-1"117"16,0 2-179-16,-4-2-182 0,4 2-122 16,4-2-74-16,-4 2-40 0,0 1-24 15,9-1-14-15,-4 2-10 0,4-1-9 16,0 1-6-16,4 0-7 0,-4 3-4 0,5-3 1 15,-10 0-3-15,14 1-2 0,-5-1-18 16,-8 0-59-16,13-1-128 0,-14-1-218 16,14 2-151-16,-13-6-34 0,4 2 83 15,-5-2 181-15,5 4 153 0</inkml:trace>
  <inkml:trace contextRef="#ctx0" brushRef="#br0" timeOffset="8300.89">13870 12423 146 0,'-9'-4'374'0,"0"2"127"0,9-1-72 15,-4 3-116-15,4 0-79 0,0-4-120 16,4 4-63-16,5-2-32 0,5 2-19 16,-1 0 46-16,9 2 17 0,10 2 8 0,4 1 4 15,-1-1-27-15,10-2-16 0,-4 4-11 16,12-2-4-16,-12-1-4 0,17-1-4 16,-9 2-2-16,-4-2 0 0,4-2-2 0,9 0-1 15,-4-2 0-15,-14-2 2 16,5-1-2-16,0-1 4 0,-9 0-1 0,0 2-2 15,-9-1 3-15,4-1-2 0,-13 2 0 16,4 2 2-16,-4-2 4 0,-4-1-21 16,-10 1-122-16,5-2-263 0,-9 1-152 0,-9-5-56 15,-4 2 85-15,8-1 225 16,-13-4 133-16</inkml:trace>
  <inkml:trace contextRef="#ctx0" brushRef="#br0" timeOffset="9125.7">16222 11187 316 0,'0'-13'513'16,"0"5"116"-16,0-1-172 15,0 3-159-15,0 2-105 0,0 4-68 0,0 0-38 16,0 0-22-16,8 6-13 0,-8 3-14 15,9 3-10-15,-9 3-3 0,5 4-6 16,-5 2 3-16,9 2 0 0,-5 5-1 0,-4-1 0 16,9 5-4-16,0-2-6 0,-9 6-2 15,5-3-6-15,4 3-1 0,-5-2 0 16,-4 2-2-16,9-4 1 0,-9-1 2 16,0-1 0-16,9-3 2 0,-4-3-4 0,-5-7-19 15,9 2-41-15,-1-5-79 0,-8-1-153 16,0-7-196-16,0-1-91 0,0-5 14 15,-8-5 116-15,8-1 187 0,-9-7 121 16</inkml:trace>
  <inkml:trace contextRef="#ctx0" brushRef="#br0" timeOffset="9421.29">16222 11478 176 0,'-5'-31'479'0,"-4"1"133"0,5 3-42 16,-14 4-209-16,18 1-133 0,-5 5-89 15,5-4-53-15,-9 6-33 0,9-1-18 16,9 1-11-16,-9 4-10 0,5 1-6 0,13 5-1 15,-14-1 0-15,10 2-1 0,8 2-1 16,-9 2-1-16,5 0 0 0,-4 2-1 16,-1 2 10-16,10-2 9 0,-10 5 3 15,0-1 2-15,-4 0-9 0,0 3-6 0,-4-1-2 16,8 1-3-16,-13 3 2 0,0 1-4 16,0 2-1-16,0 2 1 0,0-2-2 15,-4 1-1-15,-5 1 2 0,4 2-2 16,-4-4 4-16,0 2-1 0,-4-4-1 0,8 2 3 15,-3-3-3-15,-1-3-4 0,4-1-15 16,-4 1-36-16,9-3-85 0,-9 0-140 16,9 1-193-16,0-5-112 0,-4-2 11 15,4 0 106-15,4 0 180 0,-4-5 131 16</inkml:trace>
  <inkml:trace contextRef="#ctx0" brushRef="#br0" timeOffset="10037.39">16423 11297 285 0,'18'-15'488'15,"-5"0"119"-15,-4 7-155 0,-4 1-148 16,4 1-90-16,-5 4-67 0,5 4-41 0,-9 2-26 16,9 5-28-16,-9 3-19 0,0-1-13 15,0 4-5-15,5 0-7 0,-5 6-1 16,0-2-2-16,0 2 2 0,9-4-2 16,-9 4-1-16,4-6-1 0,-4 1-2 0,0-1-2 15,9-4-1-15,0-1 1 0,-5-5 0 16,-4 1-1-16,9-6 4 0,0 0 2 15,-4 0 2-15,-5-6 5 0,13 1-1 16,-13-5 4-16,9-1 0 0,0-4-1 16,-4 3-4-16,-5-3-3 0,9 0 0 0,-5 0-2 15,5 3 1-15,0-1-3 0,-9 1 1 16,5 3 0-16,4 3 1 0,-5 1-2 16,-4-1 0-16,9 2 3 0,-9 2-1 15,9 2-1-15,-5 2 0 0,-4 2 1 0,9 2-1 16,0-1-1-16,-9 5 1 0,5 1-1 15,-5 2 1-15,0 1-2 0,9 1 3 16,-5 4-2-16,-4-2 1 0,0-2 0 0,0 4-2 16,9-2 2-16,-9-2-1 15,0-5-1-15,0 1-1 0,9-5-1 0,-9 4-2 16,0-5 1-16,0-1 1 0,0-4-1 16,0 0 0-16,0-4-2 0,5-1 3 15,-5-1-2-15,0-4 2 0,0-1 0 0,9-2 0 16,-5 1 0-16,-4-3-1 0,0-2 2 15,9 2 0-15,0 0 0 0,-5-1 0 16,-4 1 2-16,18 4-1 0,-18-4 0 16,5 5 0-16,4-1 0 0,-5 1-1 0,5 1 0 15,0 3 0-15,-4 0-1 0,-5 1 1 16,9-1 1-16,-5 2 1 0,-4 2 0 16,0-1 1-16,9 3 0 0,-9 0 0 0,9 0 3 15,-9 0-2-15,0 3 2 16,0 3 1-16,0 0 1 0,0 3 1 0,0-1 2 15,0 1-8-15,-9 3-31 0,0 1-89 16,9-4-179-16,-4 3-225 0,-5-1-103 16,4-1 18-16,-4-1 144 0,0-3 201 15,-4-4 123-15</inkml:trace>
  <inkml:trace contextRef="#ctx0" brushRef="#br0" timeOffset="10170.41">16656 11208 35 0,'-9'-40'457'16,"-4"4"179"-16,-1 6 114 0,5 7-271 15,-4 2-181-15,8 0-114 0,-13 6-71 0,14 5-54 16,-5-1-69-16,4 2-138 0,-13 3-256 16,14 2-181-16,-14 8-60 0,5 2 70 15,8-1 207-15,-17 10 165 0</inkml:trace>
  <inkml:trace contextRef="#ctx0" brushRef="#br0" timeOffset="11201.55">15769 11474 89 0,'14'-6'395'0,"-5"4"141"16,-5-2 5-16,5 2-138 0,-5 2-110 16,-4-3-85-16,9 3-52 0,0 0-39 15,-9 0-24-15,5 0-13 0,-5 3-12 16,0-3-6-16,9 2-9 0,-9-2 4 0,0 4-1 15,0-2 3-15,4 2 0 0,-4-4 3 16,0 2-2-16,0-2-7 0,0 4-4 16,0-4-9-16,-4 3 1 0,4-3-1 15,0 0-3-15,-9 2-3 0,9-2-12 16,-5 0-7-16,-4 0-6 0,0 0-3 0,-4 4-2 16,9-4-1-16,-14 2 0 0,4-2-1 15,10 4 14-15,-14-4 11 0,4 2 7 16,1 1 4-16,-1-3-13 0,-3 4-11 0,-1-4-5 15,-5 0-3-15,5 2-4 0,0-2 2 16,-13 0-3-16,9-2-1 0,4 2 1 16,-14 0-1-16,10 0 0 0,-5 0 0 15,-4 2 0-15,13-2 0 0,-5 0-1 0,-8 0-2 16,4 0 1-16,5 4 0 16,-1-4-1-16,-3 0 2 0,3 2 0 0,-8 2 0 15,13-4-1-15,-13 3 0 0,8-1 0 16,-13 2-1-16,14-2 2 0,-5 2-2 15,-4 2 2-15,4-3-1 0,0-1 1 0,-4 2-1 16,8 2 2-16,-13-3 0 0,14-1 0 16,-14 4 0-16,14-2 2 0,-5-2-2 15,0 2 0-15,-4 1 0 0,8-1 0 16,-4-2-2-16,5 2 0 0,0-4 2 0,-1 2-1 16,1 2 0-16,8-1-3 0,-8-1 3 15,9-2-1-15,-10 0-1 0,10 0 3 16,-1 0-2-16,1 0 0 0,-5 0 1 15,0 0 0-15,0 0-1 0,5-2 2 0,8 2-2 16,-13 0 1-16,5-3 1 0,4 3-1 16,4 0-1-16,-3 0 2 0,3 0 0 15,-4 3 0-15,0-3 0 0,9 0 0 0,-4 0-1 16,-5 0-1-16,9 0 2 16,-5 0-1-16,5 0 0 0,0 0 0 0,0 0-1 15,0 0 2-15,0 0-2 0,0-3 0 16,0 3 2-16,0 0-1 0,0 0-1 15,0-4 1-15,0 2-1 0,5-2 1 0,-5 2-1 16,9-2 0-16,-5-1 1 0,5-1-1 16,0-4 2-16,-4 1-1 0,8 3 1 15,-4-5 1-15,0 1-1 0,-5 1 2 16,14 1-1-16,-13-1 0 0,8-1 0 0,5-1 0 16,-13 5-1-16,4-3 0 0,-5 3 1 15,14-3-1-15,-14 3 1 0,-4 0 1 16,9 0-1-16,-4-1 1 0,4 1 1 15,-9 4-1-15,9-2 2 0,-9-1 0 0,0 5 2 16,4-4 0-16,-4 2 2 0,0 2 0 16,0 0-8-16,0 0-26 0,0 2-39 15,0 2-55-15,-4-2-57 0,-5 1-125 16,9 1-230-16,-9-2-146 0,4 2-40 16,-4-2 95-16,5-2 227 0,-14 4 177 15</inkml:trace>
  <inkml:trace contextRef="#ctx0" brushRef="#br0" timeOffset="11451.59">14309 11462 164 0,'0'0'457'0,"-9"6"128"0,9-2-49 16,0-2-190-16,0 2-118 0,-4-1-73 16,4-1-43-16,0 2-34 0,0-2-27 15,4 4-18-15,-4 1-12 0,0 1-7 0,9 5-6 16,0-1 1-16,-4-1-3 15,-5 4 1-15,13 0-2 0,-4 1-1 0,0-1-4 16,-5 0 3-16,14-4-4 0,-13-1-1 16,8 1 2-16,-4 2 3 0,5-1 5 15,-5-1 1-15,4-1-23 0,-4 1-120 0,-5-1-282 16,10-5-158-16,-14 5-56 16,9-4 77-16,-9-1 242 0,0 5 140 0</inkml:trace>
  <inkml:trace contextRef="#ctx0" brushRef="#br0" timeOffset="35769.76">16916 12596 273 0,'13'4'822'0,"-4"1"258"15,-9 5 121-15,-9-1-488 0,9-1-314 16,-4-4-239-16,8-2-194 0,-4-4-197 15,9-4-291-15,0-3-280 0,4-7-109 0,-8 1 42 16,13 0 229-16,-18-6 274 0,4-2 163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2-02T02:38:31.0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13310 14682 74 0,'0'-3'209'16,"-4"-1"13"-16,-5 2-12 0,9-2-16 16,-5 2-15-16,5-1-9 0,-9-3-5 15,0 2-13-15,9 2-13 0,0-2-34 0,0-1-38 16,0 1-29-16,-4 2-24 0,4-2 12 16,4-2 5-16,-4 6 4 0,0-5-3 15,0 1-10-15,9 2-9 0,0-2-4 16,-4 4-4-16,4-2-3 0,-5 2 2 0,5 0-2 15,5 2 3-15,4 2-2 0,-14-2 2 16,10 5-1-16,3-1 22 0,-3 2 13 16,-10 1 10-16,14 1 3 0,-13 1-20 0,13-1-12 15,-14 1-7-15,10-1-5 16,-5 5-2-16,0-4-3 0,-5 4-2 0,5-3 1 16,-5 3 1-16,14-2 0 0,-18-1 2 15,5 3-1-15,4-4 0 0,-5 2-2 16,5 1-1-16,-9-5-1 0,9 1 1 0,-4 1-2 15,-5-5 1-15,0 1 0 0,9-1-1 16,-9-4 1-16,9 2-2 0,-9-2 4 16,0-2 0-16,0 4 1 0,0-4 3 15,0 3 0-15,4-3 2 0,-4 2 0 0,0-2 0 16,0 0 4-16,0 4-8 0,0-4-16 16,0 0-39-16,0 0-68 0,0 0-119 15,-4 0-172-15,4 2-72 0,-9-2 6 16,0-2 99-16,9 2 161 0</inkml:trace>
  <inkml:trace contextRef="#ctx0" brushRef="#br0" timeOffset="350.5">13427 14867 256 0,'0'-2'419'0,"-5"-2"55"0,-4-2-125 15,9 6-126-15,-9-2-83 0,9 2-54 0,0 0-31 16,0-3-17-16,0 3-11 0,0 3-10 15,0-3-7-15,0 2-7 0,0 2 0 16,9-2-2-16,-9 2-1 0,9 1-2 16,-4 1 0-16,4-2-1 0,0 2 0 0,-5-1-1 15,5-1 18-15,-4 2 9 0,4-4 6 16,0 5 5-16,-5-5-15 0,5 4-10 16,-5-6-5-16,5 4-4 0,0-4-2 0,-4 0-1 15,-5 0 2-15,13 0 2 16,-13-4 0-16,9 2 2 0,-9-2 1 0,14-1 1 15,-14-1 0-15,9 2 1 0,0-4 0 16,-9 1 0-16,4 1 1 0,-4 0 3 16,0-3 3-16,9 3 2 0,-5 1 1 0,-4-1 2 15,0 2-10-15,9-2-34 0,-9 4-77 16,9-1-148-16,-9-1-167 0,0 2-67 16,0 2 23-16,0-4 118 0,0 4 154 15</inkml:trace>
  <inkml:trace contextRef="#ctx0" brushRef="#br0" timeOffset="7713.35">17798 5747 60 0,'5'-17'366'0,"-5"2"125"16,8-4 16-16,-8 4-147 0,0-2-101 15,0 2-65-15,0 0-52 0,9 3-32 16,-9-3-29-16,5 2-21 0,-5 1-15 0,0 3-11 16,0 1-9-16,0 2 2 0,0-1 0 15,0 5 4-15,0-2-2 0,0 8-9 16,0-2-6-16,-5 7-6 0,5 3-3 0,-9 3 0 15,9 4 0-15,-8 4 1 0,8 1 0 16,-5 3-3-16,-4 3-4 0,9 1 1 16,-4 1 0-16,-5-2 1 0,0 3 0 15,9-3 1-15,-5 0-2 0,-4 1 1 16,9-8 0-16,-4 1 0 0,4-3 1 0,0 0-1 16,0-6 0-16,0 0-1 0,4 1 0 15,-4-7 1-15,9-1-2 0,-4 1 1 16,13-3-1-16,-14-2 1 0,10-2 0 15,3 1-1-15,-3-3 1 0,-1 0 0 0,1-3 1 16,8 1 3-16,-8-4 1 0,8 0 5 16,-4-1-11-16,0-1-27 0,0-1-64 15,0-3-124-15,0-1-185 0,-14 2-144 16,9-5-34-16,5 1 74 0,-4 0 166 16,-5 0 151-16</inkml:trace>
  <inkml:trace contextRef="#ctx0" brushRef="#br0" timeOffset="7956.77">18237 5679 311 0,'9'-13'507'0,"-5"5"104"0,-4 4-177 15,9-1-165-15,-9 5-92 0,0 0-54 16,0 2-35-16,0 5-17 0,0-1-23 16,0 3-16-16,-9 3-2 0,9-1 0 15,0 4-4-15,-4 4-4 0,-5-2-10 0,9 2-6 16,-5 2-2-16,5 0 0 0,-17 0-4 15,17 2 2-15,0-2-1 0,-5 3 4 16,-4-3 0-16,9-2 2 0,0 2-4 16,0 0-17-16,0-6-52 0,0 2-110 0,0-1-190 15,0-5-158-15,0-2-45 16,0 1 58-16,0-8 162 0,-4-2 156 0</inkml:trace>
  <inkml:trace contextRef="#ctx0" brushRef="#br0" timeOffset="8215.14">18246 5685 181 0,'4'-15'486'0,"-4"5"135"16,0 1-48-16,0 3-215 0,0 4-139 16,0-4-88-16,0 6-55 0,0-3-32 0,9-1-21 15,-9 4-10-15,14-2-5 0,4 2-3 16,-14 0 1-16,10-4-2 0,8 4-2 15,-9 0-1-15,10-2-1 0,-10-2 0 16,10 2 3-16,-1-1 0 0,-9 3 3 0,10-6 1 16,-10 2 1-16,10 2-15 0,-5-1-43 15,-14-3-98-15,10 0-182 0,-5 6-174 16,-9 0-62-16,0 0 46 0,0 2 149 16,-9 4 165-16</inkml:trace>
  <inkml:trace contextRef="#ctx0" brushRef="#br0" timeOffset="8449.86">18224 5865 7 0,'-9'6'404'15,"4"-4"167"-15,-4 2 104 0,9-1-235 16,0-1-173-16,0 2-106 0,9-2-65 0,-4 2-40 16,12-4-21-16,-12 0-12 0,8 0-9 15,5-4-4-15,5 2-2 0,-5 2-1 16,0 0-4-16,-1-4-1 0,6 2 0 15,-10 2 0-15,10-3 0 0,-5 3 5 0,-5-4 2 16,0 4-2-16,-4-2-23 0,-4 2-45 16,4 0-104-16,-9 2-172 0,-9 2-168 15,9-1-56-15,-5 3 48 0,-17 0 143 16,9 5 165-16</inkml:trace>
  <inkml:trace contextRef="#ctx0" brushRef="#br0" timeOffset="8633.82">18179 6051 271 0,'0'6'511'0,"-14"-4"121"0,14 2-131 16,-4-1-189-16,4-1-124 0,0-2-78 16,0 4-44-16,4-4-28 0,5 0-14 0,5 0-8 15,-1 0-3-15,1-4-3 0,8 2-1 16,-9-1 2-16,19 3 0 0,-10-6 1 16,5 2 0-16,4 2-6 0,-13 2-33 0,14-4-93 15,-10 4-203-15,0-3-185 16,-4 1-70-16,5-2 39 0,-5 2 166 0,-5-4 165 15</inkml:trace>
  <inkml:trace contextRef="#ctx0" brushRef="#br0" timeOffset="9097.27">18756 5700 24 0,'18'-13'424'0,"-13"1"163"0,4 7 102 15,-5-1-250-15,-4 6-166 0,0 0-104 16,0 6-65-16,0-3-38 0,0 9-22 15,-4-3-12-15,4 8-12 0,-9 2-7 16,9 2-5-16,0 0-2 0,-5 6-1 0,5-3-1 16,-9 3-2-16,0 0-1 0,5 3 0 15,-5-7 1-15,9 5 0 0,0-7 1 16,-4 0-1-16,4-4 1 0,0-2 0 0,-9-3 1 16,9-3-3-16,-9-3-1 0,9-6-1 15,0-2-1-15,0-4-3 0,-5-7-1 16,5-2-1-16,0-2-2 0,0-4 2 15,0-4 3-15,5-1 4 0,-5-1 2 0,0 0 1 16,18-1 1-16,-18 1 0 0,4 3-2 16,9 3 2-16,-4 0-3 0,5 4-1 15,-1 2 1-15,5 3-1 0,-13 3 4 0,17 3 1 16,-8 2 1-16,8 4 3 0,-9 4 1 16,10 5 0-16,-10-1 6 0,5 5 8 15,0 4 2-15,-9-1 1 0,4 5-4 16,-4-1-9-16,0 5-2 0,-9-2-5 15,0 5 1-15,-9-1-1 0,0 3-1 0,-4-3 1 16,4 3-4-16,-9-1 3 0,0-1-1 16,0-1 0-16,-4-1 1 0,-1-7-1 15,1 2-12-15,0-9-34 0,-1-1-97 16,-4-7-225-16,5-4-202 0,0-6-86 0,-1-3 37 16,5-3 188-16,-4-3 185 15</inkml:trace>
  <inkml:trace contextRef="#ctx0" brushRef="#br0" timeOffset="12859.49">19742 5702 87 0,'-9'-2'379'0,"9"-2"138"15,-9 2-9-15,9 2-126 0,0-3-116 16,0 3-81-16,0-4-56 0,0 2-36 16,0-4-24-16,9 2-13 0,0-1-11 0,-5 1 0 15,5-2-3-15,5 0-6 0,8 3 8 16,-8 1-3-16,17-2 1 0,-13 2-4 15,4-4-12-15,10 3-10 0,-6-1-6 16,6 2 1-16,-14-2-3 0,13 2 2 16,-9 2-1-16,1 0 0 0,-5 0 0 0,0 0-2 15,-14 0-12-15,14 2-20 0,-13 2-32 16,-5-4-73-16,8 2-128 0,-16 2-183 16,8-1-132-16,-5-1-14 0,-13 2 91 15,5-2 170-15,-10 2 149 0</inkml:trace>
  <inkml:trace contextRef="#ctx0" brushRef="#br0" timeOffset="13069.79">19957 5651 52 0,'-9'0'414'0,"4"3"163"0,-4 1 59 16,5 2-183-16,4 0-153 0,-9 5-103 15,9 2-61-15,-9 2-42 0,9-1-30 16,0 5-18-16,0-2-16 0,0 2-11 0,0-2-6 16,0 4-5-16,0-2-4 0,0 2 0 15,0 0-2-15,0-4 0 0,0 5 1 16,9-4 1-16,-9 2-2 0,9-1 2 15,-9-1-1-15,4-3 2 0,-4 0 1 0,9 0-7 16,-4-4-20-16,-5-1-52 0,18-1-110 16,-14-1-171-16,-4-2-186 0,14-2-64 15,-14-1 47-15,9-1 145 0,0-2 182 16</inkml:trace>
  <inkml:trace contextRef="#ctx0" brushRef="#br0" timeOffset="13889.93">20145 5994 31 0,'9'-9'382'16,"-5"-3"163"-16,5 3 54 0,-4 3-148 16,-5-1-141-16,9 5-92 0,-9-2-55 15,9 4-35-15,-9 0-29 0,-9 4-23 0,9 1-22 16,0 5-16-16,-9-1-10 0,9-1-6 16,0 5-3-16,-5-1-1 0,-4 3-4 15,9 0-2-15,-4 0-2 0,4 0-4 16,0-1-1-16,0 1-4 0,0 0 1 0,0-2 0 15,0-1-2-15,4-3-2 0,-4-1 0 16,9 1-1-16,-4-5 0 0,4-2 0 16,0-2 1-16,-5-2-1 0,5-2 2 0,-4-1-1 15,4-1 0-15,0-3 1 16,-5-1 1-16,-4-1-2 0,9-1 4 0,-9-3 1 16,9 2 5-16,-9-1 1 0,-9 1 2 15,0 2-1-15,9-1 1 0,-4 3 1 16,4-1 3-16,-18 5-2 0,18-1 0 0,-5 0-5 15,-4 3-2-15,9-1-5 0,0 2-1 16,0-2-1-16,0 4 1 0,0-2-3 16,9 2 0-16,-4-4 2 0,13 2-1 15,-14 2 1-15,14-3 0 0,-5 3-1 0,1-4 1 16,-1 2 0-16,1-2 0 0,8 2 0 16,-9 2 0-16,-4-4 1 0,5 4 0 15,4 0 2-15,-14-3 1 0,5 3 2 16,-4 3 3-16,-5-3-1 0,0 4-1 15,0 2 0-15,-5 0-2 0,-4 3 0 0,5-1-1 16,-5 1 0-16,-5 4-1 0,5-1 0 16,0-3 0-16,-4 5-2 0,9-5 0 15,4 1 0-15,-9-1-2 0,9-1-3 16,0-4 0-16,0-1-1 0,9-3 0 0,-9 0 2 16,4-3 0-16,9-3 0 0,-4-6 1 15,5 3 0-15,4-1 2 0,-14-5-1 16,10 4 2-16,4-4-1 0,-5 0 0 0,-8-1 0 15,12 5 2-15,-12-4-1 0,13 5 1 16,-14 5 0-16,-4-5 1 0,14 8 12 16,-14-2 8-16,0 4 5 0,9 4 3 15,-9 2-10-15,0 3-6 0,0 3-5 0,0-3-2 16,0 6-2-16,0-1-1 0,0 1-2 16,0 4-1-16,0 2 2 0,-9 0-2 15,9 3 1-15,0-1 2 0,0 4 0 16,9-3-1-16,-9 3-1 0,0-2 1 15,0-1 1-15,0-1-1 0,0-2-1 0,0-2 1 16,0-4-1-16,-9 0 3 0,9-1-3 16,0-1 1-16,-5-4 0 0,-4-1 1 15,9 2-2-15,-4-7-1 0,4 3 1 16,-18 0-1-16,13-6 0 0,5 3 0 0,-17-3-1 16,17-3-8-16,-14-1-29 0,14-2-45 15,-4 1-105-15,-5-5-188 0,0-1-216 16,9-1-94-16,0-1 37 0,9-2 159 15,0 1 212-15,-5-4 128 0</inkml:trace>
  <inkml:trace contextRef="#ctx0" brushRef="#br0" timeOffset="14210.03">20620 6053 181 0,'18'-21'476'16,"-5"6"140"-16,-9 4-54 0,14 1-170 16,-18 5-122-16,0 1-77 0,-9 4-45 0,0 0-32 15,5 4-27-15,-5 5-16 0,5-3-11 16,-14 3-14-16,13-1-8 0,-4 1-13 15,5 1-10-15,4-5-9 0,-9-1-6 16,9-2-4-16,9 2-1 0,-9-4-1 16,4-4 1-16,5-2-1 0,-4 1 0 0,13-1 1 15,-14 0-2-15,9-3 2 0,5 3 2 16,-13 2 0-16,13 2 1 0,-14 2 2 16,10 2 1-16,-14 2 3 0,18 2-1 15,-18 3 1-15,0 3-1 0,0 3 1 0,0 2-1 16,0 2 1-16,-9 2-1 0,0 0 0 15,9 5 1-15,-14-1 2 0,14 2 2 16,-4-1-8-16,-5 1-11 0,0-2-18 16,4-1-27-16,5-3-39 0,-9 0-72 0,9-6-109 15,-9 0-144-15,9-7-146 0,0-1-20 16,0-7 71-16,0-3 137 0,9-9 166 16</inkml:trace>
  <inkml:trace contextRef="#ctx0" brushRef="#br0" timeOffset="14660.01">20736 6239 111 0,'14'-26'389'0,"3"1"140"15,-12 2-14-15,8-1-136 0,5 6-110 0,-13-4-82 16,13 5-53-16,-14-4-35 0,10 2-26 16,3-2-17-16,-12 4-13 0,4-4-8 15,4 0-3-15,-4-4-4 0,-4 2-3 16,8-1 4-16,-4-3 4 0,5-1 1 16,-5-1 2-16,0 1 3 0,-5 1-1 0,5 1 0 15,-5 1-1-15,-4 4-1 0,9 0 7 16,0 6 12-16,-9 4 5 0,0 1 3 15,-9 2-7-15,9 5-13 0,-9-1-14 16,9 4-11-16,-13 4-5 0,13 5-5 0,-4 3-3 16,-5 3 2-16,0 0-4 0,4 8 2 15,-4 1-2-15,0 3 0 0,9 3 0 16,-13 1-1-16,13-1-2 0,0 2 0 0,0-1-2 16,0-5 1-16,9-1 1 0,-5-2-2 15,5-4 1-15,5-2-2 0,4-4 2 16,-14-1-2-16,18-7 2 0,-8-1-2 15,-1-8 3-15,5 2 0 0,-4-7 0 16,-1-1 1-16,-4-1 1 0,-4-4-1 0,3-4 2 16,1 2-1-16,-9 2 3 0,0-1-1 15,0 5-1-15,0-4 3 0,0 5 0 16,-9 5-2-16,1-1 3 0,3 6-4 16,-4 0 3-16,5 6-3 0,4-1 2 0,-18 7-2 15,18 1 1-15,-5 4-5 0,5 2-16 16,-9 2-33-16,9 0-55 0,-9-4-128 15,9 2-224-15,0-2-193 0,-4-2-67 16,-5-2 73-16,9 1 200 0,-5-5 195 16</inkml:trace>
  <inkml:trace contextRef="#ctx0" brushRef="#br0" timeOffset="15708.72">18058 7107 14 0,'9'-10'348'0,"-5"1"165"0,-4-2 61 15,9 1-123-15,-4 2-125 0,-5-5-97 0,0 4-53 16,0-3-33-16,0 3-23 0,-5 1-12 16,-4-1-11-16,9 3-7 0,-4 0-6 15,-14 3-5-15,13-1-5 0,-13 4-4 16,5 4-7-16,9 1 4 0,-19 5-6 0,10-1-5 15,-10 3-4-15,10-1-15 0,-10 4 8 16,6 4 5-16,-1-4-1 0,0 6 1 16,4-4-19-16,1 4-11 0,-1 0-8 0,5 0-6 15,1 0-1-15,-6 0-3 16,14-2 0-16,-4 2-2 0,4-6 0 0,0 0-2 16,4 0 2-16,-4 0-2 0,14-3 2 15,-6-1 0-15,1-1 0 0,5-1 0 16,-1-3 0-16,1 0 2 0,4-1-2 0,0-1 2 15,4-4 0-15,-4 0 0 0,0-6 1 16,4 3-14-16,1-3-30 0,-1 0-40 16,0-3-53-16,1 3-64 0,-5 0-112 15,4-3-199-15,0 3-164 0,1 0-43 16,-10 3 81-16,10-1 200 0,-1 2 189 0</inkml:trace>
  <inkml:trace contextRef="#ctx0" brushRef="#br0" timeOffset="16052.51">18344 7382 95 0,'0'6'486'0,"0"1"168"0,-13-5 53 16,9 2-240-16,-5 2-164 0,0-6-102 15,-5 0-55-15,10 0-36 0,4-6-30 16,-18 2-26-16,13-1-18 0,-4-5-15 16,9 5-10-16,-9-7-5 0,9 3-3 15,0-3-1-15,0-1-2 0,0 2 0 0,9-1 2 16,-9-1-2-16,14 1 1 0,-5 1-1 15,0 2 2-15,-5-3 0 0,10 6 0 16,4-3-2-16,-14 3 2 0,9 3-1 16,-4-1 0-16,0 2 9 0,-4 4 11 0,4-2 3 15,-5 7 5-15,-4-1-6 0,9 0-4 16,-9 3-3-16,0 3-6 0,-9-1 0 16,9 2-2-16,0-1 0 0,-4 3-2 15,-5 0 3-15,9-4-2 0,-5 5 1 0,5-1-5 16,-9 0-14-16,0 0-25 0,9 0-38 15,0-3-57-15,-4-3-98 0,4-1-141 16,0-1-156-16,4-5-96 0,-4-2 23 16,9 0 122-16,0-9 158 0,-4 1 145 0</inkml:trace>
  <inkml:trace contextRef="#ctx0" brushRef="#br0" timeOffset="17050.66">18389 7413 107 0,'14'-16'296'16,"8"1"165"-16,-9 0 60 0,5 0-71 0,-13 3-104 16,8 1-91-16,5 5-70 0,-13-3-46 15,-5 3-33-15,18 2-14 0,-18 4-8 16,4-2-6-16,-4 4-10 0,0 2-16 0,0 2-14 15,0 3-13-15,0 3-7 0,0-1-5 16,0 2-5-16,0 1-3 0,0 1-2 16,0 0-1-16,0 0-2 0,0 0 2 15,0 1-2-15,0-5 0 0,0 2 0 0,9-1 0 16,-4-7-2-16,4 5 0 0,-1-4-1 16,-3-6 1-16,8 3 0 0,-4-6 0 15,0-3-1-15,5 0 1 0,-10-3-1 16,14-3 1-16,-13-3-1 0,13 0 0 15,-14 0 0-15,9 0 1 0,-4-1-1 0,0 1 1 16,-4 0 1-16,4 4 1 0,-5 1 0 16,5 1 0-16,0 3 0 0,-9 4 4 15,0-4 6-15,0 6 7 0,0 0 1 16,5 0-1-16,-5 2-6 0,0 4-2 0,0 3-3 16,0 1 0-16,0-1-2 0,0 3-1 15,0 3 0-15,0-4-1 0,0 5 0 16,0-5-2-16,0 2 0 0,0-1 0 15,9-1 0-15,0-1-2 0,-9-1-1 16,0-3 1-16,4-1-1 0,5-1 0 0,-5-4 1 16,5 2 0-16,0-4-2 0,-4-2 3 15,-5 1-3-15,13-3 3 0,-13-2 0 16,18-1 1-16,-18-3-2 0,5-1 2 0,4 2 0 16,-5-1 2-16,5 3-2 0,0-3 0 15,-4 3 0-15,3 0 1 0,1-1 0 16,-9 4 1-16,5 1-2 0,4-1 2 15,-5 6-1-15,-4 0 2 0,9 0 0 0,-9 0-1 16,9 2 4-16,-9 5-1 0,5-1 0 16,-5 2 0-16,9 1 0 0,-9 4 0 15,4-1 0-15,-4 3-1 0,0-4-1 16,0 5-1-16,0-1 0 0,9 0 1 0,-9-4-2 16,0 1 0-16,0-3-1 0,0 1 0 15,9-4-2-15,-9-3-2 0,0-1 1 16,0 2 0-16,0-4 1 0,0-6 1 15,5 3 1-15,-5-3-1 0,0-4 1 16,9 1 0-16,-5-3-2 0,-4 1 2 0,9 2 0 16,-9-3 0-16,13-1 0 0,-13 1 0 15,9 1 0-15,0-2 0 0,-4 5 0 16,-5-1 0-16,9 3 0 0,-5 0 3 16,5 3 0-16,0 3 1 0,-9 3 2 0,0-1-2 15,5 4 1-15,-5 3 0 0,9 1 0 16,-9 1-1-16,0 1 1 0,4 3-1 15,-4-2-2-15,0 2 1 0,0-1-2 0,9-1-1 16,0-2-1-16,-9-1-2 0,4-4-1 16,5-3-3-16,0-1 3 0,-4-2-1 15,8-2 1-15,-4-1 0 0,0-7 0 16,-4 2 1-16,8-5-2 0,5-2 1 16,-13 0 1-16,8-2 0 0,-4-4 1 0,0 2 6 15,-5-2 5-15,14 0 5 0,-18 0 1 16,5 0-2-16,4 4 9 0,-5-2 6 15,-4 2 4-15,0 2-1 0,9 5-10 16,-9-1-6-16,9 2 14 0,-9 3 14 0,0 0 10 16,0 2 6-16,0 4-11 0,0 0-16 15,0 0-12-15,0 6-6 0,-9 4-4 16,9-1-4-16,0 2-1 0,-9 5-3 0,9 1 2 16,0 2-2-16,0 2 2 0,0-1-1 15,0 1 1-15,0 4-4 0,0-4-11 16,0 2-24-16,0-1-29 0,0-1-42 15,0 0-49-15,9-4-94 0,-9-1-147 16,0-1-180-16,9-6-101 0,-9-1 30 0,0-4 130 16,0-4 189-16,0-6 148 15</inkml:trace>
  <inkml:trace contextRef="#ctx0" brushRef="#br0" timeOffset="17578.77">19236 7466 87 0,'-9'-8'447'0,"9"-1"174"15,0 3 32-15,-5 0-160 0,5 2-178 0,0-1-120 16,0 5-78-16,0-4-48 15,0 2-33-15,5 2-13 0,-5-4-10 0,13 4-3 16,-4 0 0-16,5 0-3 0,-5-2 0 16,4 2 6-16,0 0 8 0,5 0 1 15,-4 0 3-15,-10 0 1 0,14 2 3 0,-13-2 16 16,4 4 16-16,-5-2 2 0,5 2-2 16,-9 5-10-16,9-3-17 0,-9 5-9 15,-9-1-9-15,9 5-4 0,0-4-6 16,0-1 1-16,0 1-3 0,0 1-3 0,9-5 0 15,-9 1-2-15,4-4 0 0,-4-1-2 16,14-3 1-16,-5-3 0 0,-9-3 1 16,13 0 2-16,-4-3 1 0,0-1-1 15,-9-1 0-15,5-4 2 0,4 3-1 0,-9-1 1 16,0 2 0-16,0-1-1 0,0-1 1 16,0 5 0-16,0-1 0 0,-9 3-1 15,9 0 0-15,0-1 0 0,0 5 0 16,0-4-1-16,0 6-2 0,0-3-1 0,0-1 2 15,0 2-2-15,9 2 2 0,-5-4-1 16,-4 2 0-16,18 2 0 0,-18-4 0 16,5 4-2-16,3 0 1 0,-3 0 1 15,4 0-2-15,0-2 3 0,-5 2-1 16,5 0-2-16,-4 0 2 0,4-3-1 0,-9 3 1 16,9 0 0-16,-5 0 1 0,-4 0 1 15,9 0 0-15,0 3 4 0,-9 3-2 16,0 0 2-16,0 3-1 0,5-1-1 15,-5 5 1-15,-5 2-2 0,5 2 1 0,0-1 0 16,0 5 1-16,0-4-14 0,0 5-32 16,5-1-78-16,-5 0-207 0,13-4-271 15,-4 2-129-15,4-2-3 0,1-1 163 16,4-5 245-16,4-2 144 0</inkml:trace>
  <inkml:trace contextRef="#ctx0" brushRef="#br0" timeOffset="18870.91">20261 7190 394 0,'5'-15'589'0,"4"4"129"16,-9 1-200-16,9 1-172 0,-9 3-104 15,0 1-66-15,0 1-44 0,0 4-33 0,0 4-32 16,0-1-23-16,-9 5-14 0,9 5-10 16,0 2-6-16,-9 2-5 0,9 4-5 15,0 4-2-15,0-4 0 0,-5 2 1 0,5-1-2 16,0-1 1-16,5 0-1 0,-5-4-1 15,0 2 0-15,9-2-1 0,0-5 0 16,-5 1 0-16,5-5 0 0,-4-1 1 16,13-5 0-16,-14 2-1 0,5-8-1 0,-5 2 0 15,14-7 2-15,-13-1 0 0,13-1 0 16,-5-1 0-16,-8-3 0 0,13-4 1 16,-14 2 7-16,10 2 11 0,3-6 11 15,-12 6 5-15,-5-4 1 0,18 4 1 0,-18 1 6 16,0 5 7-16,4 0 12 0,-4-1-7 15,0 4-5-15,0 1-11 0,-4 1-11 16,4 2-9-16,0-2-8 0,0 2-3 16,-9 2 1-16,9 0-4 0,-9 6 0 15,9-4-1-15,0 7-1 0,-5 1-13 0,5 5-28 16,0 0-44-16,-9 2-68 0,9 8-122 16,-8-4-199-16,8 2-190 0,0 1-66 15,0 1 70-15,0-4 182 0,0 0 207 16,8-4 125-16</inkml:trace>
  <inkml:trace contextRef="#ctx0" brushRef="#br0" timeOffset="19324.66">20638 7416 14 0,'4'-19'441'0,"9"4"191"16,5 0 126-16,-13 4-239 0,4 5-189 16,0-4-111-16,-9 5-69 0,0 5-44 0,4 0-34 15,-4 5-24-15,-4 5-16 0,4 1-11 16,0 5-8-16,0 2-4 0,-9 5-2 15,0 2 2-15,9 2 4 0,-5-3 5 0,5 5 0 16,-9-1-2-16,0-1-4 0,9-1-4 16,0-5-2-16,0-2-2 0,0-2-2 15,0-1-2-15,0-7 0 0,0 0 2 16,0-7 8-16,0-2 2 0,-4 0 8 16,4-9-1-16,0-2 0 0,0-5 1 0,0-5-4 15,0 1-6-15,4-7-3 0,-4 0 5 16,0-3 2-16,9 3 5 0,0-3 1 15,-4 3-6-15,13-1-5 0,-14 7-4 16,5 0-1-16,5 4-1 0,-5 2 0 0,4 2-1 16,0 5 0-16,-4 2-2 0,5-1 3 15,-1 7-1-15,-4 0 2 0,-4 4 1 16,13 1 0-16,-14 5 0 0,-4-1 1 16,9 3 2-16,-9-1-2 0,-9 4-1 0,9 4 1 15,-4-2-1-15,-5 2-1 0,-5-2 2 16,-4 2-3-16,5-2 2 0,-1 2-1 15,1-5 1-15,0-1 0 0,-5-2-7 0,4-5-18 16,10 0-32-16,-14-2-51 16,13-4-92-16,5-4-184 0,-9-2-238 0,9 0-100 15,9 1 23-15,-4-7 159 0,4 5 233 16,4-1 136-16</inkml:trace>
  <inkml:trace contextRef="#ctx0" brushRef="#br0" timeOffset="19828.73">21291 7304 20 0,'18'-15'453'16,"-18"4"191"-16,0 5 126 0,0 0-247 0,0 3-195 16,-9-1-114-16,0 8-72 0,-4-1-43 15,9 3-27-15,-14 0-28 0,13 5-15 16,-13 4-12-16,5 1-7 0,8 4-5 15,-13-1-3-15,14 4 1 0,-5 2-1 0,4-4 1 16,-12 3 2-16,17-3-1 0,0 0-2 16,0-4-2-16,0-1 0 0,9-7-2 15,-1 0 0-15,-3-7-1 0,4-2 1 16,-5-2 0-16,14-7 2 0,-4 0 2 0,-1-7 1 16,1-1 3-16,4-4 2 0,-14-3 12 15,9-1 8-15,5-2 10 0,-13 1 15 16,8-5-2-16,-4 5 11 0,0-1 5 15,-9 3-6-15,5 3 3 0,-5 0-1 0,0 6-3 16,-5-1-3-16,5 5-12 0,-9 2-11 16,0-1 7-16,9 4 2 0,-13 6 5 15,13 0-2-15,-5 0-12 0,-4 4-14 16,0 4-6-16,5 1-6 0,-5 3-1 16,9 3-2-16,-4 0-3 0,4 4-1 0,-9 2-2 15,9 0 1-15,0 0 1 0,0 0-1 16,0-1 2-16,0 1-1 0,9-2 1 15,-9 2-1-15,4-4 2 0,9 2 1 0,-13-4-12 16,18-1-32-16,-13 1-44 0,8-2-64 16,5-1-95-16,-13-1-192 0,8 2-253 15,-4-5-104-15,5 1 21 0,3-3 176 16,-3 0 254-16,-1 1 154 0</inkml:trace>
  <inkml:trace contextRef="#ctx0" brushRef="#br0" timeOffset="20144.74">21547 7553 24 0,'0'-2'447'16,"-9"-2"195"-16,4-1 118 0,-4 1-220 16,-4 2-185-16,4-4-115 0,-4 3-75 0,4-3-46 15,4-4-37-15,-13 5-30 0,18-5-19 16,-4 1-13-16,4 1-8 0,0-5-6 16,0 1-3-16,4-3-3 0,5 4 0 15,0 1 0-15,-4-1 0 0,8 1 0 16,-4 1 2-16,4 1 0 0,5 5 1 0,-13-1-1 15,8 2 2-15,5 4 15 0,-4 2 10 16,-10-1 12-16,14 3 4 0,-14 3-9 16,-4-1-10-16,9 5-7 0,-9-1-6 15,9-1-3-15,-18 4 0 0,9 1-4 0,0-1 0 16,-9 2 0-16,9 2 0 0,-4 2-3 16,4-6-12-16,-9 6-24 0,0-6-35 15,9 0-51-15,0 0-76 0,0-3-126 16,0-3-165-16,0-1-147 0,0-4-21 15,9-1 92-15,0-6 166 0,-9-7 177 0</inkml:trace>
  <inkml:trace contextRef="#ctx0" brushRef="#br0" timeOffset="20936.89">21645 7583 98 0,'18'-20'392'0,"-4"2"167"0,-10 0 40 15,14 0-126-15,-13 3-139 0,3 0-91 16,-3 6-55-16,-5-1-30 0,0 4-30 16,9 4-25-16,-9 2-23 0,0 2-29 0,0 4-18 15,0 4-9-15,0 1-10 0,-9 4-4 16,9 6-2-16,0 0-3 0,0 4 0 15,9-1-1-15,-9-1-2 0,0 2 0 0,9-4-1 16,-5 0-1-16,5-6-1 0,0-4 1 16,-4-1-3-16,8-5 2 0,-4-1 1 15,5-8 0-15,-5 2-1 0,-5-5-1 16,14-1-2-16,-14-5 2 0,5 2 0 0,0-5 5 16,-4-1 3-16,4-2 0 0,-5 4 5 15,5-2-5-15,0 2-2 0,-9 3-1 16,5-1 0-16,-5 5-2 0,0-1 3 15,9 5 1-15,-9 2-2 0,4 4 1 16,-4 2-2-16,0 5 2 0,0-1-1 0,9 5-1 16,-9 1 1-16,9 1-1 0,-9 0 0 15,4-2-1-15,-4 4 1 0,9-5-1 16,-4 1-1-16,4-1 2 0,-9-1-2 16,13-2 1-16,-4-3 0 0,0-2-1 0,-4 2 0 15,4-6 0-15,-5 0 0 0,5-4 0 16,0-2 0-16,-5 0 0 0,-4-3-1 15,0 1 0-15,0-7-1 0,0 2 2 16,0 1 0-16,0-5 0 0,0 2 0 16,0 0 0-16,-4 0 2 0,4 0 0 0,-9-1-1 15,0 1 1-15,9 0 1 0,-4 4-2 16,-5-1 0-16,9-1 0 0,-5 2-2 16,5 1-1-16,0 2-3 0,0-1-4 0,5 3-2 15,-5 2 0-15,9-1 2 0,-5 5 3 16,5 0 1-16,4 0 0 0,-4 2 4 15,14 5-1-15,-19-1 1 0,14 3-1 16,-4-1 1-16,8 2-1 0,-17 1 1 0,8 2 1 16,5-1 0-16,-14 3 1 0,10 0 0 15,4 0 0-15,-14 2-1 0,5 2 0 16,0-2 0-16,-9-1 0 0,5-1 1 16,-5 0 2-16,0 0-1 0,0-7 4 15,0-1-2-15,0-1-1 0,-5-4-3 0,5-2 0 16,0-2 0-16,0-4-2 0,-9-1-1 15,0-1 2-15,9-5-1 0,0 1 0 16,0-3 0-16,0 4 4 0,9-4 2 16,0-1 2-16,-9 1 4 0,5 4-2 0,4-4-5 15,-5 3 1-15,14-1-3 0,-14 2-1 16,10-1 2-16,4 5 0 0,-5-1 1 16,-8 4 0-16,13 2 0 0,-14-1 17 15,14 6 11-15,-18-1 7 0,4 2 1 16,-4 4-9-16,9-1-9 0,-9 5-8 0,5 3-3 15,-5-4 1-15,0 8-18 0,-5-2-38 16,5 2-69-16,-9 2-187 0,9 0-293 16,-4 0-142-16,-5 2-22 0,0 1 136 15,9-3 268-15,0-2 158 0</inkml:trace>
  <inkml:trace contextRef="#ctx0" brushRef="#br0" timeOffset="21059.5">22434 7728 165 0,'13'-12'550'16,"-4"3"173"-16,0 3 27 0,-9 0-271 15,4 3-183-15,-4-3-115 0,0 2-90 16,-4-1-127-16,4-5-263 0,0 4-270 0,-9 1-129 16,0-5 9-16,5 4 192 0,-5-3 217 15,4 1 128-15</inkml:trace>
  <inkml:trace contextRef="#ctx0" brushRef="#br0" timeOffset="21830.85">17171 5987 127 0,'0'-8'494'0,"0"-1"154"16,-9-1 20-16,0 4-252 0,9 1-161 0,9-1-104 15,0-3-62-15,-5-1-37 0,10 2-22 16,8-1-12-16,1-1-1 0,8 1-7 16,-13 3-17-16,18 4-52 0,-5-1-149 15,-4 3-263-15,9 3-130 0,-5 3-30 0,-4 2 110 16,-5 7 228-16,10 4 133 0</inkml:trace>
  <inkml:trace contextRef="#ctx0" brushRef="#br0" timeOffset="22094.05">17010 7479 48 0,'9'-4'496'0,"-5"2"193"16,-4 2 123-16,0 0-285 0,18 0-204 0,-13 0-124 16,17 0-78-16,-9-3-61 0,10-3-66 15,8 0-93-15,-13 2-198 0,18-5-253 16,-14 1-115-16,14-1 1 0,-5 3 146 16,-4 0 224-16,5 6 135 0</inkml:trace>
  <inkml:trace contextRef="#ctx0" brushRef="#br0" timeOffset="-139100.12">17095 9146 35 0,'0'-6'123'0,"0"4"4"0,0-1-9 0,0-3-10 15,0 2-10-15,0-2 8 0,0 1 24 16,0-1 18-16,0 0 12 0,0-3-11 16,0-1-20-16,0 5-16 0,0-5-9 15,0 5-13-15,0-1-11 0,0-4-26 16,0 5-10-16,0-1-6 0,0 0 2 16,0 2 14-16,0-1 5 0,-5-1 0 0,5 2 4 15,0-1 10-15,-9-1 7 0,9 2 6 16,0 2 3-16,0-2-1 0,0 2-3 15,-4-1-5-15,4-1-5 0,0 2-12 16,0 2-8-16,-9 0-12 0,9 0-9 16,-9 0-3-16,9 0-2 0,0 2 0 0,-4 2-1 15,4 1-5-15,-9 1-7 0,9 4-2 16,-5-1-3-16,5-1 0 0,0 5 8 16,-9-2 8-16,9 5 4 0,-9-1-1 0,9 2-8 15,0 2-7-15,0-4-6 0,0 6-2 16,-4-4-3-16,4 2 0 0,0-2 0 15,0 2 0-15,0 2-2 0,0-4 1 16,0 4 0-16,4 0-1 0,-4-2 1 0,0 2-1 16,0 3 1-16,0-3-1 0,0 2-2 15,0 2 2-15,0-1-1 0,0-1 0 16,0 4 3-16,0 1 2 0,0-1 17 16,0-1 11-16,0-1 5 0,0 2 1 15,0-1-14-15,0 1-10 0,9 1-5 0,-9-5-4 16,0 2-4-16,0 1 2 0,9-1-2 15,-9 2-1-15,0-3 1 0,0 3-1 16,5-3 0-16,-5 3-1 0,0-4 2 16,0 5 0-16,0-1 0 0,0 0 2 0,0-1-1 15,0 4 0-15,0-3-2 0,0 3 0 16,0 1-1-16,9-5 0 0,-9 5-1 16,0-5 1-16,0 5-1 0,4-1 0 0,-4 0 0 15,0-1 1-15,0 1-1 0,0 4 1 16,9-5 0-16,-9 1 0 0,0 3-1 15,0-3 2-15,0 4 0 0,0-2-1 16,0-1 0-16,0 1 0 0,0 2 2 16,0-1-1-16,0-1-2 0,0 4 0 15,0-2 0-15,-9-2-2 0,9 4 2 0,0-3-3 16,0 1 2-16,-4 2 0 0,-5-4 0 16,9 4-1-16,-5-2 2 0,5-1 0 15,-9 3 0-15,0-4 0 0,9 2 3 0,-4-1 10 16,-5-1 18-16,9-2 14 0,-9 4 7 15,9-7-7-15,0 5-14 0,-5-5-10 16,-4 3-3-16,9-5-7 0,0 2 0 16,-4-7-4-16,4 1 2 0,0-2-3 0,0-2-2 15,0-5 1-15,0 1-3 0,0-4 0 16,0-1-2-16,0-4 0 0,4 2 1 16,-4-3 2-16,9-1-1 0,-4 2 0 15,4-2-2-15,0-2 2 0,-5 0 2 16,14 0-3-16,-13 0 4 0,8-2-3 0,5 2 4 15,-5-4-3-15,1 4 0 0,-1-2 0 16,10 2-2-16,-10 0 2 0,9-3-2 16,10 3 1-16,-14 3 2 0,4-3-1 0,1 2 3 15,8-2 18-15,-13 0 10 0,22 4 10 16,-22-2 4-16,18-2-19 0,-14 0-8 16,14 4-7-16,0-4-4 0,0 0-1 15,0 0-3-15,4 2-2 0,0-2 0 0,5 0 0 16,0 0 0-16,-5 0 1 0,5 0 0 15,0 0 22-15,4 0 12 0,-4 0 8 16,4 0 5-16,-4 0-18 0,4 0-14 16,0 0-6-16,1 0-5 0,3 0-2 0,-3 0-3 15,-1 0-1-15,9 0-1 0,-9 0 0 16,10-2-1-16,-6 2 0 0,6-4-1 16,-19 4 1-16,18-6-1 0,-9 6 0 15,5-5-1-15,4 5 2 0,-17-6 1 16,17 6 0-16,-9-4 2 0,9 2-1 0,-4-2-1 15,4 2 0-15,-17-1 0 0,17-1 0 16,-9 2 0-16,5-2 1 0,-5 2-1 16,0-1 3-16,5 3 26 0,-14-4 15 0,14 2 13 15,-5-2 5-15,1 4-21 0,-1 0-12 16,5 0-10-16,-5 0-8 0,0 0-3 16,5 0-3-16,-14 0-3 0,14 0-1 15,-5 0-1-15,-8 0 0 0,12-2-1 0,-12 2-1 16,12-4 0-16,-3 4 0 15,-1 0 0-15,-4-2 2 0,4 2 0 0,5 0 1 16,-14-3-1-16,14 3-1 0,-5 0 0 16,0 3 0-16,1-3-1 0,-6 2 2 15,6-2-2-15,-6 0 1 0,1 4-1 0,4-2 0 16,-4-2 0-16,5 4 2 0,-6-2 0 16,6-2 2-16,-1 4-1 0,0-4 1 15,-4 0-2-15,4 3 0 0,5-3 1 16,-14 0 0-16,14 0-1 0,-14 0-1 0,14 0 3 15,-14 0 0-15,14 2 0 0,-14-2 1 16,5 4 2-16,0-2 1 0,-5 2 1 16,14-1 3-16,-18 3 12 0,4-4 17 15,14 4 8-15,-18-2 5 0,4 1-8 16,5-1-10-16,-9-2-10 0,8 4-6 0,-3-2-1 16,-1 1-4-16,-4-1 1 0,0-2-6 15,0 2 0-15,4 1-3 0,-4-1-1 16,4 2 2-16,-4-4 0 0,0 2 10 0,4 1 13 15,-4-1 10-15,0-2 6 0,-1 2-1 16,6 1-10-16,-5-1-8 0,-1-2-6 16,1 2 0-16,-9-2 5 0,9 2 20 15,0-1 31-15,-5-1 20 0,-4 2 4 0,4-2-13 16,-4-2-24-16,-4 4-23 0,4-4-12 16,-5 0-4-16,0 2 7 0,-8-2 7 15,8 4 2-15,1-4 1 0,-10 0-14 16,0 3-4-16,5-1-7 0,-4-2-3 15,-1 4-3-15,-4-4-3 0,-4 2-2 0,13-2-2 16,-14 4-3-16,5-4 2 0,-5 3-2 16,5-3-2-16,0 2 0 0,-4-2 0 15,-5 0 0-15,9 0-2 0,-5 0 1 16,5 0-3-16,0-2-23 0,-9-1-52 0,5-1-77 16,-5 2-98-16,9 2-81 0,0 0-57 15,-9 0-46-15,0 0-62 0,4 2-137 16,-4 5-190-16,0-1-65 0,0 0 65 15,0 3 189-15,0-1 261 0,0 1 167 16</inkml:trace>
  <inkml:trace contextRef="#ctx0" brushRef="#br0" timeOffset="-138814.45">23491 12074 239 0,'0'0'587'0,"0"0"175"0,0-2-29 15,0 2-263-15,0-4-162 0,0-2-97 16,0 1-48-16,4-1-21 0,9-4-6 16,-4-1-5-16,5-4-6 0,-1 3 3 0,5-3 0 15,5 0-3-15,-5-4-5 0,-1 2-13 16,1-2-16-16,5 2-17 0,-10-2-20 16,10 2-16-16,-6 2-12 0,-12 3-7 15,8-3-4-15,-13 0-4 0,9 2-3 0,-9 1-1 16,-9-3-4-16,9 0-3 0,-13-2-20 15,0-4-46-15,-10 0-73 0,-4-9-123 16,-4-1-274-16,-9-7-280 0,-5-7-107 16,-4-7 33-16,-10-1 236 0,-8-2 282 15,4 2 166-15</inkml:trace>
  <inkml:trace contextRef="#ctx0" brushRef="#br0" timeOffset="-138024.34">17856 11726 316 0,'0'-11'581'0,"0"-4"154"16,0-4-115-16,-9 5-207 0,9 1-123 15,0-2-75-15,0 0-35 0,0 3-20 0,0-3-14 16,0 4-16-16,0 1-17 0,0 1-14 16,0 3-13-16,0 0-6 0,0 4 4 15,0-1 4-15,0 6 5 0,9-1-6 16,-4 8 7-16,-5-1-2 0,0 3-7 0,9 3-5 16,0 0-24-16,-9 2-19 0,0-2-11 15,0 4-9-15,4-1-5 0,-4 2-4 16,0 1-4-16,0 0-1 0,-4 0 0 0,4 0-3 15,0 4 0-15,0-4-1 0,0 3-2 16,0-3 1-16,0 0-6 0,0-4-24 16,0 2-36-16,0-4-52 0,0-3-58 15,4-1-54-15,-4-5-62 0,14-2-120 16,-14-1-214-16,17-3-145 0,-12-3-16 16,13-1 114-16,-14 2 233 0,10-2 194 15</inkml:trace>
  <inkml:trace contextRef="#ctx0" brushRef="#br0" timeOffset="-137541.86">18779 11612 378 0,'13'-20'598'15,"-13"-1"135"-15,9 3-156 0,0 3-182 16,-9 0-111-16,5 2-66 0,-5 1-29 15,0 7-17-15,0-5-4 0,0 5-3 0,0 1-7 16,0 2-5-16,0 2-10 0,0 0-18 16,0 2-12-16,0 2-10 0,-5 5-5 15,5 2-1-15,0-1-2 0,-9 7 3 16,9-2-2-16,-9 6-5 0,9-2-10 0,-4 2-14 16,4 2-18-16,-9-2-15 0,9 3-11 15,0-3-8-15,-5 0-6 0,5 0-4 16,0 4 1-16,0-8-6 0,-9 4 0 15,9 1-1-15,0-4-4 0,0 2-11 16,0-4-37-16,9 1-56 0,-9 2-73 0,0-4-85 16,5 2-96-16,-5-2-204 0,9 0-256 15,-5 1-94-15,5-1 39 0,0-4 205 16,-4 2 290-16,8-1 168 0</inkml:trace>
  <inkml:trace contextRef="#ctx0" brushRef="#br0" timeOffset="-137059.97">19612 11544 89 0,'4'-13'486'0,"-4"5"201"0,9 2 72 16,-4-3-175-16,-5 5-165 0,0-2-107 15,9 6-59-15,-9-3-20 0,0 1-10 16,0 2-8-16,9 2-15 0,-9 1-15 16,0 1-13-16,0 2-3 0,-9 0 5 15,9 3 12-15,0-1 18 0,0 5 6 0,0-2-9 16,0 1-29-16,0 3-45 0,-9 0-45 16,9 0-28-16,0 4-23 0,0-2-11 15,0-1-9-15,0 1-5 0,0 2-6 0,0-2 0 16,0 4-6-16,0-2-32 0,0 2-54 15,0-1-77-15,0 5-102 0,0-4-90 16,0 0-99-16,0 0-191 0,0 0-269 16,0-6-86-16,9 2 48 0,-9-4 208 15,9-5 324-15,-5 1 186 0</inkml:trace>
  <inkml:trace contextRef="#ctx0" brushRef="#br0" timeOffset="-136608.12">20526 11519 323 0,'0'-11'638'16,"0"1"178"-16,9 5-86 0,-9-5-223 16,0 5-149-16,-9-1-89 0,9 2-43 15,0-2-21-15,0 4-15 0,0-1-13 0,0 3-13 16,-5 0-15-16,5 0-11 0,-9 3-12 15,9 3-3-15,0 0-3 0,-4 3 1 16,4-1-10-16,0 5-11 0,0-1-21 0,-9-1-22 16,9 4-17-16,-9 4-16 15,9-2-7-15,0 2-7 0,0 2-4 0,0-4-3 16,0 4-3-16,-5 0-4 0,5 4-25 16,0-4-50-16,0 0-80 0,0 5-102 15,0-5-112-15,0 7-178 0,5-5-290 16,-5-2-121-16,0 0 18 0,18-2 169 15,-14-4 319-15,5-3 199 0</inkml:trace>
  <inkml:trace contextRef="#ctx0" brushRef="#br0" timeOffset="-136335.89">21050 11523 71 0,'13'-15'547'0,"0"0"230"16,-4 5 133-16,-4 5-264 0,8-1-221 15,-13 2-138-15,18 4-68 0,-18 0-28 16,5 4-21-16,-5 2-28 0,0-1-28 0,0 7-37 16,0 3-27-16,0 4-18 0,0 2-9 15,0 3-10-15,-5 3-7 0,5 0-13 16,0 3-49-16,-9 0-95 0,9-1-247 15,-9 5-357-15,9-4-159 0,0 3-11 0,0-3 193 16,0-3 313-16,0-1 186 0</inkml:trace>
  <inkml:trace contextRef="#ctx0" brushRef="#br0" timeOffset="-135585.99">23674 12366 135 0,'0'-15'522'0,"0"-4"198"0,0 4 54 16,0 3-202-16,0 1-158 0,0-2-110 15,0 5-66-15,0-1-35 0,0 3-17 16,0 2 1-16,0 2-8 0,0 2-13 16,-4 0-22-16,4 2-30 0,-9 8-16 0,9-1-8 15,0 3 0-15,-5-1 1 0,5 8-4 16,-9-2-6-16,0 4-17 0,9 4-14 15,-4-1-16-15,-5-1-10 0,4 5-10 0,5-1-2 16,-9-4-5-16,1 5-3 0,8-5 0 16,0 2-1-16,0-4-1 0,0 3-2 15,0-3 2-15,0 0-2 0,8-4-2 16,1-2 2-16,-4 1-2 0,4-5-1 0,-5 2-1 16,14-5-1-16,-13-1-7 0,17-5-32 15,-8 2-48-15,3-4-61 0,-12-4-76 16,8 2-65-16,5-5-101 0,-4 1-203 15,-10-3-223-15,14 1-76 0,-18-5 64 16,5 5 214-16,-5-5 265 0,0 2 159 16</inkml:trace>
  <inkml:trace contextRef="#ctx0" brushRef="#br0" timeOffset="-135399.97">23585 12429 319 0,'-18'-10'681'0,"4"5"186"0,5 1-51 0,-4 4-306 15,8 4-194-15,5-4-123 0,0 3-76 16,5-1-43-16,4 2-31 0,4-2-15 16,1-2-12-16,4 0-9 0,0 0-19 15,4 0-42-15,0-6-92 0,1 1-215 0,-1-5-288 16,0-1-132-16,-4-1 1 0,0-3 172 16,-13 0 262-16,8-4 154 0</inkml:trace>
  <inkml:trace contextRef="#ctx0" brushRef="#br0" timeOffset="-133881.77">17906 11673 152 0,'0'6'319'0,"-9"0"35"0,9 3-24 16,0-3-64-16,0-1-61 0,0 1-31 16,0 0-13-16,0 1 5 0,0-1 7 15,-5 0-6-15,5-4-6 0,-9 2-1 16,9-1-4-16,0-1-6 0,0-2-19 16,-4 0-20-16,4 0-18 0,0-2-11 0,0-5 1 15,0-1-1-15,0-7 3 0,0 0 2 16,0-6 10-16,0-6 5 0,0-3 5 15,0-6 3-15,0-4 0 0,0-2-5 16,0-2-4-16,0-5-7 0,0-2-6 0,0 3-1 16,0 1 2-16,0-1 5 0,0 3 4 15,0 3-5-15,0 2-4 0,0 2-5 16,0 4 1-16,0 2 15 0,0 5 29 16,-9 3 17-16,9 3 9 0,-9 2-20 0,9 2-31 15,0 5-32-15,0-1-23 0,0 5-18 16,-5-1-11-16,5 3-10 0,0 0-4 15,0-1-2-15,-9 5-2 0,9 2-2 16,0-4-1-16,0 4 0 0,0 4-1 16,9-4-1-16,-9 2-6 0,0 5-23 0,5-1-54 15,-5 0-74-15,0 0-96 0,0 3-87 16,0 0-75-16,9 3-96 0,-9-1-144 16,-9 5-206-16,9-1-55 0,-5 0 71 15,-4 0 193-15,9 2 274 0,-4-2 169 16</inkml:trace>
  <inkml:trace contextRef="#ctx0" brushRef="#br0" timeOffset="-133587.12">17789 11085 388 0,'0'11'600'0,"-4"-2"154"0,-5 1-159 16,0-4-184-16,9-1-120 0,-5-1-78 15,-4-8-36-15,9 2-27 0,0-5-14 16,0-1-21-16,9-1-15 0,-4-6-4 0,-5-1-3 16,9-4 2-16,0-1-5 0,-5 0 1 15,10-4-7-15,-6-2-9 0,1 3-7 16,5 1-10-16,-5 2-11 0,-5 0-9 0,10 2-12 15,-5 4-8-15,0 0-4 0,-5 3-3 16,10 1-1-16,-14 5-2 0,9-1-2 16,-1 1 3-16,-8 4-2 0,5 2-1 15,-5 0 2-15,9 2-5 0,0 4 1 0,-9 3-2 16,4 1-1-16,5 5-1 0,-4 2 0 16,4 2-1-16,0 2-1 0,4 0-3 15,-8 0-18-15,13 5-45 0,-5-1-67 16,0 2-90-16,1-1-173 0,4 5-276 15,0-1-168-15,4-4-32 0,0 1 124 0,10 1 272 16,-5-1 207-16,9-4 127 0</inkml:trace>
  <inkml:trace contextRef="#ctx0" brushRef="#br0" timeOffset="-132825.41">18739 11696 363 0,'0'4'569'0,"0"-1"115"0,0-1-119 16,0 4-159-16,0-6-102 15,0 4-75-15,0-4-48 0,0 0-35 0,0-4-14 16,0-2-13-16,0 1-4 0,0-7 1 16,0-3 0-16,0-4 3 0,0-2 3 15,0-5 0-15,0-5-3 0,0-1 0 16,0-8-5-16,4-2-7 0,-4-5-6 0,0-4-5 16,0-1-4-16,9 1 0 0,-5-2 0 15,-4 2 11-15,9 3 8 0,-9 3 0 16,9-1-6-16,-9 4-20 0,0 4-15 0,0 4-11 15,5 2-8-15,-5 2-5 16,0 5-9-16,-5 4-7 0,5 4 2 0,0-2 17 16,0 4 8-16,0 3 8 0,0 1-6 15,0-2-15-15,0 5-13 0,0 2-7 16,-9-1-7-16,9 5-4 0,0-2 0 0,0 2-3 16,0-2-2-16,-9 4-1 0,9 0-4 15,0 0-1-15,0 6 0 0,0-2-1 16,-4 2-1-16,-5 3 0 0,9 2 0 15,-4 1 0-15,4 3 0 0,-18 0-1 0,18 4 1 16,-5 2-32-16,-13 0 13 0,14 2 8 16,-5 1 6-16,4 1 34 0,-4-2-11 15,0 2-7-15,-4-1-6 0,13-3-1 0,-4-4-1 16,4-2-3-16,-9-5 0 16,9 1-2-16,0-5-1 0,0 0 1 0,9-2-1 15,-9-4 3-15,4-4-1 0,5-2 0 16,-5 0 0-16,14-5 1 0,-13-1 0 15,4-1 1-15,-5-2 0 0,14 4-31 0,-13-5 11 16,13 1 12-16,-14 0 2 0,5 0 34 16,-5 4-9-16,-4 1-8 0,9 2-6 15,0-1 1-15,-9 5-4 0,5-2 0 16,-5 4 0-16,0-1-1 0,0 3-2 16,9 3 0-16,-9 3 3 0,4 2-35 0,-4 5 13 15,0-1 5-15,9 3 0 0,0 0 27 16,-4 2-69-16,-5 2-107 0,9 2-151 15,-5-4-201-15,-4 2-361 0,9 2-231 16,0-4-31-16,-4 2 118 0,-5-2 349 16,8 2 290-16,1-2 168 0</inkml:trace>
  <inkml:trace contextRef="#ctx0" brushRef="#br0" timeOffset="-132537.04">19630 11724 87 0,'-5'-7'166'0,"-4"5"-53"0,9-2-91 16,-4-2-85-16,4 4-55 0,0 2-9 16</inkml:trace>
  <inkml:trace contextRef="#ctx0" brushRef="#br0" timeOffset="-132033.1">19612 11685 89 0,'4'0'314'16,"-4"-4"99"-16,0 4 40 0,0 4-35 15,0-4-81-15,0 0-47 0,0 3-30 16,0-3-19-16,0-3-16 0,0 3-26 16,0-4-29-16,0-2-24 0,-4-2-15 0,4-5-11 15,0-2-3-15,0-6 2 0,0-5 1 16,0-1 0-16,0-9-3 0,0 0-12 16,0-10-10-16,0-1-14 0,-9-5-13 15,9-1-7-15,0-4-3 0,9-3-2 16,-9-1 7-16,0 2 6 0,0-2 2 0,0 8 6 15,0-2 6-15,0 8-2 0,0 5-2 16,0 0-11-16,0 8-10 0,0 5-14 16,0 5 0-16,0 3 10 0,-9 2 19 15,9 5 13-15,-9 5 0 0,9 0-14 0,-4 3-21 16,-5 0-19-16,4 6-12 0,5 2-8 16,-18 8-5-16,5-1-1 0,4 2-5 15,4 5-1-15,-8 4 0 0,4-1-1 0,-5 4-1 16,6-2-3-16,3 4 3 0,-13-4 0 15,14 3-3-15,-5-7 2 0,9 2-1 16,-5-5 1-16,5-5-1 0,5 1-1 16,-5-5 3-16,0-1 2 0,9-8 2 15,-5-1 2-15,14-5-1 0,-13-5 1 0,8-2-1 16,5-4 3-16,0-4-2 0,0-1 0 16,4-5 1-16,-17 1-2 0,17 3-3 15,-9 3 0-15,1 1 0 0,4 8 0 16,-14 0 0-16,5 5 2 0,0 4-1 0,-4 3-1 15,-5 6 0-15,0 3-1 0,0 7-2 16,0 1-4-16,0 5-19 0,0-2-54 16,0 4-95-16,0 1-127 0,0-1-192 0,-5-4-361 15,5-1-195-15,-9-5-24 0,0-1 132 16,9-10 355-16,-4 0 253 0,-14-4 150 16</inkml:trace>
  <inkml:trace contextRef="#ctx0" brushRef="#br0" timeOffset="-131220.9">17897 10439 270 0,'0'6'474'15,"0"1"101"-15,-5-5-117 0,-4 4-125 16,9-2-68-16,0-1-41 0,0-3-20 15,-4-3-22-15,4-7-28 0,0 1-18 0,4-5-20 16,-4-5-16-16,14-5-8 0,-5-3-13 16,-1-5-6-16,6-4-5 0,-1-4-12 15,10-2-10-15,-10-2-16 0,10-1-13 16,-10-3-6-16,9 3-6 0,1-1-3 16,-10 8-1-16,1-1 1 0,8 8-2 0,-9 5-2 15,-4 1-8-15,0 8-30 0,-4 7-68 16,-5 5-161-16,-5 8-299 0,5 3-179 15,-18 11-44-15,5 2 110 0,0 8 264 16,-10-1 184-16</inkml:trace>
  <inkml:trace contextRef="#ctx0" brushRef="#br0" timeOffset="-130953.35">17879 10167 187 0,'-9'-3'554'0,"0"-3"164"15,9 0 4-15,-5 3-267 16,-4-3-169-16,9 6-109 0,-4-4-69 0,4 4-40 15,0 4-24-15,-9 2-14 0,9 3-11 16,-9 6-5-16,9 0-5 0,-5 3 4 16,5 0 5-16,-9 3 4 0,9 2 12 0,0 2 1 15,0-1-4-15,0-1-2 0,0-2-11 16,0 0-6-16,9-6-7 0,-4 0-2 16,13-3-2-16,-14-3-1 0,10-5 0 15,4-4-1-15,-5-4-1 0,9-7 0 0,1-2-3 16,-5-4-22-16,4-4-48 15,1-6-120-15,-10-3-229 0,9-3-211 0,10-3-80 16,-14-3 57-16,4 0 191 0,0 0 205 16,1-3 123-16</inkml:trace>
  <inkml:trace contextRef="#ctx0" brushRef="#br0" timeOffset="-129067.21">18389 9495 191 0,'14'-21'537'0,"-14"3"162"15,9 2-13-15,0-1-248 0,-9 2-138 0,0 0-80 16,0 0-40-16,0 3-21 15,0 3-29-15,-9-1-18 0,0 1-21 0,4 7-9 16,-4-2-12-16,0 8-14 0,-4-2-2 16,-1 5-4-16,1 1-7 0,0 2-6 15,-5 1-11-15,4 2-10 0,10 2-7 0,-14-3-3 16,13 3-3-16,-4-4-2 0,0 1-2 16,9 1 0-16,0-2 0 0,0 1-1 15,9 1 1-15,-9-1 1 0,14 3-1 16,-5-4 1-16,0 2 0 0,4-1 0 0,-8-1-1 15,13-1-1-15,-5-1 1 0,0-1-1 16,1 1 0-16,-5-3 2 0,4 1 0 16,-13-1 0-16,14 2 3 0,-14-1-1 0,0-1 0 15,0 0 0-15,0-1 0 0,0-1 0 16,-5 2-1-16,-4 0 0 0,0-3-1 16,5-1 4-16,-5-2-3 0,4 4 0 15,-13-8-1-15,18 4-2 0,-4-5-6 0,-5-1-20 16,9 0-24-16,0-3-31 15,13-1-19-15,-13-5 7 0,18 4 17 0,-4-4 21 16,-1-1 21-16,10-1 13 0,-1-2 10 16,0 2 3-16,-4-2 4 0,5 4 4 15,-1-2 2-15,9 5 4 0,-13-1 4 0,5 2 5 16,-10 1 2-16,10 5 1 0,-5-1 12 16,-14 6 5-16,5 0 2 0,-5 2 1 15,-4 2-10-15,0 5-6 0,0-1-7 16,0 1-4-16,-4 6-3 0,-5-3-2 0,5 3-2 15,-5 0 0-15,0 0-2 0,-5 1 0 16,14-1 0-16,-9 0 0 0,5-4-2 16,-5 1 2-16,9 1-2 0,0-2 1 15,0-5-2-15,0 0 1 0,9-2 1 0,-5-4 0 16,5-4 1-16,0-2 0 0,-4 0 0 16,13-5 0-16,-14 2 0 0,9-7 4 15,5 5-1-15,-13-8 2 0,8 4 11 16,5-2 9-16,-13 2 6 0,13-3 3 15,-14 3-10-15,-4 0-8 0,13 2-4 0,-13 1-3 16,9 3-1-16,-9 1 1 0,9 4-2 16,-9-1-1-16,0 5 0 0,0 0-1 15,0 2-3-15,0 1-1 0,0 7-1 0,-9-1 0 16,9-1 0-16,0 5 0 0,0-1-1 16,0-1-1-16,9 4 2 0,-9-5-1 15,0 1 0-15,0 2 0 0,5-5 1 16,4 2-2-16,-5-5 2 0,5 1 0 0,0-2-1 15,-4-2 1-15,8-2 0 0,-4 0 0 16,0-2 1-16,-4-4 1 0,12 0 0 16,-12-3 1-16,8-1 0 0,5-1 0 0,-13-2 3 15,4 1 16-15,4-3 11 0,-4 0 6 16,-4 4 6-16,8-5-15 0,-13 5-11 16,9-2-7-16,4 1-4 0,-13 7-3 15,18-5 0-15,-18 8-3 0,5-2 2 0,4 4-1 16,-5 0 1-16,-4 4-1 15,9-2-1-15,0 4 0 0,-9 3 0 0,5 3 1 16,-5 1-2-16,9-2 2 0,-5 5-1 16,-4-5 0-16,9 8-1 0,0-4 0 15,-9 2-1-15,0-2 2 0,4 4-2 0,-4-5 1 16,0-1-1-16,0-2-1 0,9-1-1 16,-9-4 2-16,9-1-1 0,-9-1 0 15,0-4-1-15,5-4 2 0,-5 2 0 16,0-1 0-16,9-7 0 0,-5 2-1 0,-4-5 1 15,0 2-1-15,9-4-1 0,0 3 2 16,-4-3 0-16,-5 0 0 0,13 0 0 16,-13-1-1-16,18 1 1 0,-18 4 0 15,5-1 0-15,8-1 0 0,-4 4 0 0,-9 3 0 16,13 0 0-16,-4 4 0 0,0-1 0 16,-4 3 0-16,-5 3 0 0,13-1 1 15,-13 4-1-15,9 3 2 0,0 1-2 16,-4 1 1-16,-5-1-1 0,9 1 0 15,-5 4 0-15,-4-3 0 0,9 1 0 0,-9 2 0 16,9-3-1-16,-9-3-1 0,4 3 1 16,-4-3 1-16,0-3-1 0,9-1 1 15,0-1-1-15,-4-4 1 0,-5 0 0 16,9-4-2-16,-5 1 2 0,5-3 0 0,0 0 0 16,-9-3 0-16,5 1 0 0,4-1 0 15,-5-1 0-15,-4 1 2 0,0 1-1 16,9 2 0-16,-9 3 2 0,0-1-2 0,0 2 0 15,0 2-1-15,0 2 0 0,0 2 0 16,0 1 0-16,-9 5 0 0,9 1 0 16,0 2 0-16,0-1 0 0,0 3-1 15,0-4 0-15,0 1 1 0,9 1 0 16,0-7-2-16,-9 3 2 0,4-7-1 0,10 2 1 16,-5-4 0-16,4-4 0 0,5-1 1 15,0-5 1-15,0 2-1 0,-5-7 0 16,1 0 3-16,-1-4 4 0,1-2 11 15,4 0 8-15,-5 0 14 0,-4 1 9 0,-4-1-4 16,8 0 1-16,-4 2-10 0,0 2-10 16,-5 5-8-16,-4-1-5 0,0 5-3 15,9 1-2-15,-9 1-1 0,0 4-3 0,5 2-1 16,-5 2-2-16,0 4-1 0,0 3 0 16,0 3 0-16,0 1 0 0,-5 4 0 15,5 2-1-15,0 4 4 0,0 2-3 16,0 1 0-16,-9 1-1 0,9 1 2 0,0-1 0 15,0-1-1-15,0 1 0 0,0-2 0 16,9-1 0-16,-9-7-1 0,5 2 0 16,-5-5 0-16,0-5 0 0,0 1 1 15,0-5-1-15,9-5 1 0,-9-2 0 16,0-5 2-16,0-1-1 0,0-5 2 0,0-2-1 16,0-2-1-16,0-2-1 0,9-4 0 15,-9 2-1-15,0-4-1 0,4 4 0 16,-4-3 1-16,9 1-1 0,0 2 1 15,-4 2 0-15,8 2 0 0,-4 2 1 0,0 3-1 16,-5-1 0-16,10 7 1 0,4 1-1 16,-14 1 1-16,5 2 0 0,-4 4 1 15,4 4 1-15,4 1 0 0,-13 1-1 16,9 1 4-16,-9 7-3 0,0-5 0 16,0 4 0-16,-9 4-1 0,9-2-1 0,-4-2-1 15,-5 4 0-15,0-5-1 0,-5 1-1 16,10-2-5-16,-5-5-21 0,0 1-36 15,-5-5-51-15,10-2-59 0,-14-2-77 0,14-6-149 16,-5-3-244-16,4-5-152 0,-4-1-21 16,9-6 126-16,0-3 256 0,9-1 189 15</inkml:trace>
  <inkml:trace contextRef="#ctx0" brushRef="#br0" timeOffset="-128781.05">19863 9173 20 0,'13'-12'446'0,"5"1"205"0,-18-1 118 15,5 3-202-15,4 3-192 0,-5-1-116 16,-4 5-60-16,0-4-20 0,0 2-10 16,0 4-4-16,0-2-1 0,0 2-6 0,0 0-9 15,0 2-10-15,0 2-14 0,-4-2-10 16,-5 4-10-16,9 1-12 0,0 1-16 16,-5 5-17-16,5-1-17 0,-9 3-15 15,0 2-8-15,9 2-9 0,-4 2-5 0,4 3-2 16,0-1-3-16,-9 2-1 0,0-1-1 15,9-1 1-15,0 2 1 0,0 2-1 16,0-3-1-16,0-3-7 0,0 2-26 16,0-2-49-16,0 0-69 0,0 1-81 0,0-4-133 15,0 2-245-15,0-4-213 0,9-5-61 16,0 2 80-16,-9-5 244 0,4 1 242 16,-4-5 144-16</inkml:trace>
  <inkml:trace contextRef="#ctx0" brushRef="#br0" timeOffset="-128501.12">20002 9533 29 0,'4'-11'485'0,"14"-2"214"0,-18 5 143 16,4 2-253-16,-4-1-206 0,0-1-124 15,9 2-72-15,-9-1-36 0,5 5-17 0,-5-4-11 16,0 3 0-16,0 3-3 0,0 0-15 16,0 0-24-16,0 0-26 0,0 3-10 15,0-1-1-15,0 2 0 0,0 2-1 16,0-1-6-16,-5 1-13 0,5 4-7 15,0-5-7-15,0 5-4 0,0-1-2 0,0-3 0 16,0 5-3-16,0-1-1 0,0-1 0 16,5-1 0-16,-5 1-1 0,0 1-2 15,0-1 1-15,0-3-9 0,0 2-28 16,0-1-46-16,0-1-66 0,0 0-94 0,0-1-139 16,9-1-212-16,-9-2-167 0,0-2-28 15,0 0 105-15,9-2 213 0,-9-2 207 16,4-5 124-16</inkml:trace>
  <inkml:trace contextRef="#ctx0" brushRef="#br0" timeOffset="-127819.24">20136 9537 126 0,'18'-9'476'0,"-14"-1"162"16,5 1 18-16,-4 3-202 0,13 4-143 15,-18-2-81-15,4 4-46 0,-4 0-28 16,9 4-27-16,-4-2-33 0,-5 4-22 16,0 1-19-16,9-1-19 0,0 0-13 15,-9 3-8-15,0-1-4 0,0 5-4 0,4-5-3 16,-4 5 2-16,0-2-2 0,0-1 0 15,0 1 7-15,0-1 7 0,9-5 1 16,-9 1 3-16,0 0-9 0,9-2-5 16,-9-1-2-16,0-3-3 0,0 0 1 0,0-3-2 15,4-1 2-15,-4-2-2 0,0 0 5 16,0 1 9-16,0-5 5 0,9 1 3 16,-4 1-4-16,-5-5-4 0,0 5-4 0,9-1 1 15,0-3 5-15,-9 3 1 16,4-3 2-16,-4 3-5 0,14 0 0 0,-14-3 0 15,9 3 1-15,0 3 1 0,-5-4-2 16,5 5-3-16,-5-1-4 0,-4 2-2 16,9 2-2-16,-9 2 0 0,9 0-1 0,-4 2 8 15,-5 2 6-15,9 2 9 0,0-1 2 16,-9 1-3-16,0 4-8 0,4-1-6 16,-4 3-3-16,0-1-3 0,9 2-3 15,-9-1 0-15,5-1-1 0,-5 2-1 0,9-1 0 16,-9-3-1-16,9-3 0 0,-9 3 0 15,4-3 0-15,5-4 0 0,-4 2 0 16,-5-1 0-16,8-3 0 0,1-3 1 16,-4-1 2-16,4 2-1 0,0-7 1 15,-5 3 2-15,5-4 6 0,-4-1 9 0,4 1 7 16,0-1 2-16,-9-2-4 0,4 5-4 16,-4-1-2-16,0 3 6 0,9 0 7 15,-9-1 7-15,5 5 2 0,-5-2-2 16,0 2-10-16,0 2-8 0,0-4-6 0,0 4-4 15,0 0-4-15,0 0-1 0,0 4-3 16,0-4-1-16,0 6 1 0,0-4-1 16,9 5-1-16,-9-1 0 0,9 0 0 0,-9-1 0 15,4-1-1-15,-4 4 2 0,9-1 0 16,-9-1 0-16,4 2-1 0,-4 1 2 16,0-3-2-16,0 3 1 0,0-3-1 15,-4 4 0-15,-5-1-1 0,9 0-1 0,-4-1-1 16,-14 5-1-16,13-5-15 0,-4 1-44 15,-4 3-73-15,-1 1-127 0,1-1-253 16,-10-3-270-16,1-1-101 0,0-1 42 16,-1-5 215-16,-4-2 271 0,5-6 160 15</inkml:trace>
  <inkml:trace contextRef="#ctx0" brushRef="#br0" timeOffset="-127685.89">20154 9363 7 0,'-18'-42'511'0,"5"6"261"0,-1 5 171 16,1 8-199-16,4 1-284 0,-5 5-178 15,5 5-109-15,5-3-91 0,4 2-95 0,-9 5-134 16,0-1-242-16,9 3-286 0,0 6-120 16,0 0 18-16,0 2 180 0,9 5 258 15,0 1 151-15</inkml:trace>
  <inkml:trace contextRef="#ctx0" brushRef="#br0" timeOffset="-126848.11">20521 9528 95 0,'5'-6'444'0,"-5"0"173"15,0 3 29-15,0-3-141 0,-5 0-127 16,5 0-87-16,0 3-55 0,-9-3-35 0,9 0-35 16,0 2-31-16,0 2-30 0,-4 2-27 15,4 0-26-15,0 0-18 0,-9 2-13 16,0 2-8-16,4 2-7 0,-4 3 0 16,9-3-4-16,-4 2 0 0,4-1-1 0,0-1 0 15,-9 0-1-15,9-1 9 0,0-1 6 16,9-2 5-16,-9 2 7 0,4-2 1 15,-4-2-1-15,9 0 0 0,-4 0-6 16,13-2 6-16,-14 2 7 0,10-6 5 0,-5 2 15 16,4-1 9-16,-4-1 5 0,-5 0 14 15,5-1-1-15,5 1 7 0,-14 0 4 16,9 1 0-16,0-1-2 0,-9 0-6 16,4 2-10-16,-4 4-11 0,0-2-15 0,0-1-11 15,0 3-14-15,0 0-8 0,-4 3-6 16,4-1-3-16,0 2-2 0,0 2 0 15,-9 3-2-15,9-1 3 0,-9 5-3 0,9-1-1 16,0 3 1-16,-5 2-1 16,5 2 0-16,-9 2-1 0,9 0 2 0,0 0-1 15,0 3 0-15,0-3-1 0,0 2 0 16,0 2 1-16,0-4 1 0,0-1-2 16,0 1 3-16,0 0-2 0,-9-2-1 15,9 2 3-15,0-6-2 0,-4 2 1 0,-5-5 0 16,9 1 0-16,-4-2 0 0,4-5 2 15,-9 0 20-15,0-2 16 0,9-4 19 16,-5 0 20-16,-4-4 19 0,9-2 24 0,0 0 14 16,0-3 7-16,0-2-24 0,0-1-31 15,9-3-26-15,-4 0-23 0,-5 0-13 16,9-1-12-16,0 5-5 0,-5-4-8 16,5 0-2-16,-5 3-6 0,5-3-35 15,5 0-85-15,4 3-142 0,-14-1-219 0,10 4-424 16,-5 1-232-16,0-1-29 0,-5-1 138 15,-4 4 391-15,9 1 276 0,-9-7 165 16</inkml:trace>
  <inkml:trace contextRef="#ctx0" brushRef="#br0" timeOffset="-122202.14">7591 15827 165 0,'0'4'434'0,"0"-2"125"15,0-2-57-15,-5 4-173 0,5-4-95 16,-9 2-73-16,9-2-44 0,0-2-23 15,0-4-24-15,0-3-19 0,0-1-12 0,0-5 5 16,9-6 0-16,-4 0 2 0,-5-5 5 16,9-1-18-16,0-3-8 0,-5-1-10 15,10-1-6-15,-5 2 15 0,0-1 10 0,-5 5 9 16,10-1 4-16,-5 0-16 16,0 3-11-16,-5 3-6 0,14-4-4 0,-18 8-2 15,4 2-2-15,5 0 0 0,-4 3-4 16,-5 3 0-16,0-1 1 0,0 5 0 15,0 1 0-15,9 2 0 0,-9 2 1 0,9 2-2 16,-9 2-1-16,0 5-2 0,4 3 0 16,-4-1 0-16,9 4 1 0,-4 6-1 15,4 0-1-15,-9 0 1 0,13 4-1 16,-4-5 2-16,-5 5 0 0,5-2 0 0,5-2 2 16,-5 3-2-16,4-3 0 0,-4 0 1 15,-4 4 1-15,13-4 0 0,-14 0 0 16,5 0-1-16,-4-1 2 0,3-1 0 15,-8-1 0-15,9-3 0 0,-4 2 1 16,-5-4-1-16,0 2 1 0,0-3-1 0,-5-1-1 16,-4-1-1-16,9 1 48 0,-8-5 31 15,3 3 19-15,-4-3 14 0,5 1-40 16,-14-5-28-16,4 4-17 0,-8-2-11 16,8-4-7-16,1 0-1 0,-9-4-4 0,13 4-3 15,-9-6 2-15,0 1-2 0,4-1 2 16,-8-4-14-16,9 5-31 0,4-5-54 15,4 5-90-15,-4-5-158 0,9 4-264 0,0 1-112 16,9-1 7-16,-4 2 127 16,4-2 254-16,0 3 149 0</inkml:trace>
  <inkml:trace contextRef="#ctx0" brushRef="#br0" timeOffset="-121861.09">8164 15533 3 0,'27'-21'414'0,"4"-2"181"15,-13 4 114-15,0 2-220 0,-4 4-192 16,-1 2-115-16,-4 1-60 0,-4 1-23 16,-5 3-4-16,9 4-3 0,-9-2-15 15,0 8-20-15,-9-2-23 0,9 4-13 0,-5 7-9 16,-4-2-7-16,5 8-3 0,-5-2-2 16,0 8 0-16,4-2 0 0,-4 2-1 15,0 1 0-15,-4 1-1 0,13-3 2 16,-5 3-1-16,-4 1 1 0,1-1 0 0,8-4 1 15,0-2-1-15,0 1 0 0,0-4 0 16,0-1 0-16,17-2-1 0,-17 0 0 16,5-2 0-16,8-5 1 0,-4 1 1 15,5 1 0-15,8-8 0 0,-8 2 1 0,3-1 1 16,1-3 2-16,0 0 2 0,-4-3-14 16,-1-1-25-16,1-2-48 0,4-3-86 15,-14 3-128-15,5-5-200 0,-9 1-114 16,0-1 3-16,0-1 98 0,-9-1 190 15,5 2 146-15</inkml:trace>
  <inkml:trace contextRef="#ctx0" brushRef="#br0" timeOffset="-121719.55">8222 15662 48 0,'-9'-9'446'16,"-4"1"165"-16,4 2 91 0,5 3-259 16,4 3-168-16,0 0-104 0,4 3-68 0,-4-3-40 15,14 0-20-15,8 0-10 0,-9 0-33 16,10-3-93-16,-1-7-270 0,14 2-198 15,-14-7-81-15,5-4 38 0,5 2 223 16,-6-4 169-16</inkml:trace>
  <inkml:trace contextRef="#ctx0" brushRef="#br0" timeOffset="-120883.96">8411 13910 32 0,'-9'-8'366'15,"0"-1"134"-15,9 3 40 0,-5 2-183 16,5 2-135-16,-9-2-76 0,9 1-49 16,0 1-17-16,0-2-9 0,9 2-3 0,-4-2 5 15,4 2-4-15,0 2-7 0,8-3-7 16,1 3-22-16,-4 3-13 0,8-1-6 15,1 2-6-15,-5 2 1 0,13-1-4 0,-4-1 2 16,-5 2-2-16,9 0-1 16,-13-1 1-16,14 1 0 0,-5 0 3 0,-5 1 4 15,9-5 0-15,-17 4 3 0,8-6-11 16,-8 4-35-16,-1-4-69 0,-4-4-148 16,-9 2-228-16,0-2-103 0,-9-5-2 0,0 3 109 15,-9-2 205-15,-4-1 124 16</inkml:trace>
  <inkml:trace contextRef="#ctx0" brushRef="#br0" timeOffset="-120239.87">8451 13857 320 0,'0'3'552'0,"-5"-1"124"16,5 2-155-16,0-4-197 0,0 0-121 15,0-4-85-15,-9-5-50 0,9-3-32 16,-9 1-14-16,9-8-5 0,0-2-2 0,-4-2 3 15,-5-5-3-15,9-4 2 0,-4-8 2 16,4-2-5-16,-9-6 4 0,0 1-3 16,9-8 2-16,-5-2 2 0,-4-6-5 15,9 1-5-15,-9-5-3 0,9-5-3 16,-4 0-3-16,-5-6-2 0,9 0-1 0,-5-5 5 16,5-1 1-16,-9-3 1 0,9-4 4 15,0-2-2-15,0-2-3 0,0-2-1 16,0-2-2-16,-9 0 1 0,9 1 4 15,0-1 1-15,-4 0 2 0,4 0-1 0,-9 3-3 16,9-1 2-16,0 4-3 0,0 7 25 16,0-1 16-16,0 3 9 0,0 3 6 15,-5 3-23-15,5-4-15 0,0 8-10 16,0-2-5-16,0-1-5 0,0 4-1 16,0 1 2-16,0 4 0 0,0 1 1 0,-8 7-1 15,8 3 0-15,0 4-3 0,-9 5-2 16,9 3-2-16,0 8 2 0,0 1 0 15,-5 6 1-15,5 3 2 0,0 7 2 16,-9 4-1-16,9 1 1 0,0 4-2 0,0 1 0 16,0-1 0-16,0 5-2 0,0 0-1 15,9-3 3-15,-9 5-1 0,5-1 1 16,-5-1-1-16,0 0-1 0,9 2 2 0,-1-1-1 16,-8 1 1-16,5 2-1 0,4-2 1 15,-5 4 1-15,5 4-1 0,5-4 4 16,-1 2-3-16,-4 2 1 0,14 1 0 15,-10-1 0-15,0 2 0 0,10-4 0 16,-1 5 0-16,10-5-1 0,-14 2 5 0,4 2 1 16,0-3-3-16,5-1 3 0,-4 4-2 15,-1-6 4-15,9 4-1 0,-13-4-2 16,5 2-2-16,-1 2 2 0,-9-4 0 16,10 0 5-16,-10 0-2 0,5 0-52 0,-13-4-241 15,8 2-288-15,-13-2-154 0,-4 2-30 16,-10-2 195-16,-17 2 244 0,-5-1 143 15</inkml:trace>
  <inkml:trace contextRef="#ctx0" brushRef="#br0" timeOffset="-116815.36">6619 11781 299 0,'5'-9'397'0,"-5"3"24"0,0-3-151 16,-5 3-76-16,5 0-1 0,-9-1-8 16,9 1-3-16,-9 0-37 0,9 1-29 0,-13 1-21 15,13 2-26-15,-5 2-26 0,-13 2-16 16,14 2-9-16,-5-1-8 0,-5 3-6 16,5 2-2-16,-4 5-3 0,4-2-1 15,-4 5 0-15,8 4 1 0,-4 1-2 16,0 0 2-16,-4 4-3 0,13-4 0 0,-5 3 0 15,5-3-1-15,-9-4 2 0,9 2-1 16,0-7 3-16,9-1 2 0,-9-1-2 16,5-5 1-16,-5-1 0 0,13-4-2 0,-4-4 2 15,5-1-1-15,-5-5 1 0,-5-5-1 16,5 0 1-16,4-6 0 0,5 0 0 16,-13-6 0-16,4 1 0 0,-5-1 1 15,14-7 3-15,-18 2-31 0,5 2 17 16,-5-1 7-16,9-1 24 0,-5 1 48 0,-4 5-5 15,0 1-4-15,0 2-23 0,0 2-16 16,-4 6-5-16,-5 0-5 0,9 2 2 16,0 5-3-16,-5 1-5 0,5 1 0 15,-9 6-2-15,0-2-1 0,9 4-2 16,-4-2 1-16,-5 6-2 0,9 3 1 0,0 1-2 16,0 5 4-16,0 0-31 0,0 2 11 15,0 4 7-15,0 4 2 0,9 1 32 16,-5-1-8-16,-4 5-8 0,9-3-3 15,0 3-3-15,-4-3-4 0,4 3 1 16,-5-3-1-16,14-1 2 0,-13 1-1 0,8-2 4 16,-4-1-2-16,4-3-2 0,5-4 2 15,-13 2-4-15,8-4 2 0,5-3 0 16,-13-1 0-16,8-5 1 0,5 0-1 16,-14-3 0-16,14-3 0 0,-4 0-1 0,-1-5 2 15,-4 1 1-15,-4-7 0 0,8 1 0 16,-4-5 0-16,4 0 0 0,-13 1 1 15,14-5 0-15,-5 2-1 0,-9-2 4 16,9 2-2-16,-5-2 0 0,-4 4 1 16,0 0 0-16,0 4-2 0,0 1 0 0,0-1 2 15,0 5 1-15,0-4 0 0,0 5 0 16,-4 1-4-16,-5 2 0 0,9-2 3 16,-9 4-1-16,9-2 0 0,-5 4 0 0,-4-2-2 15,9 6 2-15,-4 0-2 0,-5 1 1 16,9 1-2-16,-9 1-2 0,9 3 1 15,0 1-1-15,-4 2 2 0,4 0 0 16,-9-1 2-16,9 5 0 0,0-4-1 0,9 2 2 16,-9-2-2-16,4 0-1 15,-4 1 0-15,9-1-1 0,-9-4-1 0,13 2 1 16,-13-5 0-16,14 1 2 0,-5-3-1 16,4 4 0-16,-4-7 1 0,0-1-1 15,5-2 1-15,-1 0 0 0,-4 0 1 0,4-5 1 16,1-1-2-16,-5-4 4 0,4 1-1 15,1-2-2-15,-1-5 1 0,5-1-1 16,-13-2-2-16,8-2 3 0,5-3-1 16,-14-3 3-16,10 1-1 0,-5-5 4 0,0 1-1 15,4-2 1-15,-4-1-2 0,-4-3 3 16,8 0-2-16,-13 0-1 0,18 0-1 16,-18 0-2-16,4 6-1 0,-4-1 0 15,0 5-1-15,0 1 3 0,0 4-3 16,0 4 0-16,-4 2-3 0,4 3 1 0,-18 3 0 15,18 3 1-15,-13 2 1 0,8 2 1 16,-4 4 0-16,0 4-2 0,5 0 1 16,-5 3-1-16,0 3-1 0,-5 3 2 0,14 0 0 15,-4 4-3-15,-5-2 3 16,0 4 0-16,9 4 3 0,-4-1 0 0,-5-1-2 16,9 4-4-16,0 3-3 0,0-5 0 15,0 1 0-15,9 5 2 0,-9-5 4 16,4-1-1-16,-4 2-1 0,0-3 2 15,9-1 0-15,0-2 0 0,-9-2 0 0,4-2-1 16,5-2-2-16,-4 0 0 0,4-5 0 16,-9 1 3-16,13-1 2 0,-4-5-2 15,0 1 1-15,-4-2 1 0,8-4-1 0,-4 0 3 16,0 0-1-16,4-4 1 16,-8 2 1-16,13-5-3 0,-14 1 0 0,10-2-1 15,-5-1-1-15,4-1-1 0,5 1-1 16,-13-3 2-16,8 3 0 0,-4-2 2 15,0 1-1-15,-5-1-1 0,10 1 0 0,-14-1 1 16,9 5 0-16,-9-3 1 0,0 3 3 16,0 2-2-16,0-2 1 0,0 6-2 15,0-3-1-15,-9 6 2 0,9-3-2 16,-5 6 0-16,-4 0 2 0,5 3-2 0,4 3 1 16,-18 1 1-16,13 2-1 0,-3 2 2 15,8-2-3-15,-5 1-2 0,5-1 0 16,-9 0-1-16,0-4 2 0,9 1-1 15,9-3 1-15,0-3 0 0,-9 0-2 16,5-2 0-16,-5-4 0 0,13 0-1 0,-13-4 1 16,18-2 0-16,-14 0-1 0,5-3 3 15,-4 1-3-15,4-5 1 0,-9 2 2 16,13-1 0-16,-13-1 0 0,9 1 0 0,0 3 0 16,-9 1 2-16,5 1-1 0,-5 1 0 15,0 4 0-15,0-2 0 0,0 4 3 16,0 0-4-16,-5 0 3 0,5 6-2 15,0-2-1-15,0 5 1 0,0-1-1 0,0 5 0 16,0-1-1-16,0-1 1 0,0 4-1 16,0-3 1-16,5 1-1 0,-5-2-1 15,0-1 1-15,9-1-2 0,-5-3 3 16,5 0-1-16,0-3-4 0,-5-1 3 16,5-2-1-16,-4 0 1 0,4-5 4 0,4 1-2 15,1-2-2-15,-5-3-1 0,0 3 0 16,-5-2 1-16,14-1 0 0,-18-1 1 15,4 1-1-15,5 1 1 0,-4-1 2 16,-5 3 1-16,0 2 2 0,9-1 0 0,-9 5 2 16,0 0-2-16,0 0 2 0,0 5 0 15,0 1-3-15,0 4-3 0,0 5-1 16,0-4 0-16,9 4-2 0,-9 1 3 0,0-1 2 16,0 0-1-16,4-4 2 0,-4-1-1 15,14-1-2-15,-14-3-2 0,9 0-1 16,4-3 0-16,-4-3-1 0,0-3 3 15,-5-1-2-15,10-2-1 0,-5 0 3 0,0-3 0 16,-5-2 3-16,10-1 0 16,-14-1 2-16,18 2-2 0,-18-1-3 0,4-1 2 15,-4 5-3-15,0-1-2 0,0-1 6 16,9 5-1-16,-9 1 1 0,0 2-1 16,0-2 2-16,0 4-2 0,0 0 3 0,0 4-2 15,0 2 0-15,0 5-3 0,0 2-3 16,0-1 4-16,0 5-3 0,0 2 5 15,0-2-1-15,5 4 1 0,-5-2 1 16,0-2-4-16,0 2 3 0,9-2-2 0,-9 2 0 16,0-4 5-16,0 0-1 0,0 0-3 15,0-3 1-15,0-3-2 0,-9-1 0 16,9-1-1-16,-5-1 0 0,-4 0 0 16,9-4 2-16,-4 2 1 0,-14-4 0 15,13 0 1-15,-4 0 0 0,5-6 2 0,-14 2 0 16,13 2-4-16,-4-4 2 0,5-1 2 15,-5 1 0-15,0 0 2 0,9-3-21 16,0 1-95-16,9-5-263 0,-9 5-202 0,9-5-87 16,-5 2 45-16,-4 1 220 15,14-1 176-15</inkml:trace>
  <inkml:trace contextRef="#ctx0" brushRef="#br0" timeOffset="-116696.37">7873 12003 400 0,'22'0'591'0,"-13"2"118"15,-4 4-220-15,-5-2-225 0,0 2-207 0,0-6-327 16,0 0-220-16,0 0-95 0,-5-4 30 16,-4 2 202-16,1-2 158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2-02T02:39:22.4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20548 5159 151 0,'0'-2'258'0,"0"2"12"0,9-6-30 15,-5 3-49-15,-4-3-44 0,0 0-19 16,9 0 1-16,0-1-5 0,-4 1-9 0,4-3-17 16,0 1-19-16,-5-1-9 15,5-3-6-15,-4-3 3 0,13 2 0 0,-14-1 2 16,9-1 1-16,-4 0 2 0,5 0-5 16,-5 0-7-16,0-4-7 0,4 5-11 15,-8-1-6-15,13 0-4 0,-14 0-5 0,10 3-5 16,-6-3-7-16,1 0-3 0,-4 2-5 15,8 1-4-15,-4 1 0 0,0 1 0 16,-4 1-4-16,4 1-1 0,0-1 0 16,-9-3 1-16,4 5-1 0,5-1 1 0,-4 1-1 15,-5-1 0-15,9 2 1 0,-1-1 1 16,-8 1-2-16,5 4 1 0,-5-4-16 16,0 3-26-16,9-1-41 0,-5 2-47 15,-4 2-61-15,0 0-83 0,0 0-111 16,0 2-74-16,0 2 10 0,-4 1 74 0,-5 5 135 15</inkml:trace>
  <inkml:trace contextRef="#ctx0" brushRef="#br0" timeOffset="550.59">20602 4946 105 0,'0'-11'379'0,"4"1"110"0,-4 1-41 16,0 1-157-16,0-1-98 0,0 3-53 0,0 0-22 15,0-1-10-15,0 5-12 16,0-2-21-16,0 2-20 0,0 2-16 0,0 0-15 16,0 2-8-16,0 4-7 0,-4 1-4 15,4-1-2-15,0 6-1 0,-9-1-1 16,0 2-1-16,9 2 6 0,-5-1 3 0,-4 1 7 15,9 4 5-15,-9-4-1 0,9 2 1 16,-13-2 5-16,13 4 5 0,-4-2 4 16,4 2 0-16,-9-5-4 0,0 5-6 15,9-4-6-15,0-4-5 0,-5 2-1 0,5-1-6 16,0-3-1-16,0-3-2 0,5 0-1 16,-5-1 1-16,9-1-2 0,0-4-1 15,-5 2 2-15,-4-4-3 0,13 2 3 16,-4-4-2-16,5 4 2 0,4-5-3 0,-14 1 0 15,10 2 0-15,4-2-20 0,-14 2-50 16,9 2-110-16,5-3-202 0,-13-3-163 16,4 2-49-16,4 2 63 0,-4-4 169 15,-4 3 161-15</inkml:trace>
  <inkml:trace contextRef="#ctx0" brushRef="#br0" timeOffset="4254.59">21162 5184 87 0,'0'-10'311'16,"9"4"82"-16,-9 1-20 0,8-1-57 15,-8 0-63-15,0-1-48 0,0 1-27 0,0 0-33 16,0 4-21-16,5-1-16 0,-5-1-16 16,0 2-12-16,0-2-12 0,0 4-11 15,0-2-8-15,0 2-7 0,0 0-6 16,0 0-5-16,0 0-6 0,0 0-9 0,0 0-4 16,0 6-4-16,0-4-2 0,0 2 6 15,0 1 2-15,0 1 1 0,0 4 2 16,0-1-6-16,0 0-3 0,0 3-3 15,0 3 0-15,0-4-1 0,0 5 0 16,0-5-1-16,0 4 0 0,0 0 1 0,0 1-2 16,0-5 1-16,0 4-1 0,0-2 1 15,0-1-1-15,0 3 0 0,0-4 3 16,9-1-1-16,-9 1 0 0,4-1 3 16,-4 1-3-16,0-1-13 0,0 1-30 0,9-1-55 15,-9-1-112-15,9-3-176 0,-9 0-173 16,0-3-55-16,5-1 57 0,-5-2 158 15,9-2 173-15</inkml:trace>
  <inkml:trace contextRef="#ctx0" brushRef="#br0" timeOffset="4989.7">21372 5241 163 0,'9'-21'450'16,"-4"2"126"-16,12 5-51 0,-12 1-184 15,-5 5-106-15,9 1-70 0,-9 1-37 16,4 4-34-16,-4 2-30 0,0 2-24 0,0 4-14 15,0 3-10-15,0 1-6 0,0 5-4 16,0 0-5-16,0 0 2 0,0 3 5 16,0-1 3-16,0 2 5 0,0-2 0 0,0 2-6 15,9-4-3-15,-9 0-3 0,9 0-3 16,-9-3-1-16,0-3-3 0,5-1 0 16,-5-1-2-16,9-1 0 0,-5 0 0 15,-4-6 1-15,0 0 5 0,9-4 7 16,0 2 3-16,-9-7 1 0,5-1-2 0,-5 2-6 15,0-7-1-15,9 0-2 0,-5 0-1 16,5-6-1-16,-9 6-1 0,13-6 2 16,-13 2 0-16,18 2 0 0,-13 2 2 15,-5-1-2-15,13 5 1 0,-13-2-1 0,9 5 0 16,0 2 3-16,-4 3 0 0,-5 3 1 16,9 0-1-16,-5 3 1 0,-4-1-1 15,18 8 1-15,-18-1-1 0,4 3 0 0,-4-1 1 16,0 4-1-16,9 1-1 15,0-1 0-15,-9 0-1 0,0 0 1 0,5 0 0 16,-5 0-1-16,0-1-1 0,9-1-1 16,-5-2-1-16,5-1 0 0,0-4 1 15,-9-1 0-15,5 1 0 0,4-2-1 0,-5-2 1 16,14-2 0-16,-18 0-2 0,5-2 3 16,8-4-2-16,-13 0 1 0,9-3 1 15,4-4 0-15,-13-1 0 0,18-1 0 16,-18 0-1-16,5-4 1 0,4 2 0 0,-5-4 1 15,5 2 0-15,0-2 6 0,-9 0 3 16,5 0 4-16,-5 1 3 0,0 2 0 16,9-1-2-16,-5 4-3 0,-4 4-4 15,0-4-2-15,0 3 1 0,0 3-2 16,0-1 0-16,0 5 5 0,9 1 8 0,-9-2 6 16,0 4 2-16,0 2-2 0,0 0-5 15,0 0-8-15,0 2-2 0,-9 2-3 16,9 2-2-16,0 3 0 0,0 2-3 15,0 5 2-15,0 1 1 0,-4 2 0 0,-5 2 0 16,9 3-2-16,0-1 0 0,0 4 1 16,-5-3 0-16,5 3-1 0,0-2 2 15,0-1-1-15,5-3-9 0,-5 0-19 0,0-4-29 16,9-2-37-16,-5-3-51 0,-4-3-82 16,9 1-113-16,-9-8-129 0,9-2-77 15,-9 3 20-15,0-6 100 0,0 1 141 16,0-8 129-16</inkml:trace>
  <inkml:trace contextRef="#ctx0" brushRef="#br0" timeOffset="6908.94">21807 5309 215 0,'0'-2'433'15,"-9"-2"97"-15,9 2-56 0,0 2-118 16,0-3-120-16,0 3-95 0,9-4-56 16,-9 2-34-16,4 2-17 0,-4-4-6 0,9 2-3 15,0 2-4-15,-5-6-1 16,5 3-4-16,0-3 2 0,-4 2 6 0,8-2 0 15,5 1 4-15,-13-1-6 0,4 0-6 16,-5 3-2-16,14-3-2 0,-18 0 1 16,4 0 12-16,-4 3 13 0,9-1 14 0,-4 2 16 15,-5-4-5-15,0 6-2 0,0-4-15 16,0 4-12-16,-5 0-10 0,5 0-9 16,-9 4-5-16,9-4-4 0,0 6-3 15,-4-4 1-15,4 5-2 0,0-1-1 0,-9 0 0 16,9 3 1-16,-9-1-2 0,9 1 0 15,0 1 0-15,0 1 0 0,9 1-2 16,-9-3 2-16,9 4-1 0,-9-1 0 16,4-3-1-16,-4-1-1 0,9 1 2 15,-4 1 1-15,4-1-2 0,0-3 2 0,-5 0 0 16,5 0 0-16,0-1 0 0,-4-1 0 16,4-2 0-16,-5 2-1 0,5-4 1 15,0-4-1-15,-9 2 1 0,4-4 0 16,5-1 1-16,-4-1-1 0,-5-1 1 0,9-3 1 15,0-1-1-15,-9-2 4 0,0 1-1 16,0-1 1-16,0 0-1 0,0 2 1 16,0-2 0-16,-9 7 0 0,0-1 0 0,9-1 0 15,-5 4-1-15,-4 1 0 0,9 1-3 16,0 2-4-16,0-2 0 0,0 2-3 16,0 2 2-16,0-4 1 0,9 4 1 15,-4 0 0-15,4 0 1 0,0 0-1 16,-5 0 0-16,14 0 0 0,-13 0-1 0,4-3 1 15,4 3 0-15,-4-2-2 0,5 2 3 16,-10 0-2-16,14-4 2 0,-14 4 1 16,10-2 0-16,-14 2 0 0,18 0 1 15,-18 0 2-15,4 2 1 0,-4 2 0 0,0-2-1 16,9 5 0-16,-9-1 1 0,0 3 0 16,-9-1-1-16,9 2-1 0,0 1 1 15,0 2-1-15,-4-1-1 0,4 3 2 16,0 0-3-16,-9-4 0 0,9 5 0 15,0-7 0-15,0 2-3 0,0 1 2 0,9-3-2 16,-9-3 0-16,4 0 0 0,5 1 0 16,0-7 0-16,-4 2 0 0,8-4 2 15,5 2-3-15,-14-7 3 0,10-1-2 16,4-1 1-16,-14-7-1 0,10 1 0 0,-5 0 2 16,4-2-1-16,5-2 0 0,-5 2 0 15,1-2 1-15,-5 4 1 0,-5 1 0 16,10-1 0-16,-5 6 1 0,0 3 2 0,-9 0 0 15,4 3 2-15,-4 3 1 0,0 3-2 16,0 3-1-16,0 2 1 0,0 5-1 16,0-2-1-16,0 5 1 0,0-1-1 15,0 0 0-15,-4 0-2 0,4 0 2 16,0 0-2-16,0-3-2 0,4 3 0 0,-4-7-3 16,0 1 2-16,9-3 0 0,0 1-1 15,-4-5 0-15,-5 2 3 0,13-8-2 16,-4 4 1-16,0-5-1 0,4-1 3 15,-8 0-1-15,13-3-1 0,-14-3 1 0,5-1 1 16,-4 2-2-16,4-4 2 0,4-1-1 16,-13 1 1-16,18 4 2 0,-18-1-1 15,4-1 0-15,-4 5 3 0,0 1 3 16,0 5-1-16,0-4 1 0,0 6-2 0,0 2-2 16,0 4 1-16,0 1-1 0,-4 5 0 15,4-3-1-15,0 5 0 0,-9 1-1 16,9 4-1-16,-9-4 0 0,9 0 0 0,0 0-2 15,0 2-1-15,9-5 0 0,0-3-3 16,-9 1 3-16,4-4-1 0,5-3 1 16,-4-3 1-16,13-3-2 0,-14-3 3 15,5-4-1-15,-4-1 0 0,13-4-1 16,-14-4-2-16,14 2 3 0,-5-4-1 0,1 2 2 16,-1-2 0-16,-4 4 1 0,5 2 0 15,-5-1 0-15,-5 1 0 0,10 6 1 16,-14 1 1-16,9 2 1 0,-1 3 3 15,-8 3 0-15,0 0 0 0,0 3-1 0,0 5 0 16,0 2-1-16,0 1-3 0,0 2 2 16,0 4 0-16,0 2-1 0,0-2-1 15,0 4 0-15,0 4 0 0,0-4 1 16,0 2-1-16,0 1 2 0,0-3 0 16,0 4-1-16,0-4 0 0,0-4 1 0,0 2-3 15,0-2 3-15,0-4-3 0,0-1 0 16,0-3 0-16,0-1 0 0,0-1-1 15,0-5-1-15,0 2 1 0,0-8-1 0,0 2 0 16,0-1 0-16,-8-3-1 0,8-4 0 16,0 1 2-16,0 1-1 0,0-5 1 15,0 2-1-15,0-5 0 0,8 1 2 16,-8 0 0-16,5 0 0 0,-5 0-2 0,9 1 1 16,0 1-2-16,-5 2 3 0,5 1-3 15,-4 1 2-15,4 1-1 0,0 2 0 16,-5-1 0-16,10 5 2 0,-5-4 0 15,0 2 0-15,-5 2 2 0,5 2-1 0,-5 0 0 16,-4 0 1-16,9 2 1 0,-9 2-2 16,9-2 5-16,-4 4-2 0,-5-2 0 15,0 1-1-15,0-1 0 0,0 2-1 16,0-1 2-16,0-1-3 0,-5 2 2 16,-4 0 0-16,0-1 0 0,9-1 0 0,-13 2 0 15,9 0 0-15,4-3-1 0,-18 3 1 16,18 0-1-16,-14-4-2 0,14 1 0 15,0 1-2-15,-4-2-2 0,8-2-1 16,-4 0 1-16,0 0 0 0,9-2 1 0,-4 2 0 16,13-7 2-16,-14 5-1 0,5-4 0 15,4 0 0-15,1-3-1 0,4-1-1 16,-5-1 1-16,1 1-1 0,-1-5 1 0,1 0 0 16,3 4 0-16,-3-4 2 15,-1-1 0-15,-4 5 0 0,-4-2 2 0,13 1 10 16,-18 7 12-16,0-5 10 0,0 4 6 15,0 4-2-15,-9-1-14 0,0 3-7 16,9 0-5-16,-5 0-3 0,-4 3-2 0,9-3-3 16,0 6 0-16,-4-4-2 0,4 4 0 15,0-2-1-15,0 5 0 0,0-3-1 16,0 3 1-16,4 3 0 0,-4-3 0 16,9-1 0-16,-4 5 1 0,-5-4-1 0,9 3 2 15,0-3-1-15,-9-1 0 0,4 1 0 16,-4 1 0-16,0-1 1 0,9-7-1 15,-9 4 0-15,0-2 1 0,5-2 0 16,-5 2-1-16,0-4-2 0,0-4-1 16,-5 2 1-16,5-4-1 0,0 0 1 0,5-3-2 15,-5-1 2-15,0-1 0 0,9-2-2 16,-1 1 2-16,-8 1 1 0,5 2-1 16,4-1 1-16,-5 2 0 0,5 1 1 15,-9 5 0-15,14-2 4 0,-14 4-15 0,9 4-27 16,-9 2-42-16,9 3-69 0,-9 3-96 15,0-3-123-15,0 0-115 0,4 3-78 16,-4-6 8-16,0-3 93 0,14-3 127 16,-14-3 131-16</inkml:trace>
  <inkml:trace contextRef="#ctx0" brushRef="#br0" timeOffset="6993.65">23173 5316 87 0,'4'-9'287'0,"9"-6"171"0,-13-4 78 16,9 2-89-16,-9 2-135 0,9 3-115 0,-9-3-72 16,-9 2-57-16,9 5-98 0,-9-1-168 15,9 3-227-15,-13 0-120 0,13 2 6 16,-4 2 112-16,-5 2 188 0</inkml:trace>
  <inkml:trace contextRef="#ctx0" brushRef="#br0" timeOffset="8437.24">23589 5316 361 0,'14'-18'561'0,"-6"0"121"0,1 3-189 15,-4 2-176-15,-5 5-104 0,0-1-57 0,-5-1-34 16,5 5-22-16,-9 1-21 0,1 2-19 16,-6 4-13-16,10 2-12 0,-5 5-6 15,-5 3-7-15,-4 3-6 0,5 0 2 16,8 2-1-16,-13 4-2 0,5 0-3 0,9-2-3 16,-14 2-6-16,18-6-2 0,0 0-2 15,0-4 0-15,0-1-1 0,9-4 1 16,0-6 0-16,-5 0 0 0,9-4 0 0,5-2-1 15,-4-3-1-15,-1-3-1 16,1-3 0-16,4 0 0 0,-14-2 3 0,10-4 6 16,3 0 5-16,-12-4 4 0,8 1 13 15,-4-3 6-15,0 0 3 0,-4 1-1 16,4 1 3-16,-9 4 7 0,4 4 17 0,-4 2 18 16,0 2-1-16,-4 5-8 0,-5-1-18 15,9 5-17-15,-5 4-15 0,5 0-6 16,-9 7-7-16,0-1-1 0,5 6-2 15,-5-3-2-15,9 6-2 0,-5 2 0 0,5 2 1 16,0 2-2-16,-9 0 0 0,9 0 2 16,0 2-2-16,0-2 0 0,0 3 0 15,9-3 0-15,-4-2 0 0,-5 2 0 16,13-6-2-16,5-3 0 0,-13-1 1 16,8 2 1-16,5-7-1 0,4 0-1 0,-8-4 2 15,8 1-1-15,-8 1 0 0,8-8 1 16,-8 1-2-16,-1 1 2 0,0-4 0 15,5 0-1-15,0-3 0 0,0-3 1 16,-13 3 0-16,8-4 0 0,-4 5 1 0,0-1 0 16,-9-1 3-16,4 2 0 0,-4 5 2 15,0-1-1-15,-4 2-1 0,4 4-1 16,-18 2 1-16,14 5-2 0,-5-1-1 0,4 5 2 16,-13 2-2-16,14 0 0 0,-5-3-1 15,4 3 2-15,-4 0-4 0,9-3 2 16,-9-3-4-16,9-3 2 0,9 0 0 15,0-3 0-15,-9-3-1 0,5 0 1 16,8-7-1-16,-4 1 3 0,0-2-2 0,-4-1 0 16,8-1 0-16,5-1 0 0,-14 2 0 15,5-3 2-15,0 6-2 0,-4-3 1 16,4 3 1-16,-5-1 1 0,-4 5 1 16,9 2 1-16,0 0-1 0,-9 2-1 0,0 5 2 15,0 1-2-15,0 5 2 0,0 2-3 16,0-1 3-16,0 5-1 0,0 2 0 15,5-1 0-15,-5 5-1 0,0-2 0 16,0 2 2-16,0-1-2 0,9-1 1 0,-9-2 0 16,4 0-1-16,-4 0 2 0,0-2-2 15,0-4 1-15,0 0 1 0,0-6-1 16,0 3-1-16,0-6 1 0,0-3 1 16,0-1-3-16,0-4 0 0,-4-1-2 0,-5-3-1 15,9-6 2-15,0-3-1 0,0-4-1 16,0 2 0-16,0-7-1 0,0-1 0 15,0 2 0-15,9-4 0 0,-5-1 0 16,-4 5 0-16,18-1 1 0,-13 3-1 0,-5 2 2 16,17 2-1-16,-12 1 3 0,4 5-2 15,-5-2 2-15,14 5 2 0,-13 4-2 16,4 4 0-16,-5 0 3 0,14 4-1 16,-13 4-1-16,-5 1 2 0,13 3-2 0,-13 1 2 15,9 2-1-15,0-3 1 16,-9 3-1-16,4 0-2 0,-4 0 2 0,0 0-1 15,0-3 0-15,0-1-1 0,9 2 0 16,-9-7 0-16,0 0-1 0,9-6 1 16,-9 0 0-16,0-6 0 0,0 0-1 0,5-7 1 15,-5-2-2-15,9 0 2 0,-5-2-1 16,5-4-2-16,5 0 0 0,-5 0 3 16,4 0-1-16,0 0-1 0,1 2 2 0,4 2 0 15,-5 4 0-15,-4 1 2 0,5 3-1 16,-10 7 1-16,14-2 1 0,-18 4-1 15,5 4 1-15,3 2-11 0,-8 3-20 16,5 3-36-16,-5 3-51 0,-5 0-76 0,5 0-173 16,-8 2-263-16,3 2-116 15,-13 2 3-15,5-4 145 0,8 4 257 0,-26 0 151 16</inkml:trace>
  <inkml:trace contextRef="#ctx0" brushRef="#br0" timeOffset="9069.24">21775 6063 271 0,'0'-25'516'0,"9"8"127"0,0-2-125 15,-18 8-183-15,0-1-111 0,9 3-64 16,-13-1-32-16,8 8-12 0,-13-2-8 0,5 1-9 15,-9 6-12-15,17 1-11 0,-17 2-12 16,8 3-13-16,-8-1-7 0,8 5-5 16,-8 2-9-16,4-1-7 0,5 1-8 0,-1 4-3 15,5 2-5-15,-4 0 0 0,8 0-2 16,-13 3-2-16,18-1-1 0,-4 2-1 16,4 1 0-16,0 5 2 0,0-5-2 15,0 1 2-15,4 1 2 0,-4-1 0 16,9 3 0-16,0-3 1 0,-9-4-2 0,5 1 3 15,-5-3-2-15,0-2-11 0,9 2-17 16,-9-6-28-16,0 2-40 0,0-5-49 16,0 1-93-16,-9-2-144 0,9-5-164 15,-5-2-86-15,-13-4 32 0,14 0 127 16,-5-6 175-16,-4-3 133 0</inkml:trace>
  <inkml:trace contextRef="#ctx0" brushRef="#br0" timeOffset="9255.52">21363 6414 129 0,'0'-15'471'0,"-4"0"151"15,4-1 4-15,0 7-211 0,4-3-148 16,-4 7-85-16,9-5-52 0,5 5-30 0,3 1-23 16,-12 2-27-16,17-2-16 0,-8 2-12 15,8 2-8-15,1 0-4 0,-10 0-4 16,18-4-3-16,-17 4 2 0,8-2 1 16,-4 2 1-16,0-3-7 0,-5-1-25 0,1 4-66 15,-5-2-150-15,-5 2-234 16,5-4-142-16,0 2-22 0,-9 2 103 0,0-3 209 15,0 3 148-15</inkml:trace>
  <inkml:trace contextRef="#ctx0" brushRef="#br0" timeOffset="9555.28">21699 6279 236 0,'5'-4'523'0,"-5"4"141"16,0 4-73-16,0-2-213 0,8 4-135 16,-8 1-87-16,0-1-54 0,0 3-31 15,0-1-23-15,0 5-17 0,0-1-9 16,0-1-7-16,0 2-3 0,5 1-2 0,-5-1 0 15,0 2 1-15,0-3 0 0,0-3 4 16,0 3-6-16,9-3 0 0,-9-3-4 16,0-3 0-16,0-1 6 0,9-2 8 15,-5 0 11-15,-4-5 8 0,0-1-1 16,0-3-6-16,0-1-7 0,0-5-9 0,0 1-6 16,9-4-4-16,-9-3-2 0,0 0 0 15,9-4-3-15,-9 4 0 0,5-2 0 16,-5 4 0-16,9-1 0 0,-5 2 2 15,-4 5 2-15,18 2-2 0,-18 1-18 0,5 5-33 16,4 1-74-16,-5 4-151 0,-4 4-213 16,9 1-147-16,-9 5-20 0,9-1 101 15,-9 6 196-15,0-1 159 0</inkml:trace>
  <inkml:trace contextRef="#ctx0" brushRef="#br0" timeOffset="11923.66">21856 6399 33 0,'0'5'375'15,"13"-5"155"-15,-13 4 46 0,0-4-146 16,18 0-134-16,-18-4-88 0,5 2-55 0,-5-1-38 16,13-3-30-16,-13 0-20 0,18-3-13 15,-18-1-6-15,4-1-9 0,5-2-3 16,-4 1-1-16,-5 1-2 0,9-4 9 16,-9 3 4-16,0-1-4 0,0 2 10 15,9 1-1-15,-9 4 1 0,-9 1 2 16,9 1-11-16,0 2-13 0,0 2-11 0,-9 2-3 15,9 2-5-15,0 1-3 0,-5 1-1 16,-4 4 0-16,9-5-1 0,0 7-1 16,-4-3-1-16,4 6 1 0,0-3-1 0,0 1 1 15,-9 2-1-15,9 0 1 0,0 3-1 16,9-7 0-16,-9 4-1 0,4-2-1 16,-4-1 1-16,9-3 0 0,-4-3 0 15,4 0-1-15,4-1 0 0,5-1 0 0,-4-4 0 16,-1 0 0-16,0-4-1 0,1-1-1 15,4-1-4-15,-5-3 2 0,1-3-1 16,-1-1 0-16,5-1 0 0,-4-4-1 16,-1-3 2-16,0-4 0 0,1-2 1 15,4-3-1-15,-14 3 2 0,14-5 1 0,-13 2-1 16,8 3 2-16,-13-3 0 0,9 5 2 16,0 2 10-16,-9 2 10 0,0-1 11 15,0 5 3-15,-9 1 2 0,0 5 5 16,9 2 1-16,-13 3 4 0,13 0-10 0,-5 2-14 15,-13 8-6-15,14-2-7 0,-5 4-4 16,0 1-2-16,4 5 0 0,-4 3-3 16,5 0 0-16,4 0 0 0,-18 6-1 0,18 0 2 15,0 0-1-15,-4 2-1 0,4 1 2 16,-9 1-1-16,9-2 0 0,0 2 0 16,0-1 0-16,9-3 1 0,-9 0-3 15,4 0 3-15,-4-4-3 0,0 2 3 16,9-4-2-16,0-3 0 0,-9-1 0 0,4-2-1 15,5 1-1-15,-4-4 0 0,-5-1 0 16,9-1-2-16,0-2 3 0,-9-2-1 16,4 0-1-16,-4-2 2 0,18-2 0 15,-18-1 0-15,5-1 0 0,4-4 0 0,-5 1-2 16,5 1 1-16,0-1 1 0,-5-1-2 16,-4 1 2-16,9 1 0 0,-4-1 0 15,-5-1-2-15,9 5 2 0,0-5 2 0,-9 4-2 16,0-3 2-16,0 3-2 0,-9 1 1 15,0-1 1-15,9 2 1 0,-5 2 2 16,-4-2-4-16,9 4 3 0,-4 0-4 16,-5 4 1-16,0 2-1 0,5 0 2 15,-5-1-2-15,4 8 1 0,5-1-1 0,-9-1 2 16,0 4-1-16,9 1 0 0,0-1-1 16,-4 0 0-16,8 0 2 0,-4 0-4 15,0-3 2-15,9-1 0 0,0 2-1 16,-4-1 0-16,8-6-1 0,5 3 2 0,-14-3-1 15,19-4-2-15,-10 1 3 0,1 1-2 16,4-8 0-16,-5 4 0 0,0-3-2 16,1-3 1-16,4-2 1 0,-5-1 1 15,1-3-1-15,-5-1 2 0,4 2-2 0,-4-4 1 16,-4-1 1-16,4 1-1 0,-5 4-1 16,-4-1 2-16,9-1 2 0,-9 7-1 15,9-3 2-15,-9 3 2 0,-9 1-2 16,9 5 3-16,0-4-2 0,-9 8 0 0,9-4-1 15,0 5 0-15,0 1-1 0,0 3-1 16,0 1 3-16,0-1-2 0,0 3-2 16,0 3 3-16,0-4-2 0,0 5-1 15,0-5 1-15,9 2-1 0,-9 2 0 0,9-7 0 16,-5 2 0-16,-4-1 0 0,9-3 0 16,-4-1-1-16,4-5 1 0,0 0-1 15,-5 0-2-15,5-5 2 0,-4-1 0 16,4 0-1-16,0-3 0 0,-5-1 0 0,14-1 1 15,-14-2-1-15,5-1 0 0,-4-1 0 16,13 2 2-16,-18-2-1 0,4 1 1 16,10 1-2-16,-14 2 2 0,18-1-1 15,-18 3 1-15,4-1 0 0,-4 5 0 16,0-1 3-16,9 0 0 0,-9 3-1 0,0 3 1 16,9 0-1-16,-9 3 0 0,0-1 0 15,0 8 0-15,0-5-1 0,0 7 2 16,-9 1-1-16,9-2-2 0,0 5 2 15,0-5 0-15,0 4-1 0,0 0 0 0,0-3 0 16,9 1-1-16,-9-1 0 0,4-3 0 16,-4 2 0-16,14-5 0 0,-14 0-1 15,18 1 0-15,-14-7 1 0,10 2 0 0,4-4 0 16,-14 2 0-16,10-3-1 0,3-3-1 16,-12 0 0-16,13-3 2 0,-14-1-2 15,10-1-1-15,4-1 2 0,-14-3-1 16,10 2 0-16,-5-4 0 0,0 2 1 15,-5-1 0-15,-4-1 0 0,9 2 1 0,-9 0 1 16,0 2 0-16,0-1 0 0,-9 5 1 16,9-1 2-16,-4 1-1 0,-5 3 0 15,0 4-1-15,4-1 2 0,-4 3-3 16,5 3 3-16,-14-1-3 0,13 4 2 0,-4 3-2 16,5 1 1-16,4 1-2 0,-9 5 2 15,0-1-1-15,9 2 0 0,0-2-1 16,0 4 0-16,0-4 0 0,0 0 0 15,9-3 0-15,0 3 0 0,-5-4-2 0,5 1 0 16,-4-3 1-16,13-3-1 0,-14 1-1 16,10-5 2-16,-5 2-1 0,0-8 0 15,4 2 2-15,-9-1-2 0,14-3-1 0,-13 0 1 16,13-3 0-16,-14-1 1 16,5 1 1-16,-4 1-2 0,13-1 2 0,-14-3 0 15,5 3 0-15,-4 3 0 0,-5-3 0 16,17 5 2-16,-17 2-1 0,5-2 0 15,-5 2 0-15,9 4 3 0,0 2-1 0,-5-2-1 16,-4 5 0-16,9 1 2 0,-4 5-2 16,-5-5 1-16,9 7-1 0,0-2-1 15,-9 5 2-15,0-3 0 0,4 0-1 16,-4-4 2-16,0 4-1 0,9-5-2 0,-9-4 0 16,5 3-1-16,-5-7-1 0,0 4 0 15,0-2 1-15,9-4-2 0,-1 0 1 16,-8-4 0-16,0 2 0 0,5-8 1 15,-5 1-2-15,9 1 0 0,-5-5 2 16,-4-2-2-16,9 3-1 0,-9-5 1 0,14 2 2 16,-14 2-2-16,18-1 0 0,-14 1 0 15,-4 4 1-15,14 1 1 0,-14 2 0 16,18-1 0-16,-18 5 1 0,4 2 1 0,-4 2-2 16,9 2 3-16,-5 1-2 0,-4 5 1 15,0-1 1-15,9-1-1 0,0 5-2 16,-9-1 2-16,0-1 0 0,5 2-1 15,-5 2 0-15,0-3 0 0,9-3 1 0,0 3-2 16,-5-3 0-16,-4-3 0 0,14 0-2 16,-5-3 1-16,0-1 0 0,-5-2 1 15,10-2-1-15,-6-5-1 0,6 1 0 16,-5-3 1-16,-5 1-1 0,14-7-1 0,-13 3 2 16,4-3 0-16,0 0 0 0,-5-4-1 15,5 2 2-15,-9 2 0 0,5-4 0 16,-5 2 0-16,0 5 2 0,0-3-1 15,-5 6 0-15,-4-3 1 0,9 3 1 16,-4 3-1-16,4 2 0 0,-18 2-2 0,18-1 2 16,-5 3-1-16,5 0-1 0,-9 0 1 15,0 3-1-15,9 3 0 0,0 0 0 16,0 3 0-16,0-3 0 0,0 5 0 16,0-1 1-16,0 1-1 0,9 4 0 0,0-3 0 15,-9 3 0-15,0 0 2 0,5 0-1 16,4 1 1-16,0 1 0 0,-9-2 0 15,4 0 0-15,-4 0 1 0,9 0 0 0,-4 1 0 16,-5-7-1-16,0 3-1 16,9-3 2-16,-9 0 0 0,-9-3 0 0,9-4 0 15,0 2-1-15,-5-2 0 0,-4-2-2 16,9 0 0-16,-4 0-2 0,4-2 1 16,0 2-2-16,-9-6 0 0,9 2 2 0,0-1-2 15,0-1 0-15,0-3 1 0,9 3-2 16,-9-4 1-16,4 5 2 0,5-5-2 15,-4 4 0-15,12-3 1 0,-12 1 0 16,8 1-2-16,-4-1 2 0,5 4 0 0,4-5 0 16,-14 3 0-16,10 1 1 0,8-1-1 15,-9 0 1-15,-4 0 0 0,5 3 1 16,-5-1 0-16,-5 2 0 0,5 2 2 16,0 0 1-16,-4 2-1 0,-5 2 2 15,9 1 1-15,-9 1-1 0,0 4 0 0,0-1 0 16,-9 2 1-16,9 1-3 0,-5 1-20 15,5 2-40-15,-9-3-64 0,0 3-136 16,5-4-222-16,-5 2-211 0,4-7-72 16,-4 0 66-16,0-6 199 0,9 0 217 15,-13-6 129-15</inkml:trace>
  <inkml:trace contextRef="#ctx0" brushRef="#br0" timeOffset="12016.39">23508 6353 143 0,'0'-23'435'0,"0"2"124"0,0 3-59 16,0 2-242-16,0 5-276 0,0 1-284 15,-13 5-142-15,9 1-29 0,-5 2 100 0,0 4 165 16</inkml:trace>
  <inkml:trace contextRef="#ctx0" brushRef="#br0" timeOffset="12577.51">21515 6953 141 0,'18'-21'459'0,"-18"4"144"0,5-2-14 15,4 2-185-15,-5 4-126 0,-4 1-77 16,0 1-45-16,9 2-24 0,-9-3-24 16,9 6-12-16,-9 3-11 0,0-3-4 15,0 2-8-15,0 4-10 0,0 4-10 0,5-2-8 16,-5 5-5-16,0 5-6 0,0 3-4 16,0 2-10-16,0 4-5 0,0 4-3 15,0 1-3-15,0 5-3 0,0-1-1 0,0 2 0 16,0 4 1-16,0-2 2 0,0-1-3 15,0-3-2-15,0-1-1 0,0-1-1 16,9-1-8-16,-9-6-21 0,4-1-30 16,-4-1-44-16,0-5-57 0,0 1-85 0,9-6-143 15,-9 1-179-15,0-8-78 16,0-2 30-16,0 0 130 0,0-2 191 0,-9-2 134 16</inkml:trace>
  <inkml:trace contextRef="#ctx0" brushRef="#br0" timeOffset="13389.65">21551 7268 133 0,'0'-5'477'0,"0"-5"155"0,0 4 0 0,-4 4-201 16,8-1-160-16,-4-3-102 0,0 2-63 16,9 2-34-16,0-1-16 0,-4-3-11 15,4 2-9-15,-5 2-4 0,14-2-2 16,-5-1-3-16,1-1 1 0,-1 0 5 0,5-1-2 16,-13 1 9-16,8 0-4 15,5-3-3-15,-5 1 8 0,-8 2 0 0,13-3-2 16,-14 0-3-16,5-3-10 0,0 6 4 15,-9-3 15-15,5 3 15 0,-5 2 7 16,0 2-7-16,0 2-18 0,-5 0-14 0,5 2-9 16,0 2-8-16,-9 2-4 0,9 3-1 15,-9-1-3-15,9 2-1 0,0 5-2 16,0-4 2-16,0 4-1 0,0 4 0 16,0-2-1-16,9 2-1 0,0-2 0 0,-9-1-1 15,5-1 2-15,8 0 0 0,-4-4-1 16,5 1 0-16,-5-5-1 0,4-1 2 15,0-4-1-15,5-2 1 0,-13-2-2 0,8-4 2 16,5-3 2-16,-13-3-1 0,4-3 2 16,-5 0 0-16,-4 0 0 0,9-4 2 15,-9 2-3-15,0 2 0 0,0-1 0 16,-9-1-1-16,9 4 0 0,0 5 1 16,-4-1 0-16,4 0-2 0,-9 3 0 0,9 0 0 15,0 0-2-15,0 3 0 0,0-1 1 16,0 2 0-16,9-2-1 0,-5 4 2 15,-4-2-2-15,9 2 1 0,0 0 1 16,-5 0-1-16,5 0 1 0,-4 2-2 0,4 2 2 16,0-4 2-16,-5 6-1 0,5-1-1 15,0 1 1-15,-4 0 1 0,-5 3 0 16,9 1-1-16,-5-1 2 0,-4 3-1 16,0-1 1-16,0 2-1 0,0 4-1 0,0-5-1 15,0 3-1-15,0 0-1 0,0 0 0 16,0 0 1-16,9-3-1 0,-9-3 0 15,9 1 1-15,-5-1-2 0,5-7 1 16,-4 2 1-16,13-4-2 0,-14 0 3 16,14-6-3-16,-4-3 3 0,8-1-2 0,-17-1 1 15,17-4 1-15,-9-4-2 0,1 2 2 16,4-4-1-16,4-4-2 0,-17 2 2 16,8-5-4-16,5 1 3 0,-14 1-1 15,10-1 0-15,-5 2 1 0,0 1 1 0,-9 3 0 16,4 0 1-16,-4 6 2 0,0 3 21 15,0 1 13-15,0 2 10 0,0 3 5 16,0 6-17-16,0 0-13 0,0 2-6 0,-4 5-6 16,4 5-1-16,0-1-2 0,-9 8-2 15,0 2-1-15,9 0-1 0,0 5 1 16,0-1-2-16,-5 5 3 0,5-3-2 16,0 3-12-16,5-1-20 0,-5 1-34 0,0-5-42 15,9-2-50-15,0 1-82 0,-9-5-146 16,4-5-204-16,-4-1-117 0,0-2 9 15,9-5 129-15,-9-2 211 0,0-4 160 16</inkml:trace>
  <inkml:trace contextRef="#ctx0" brushRef="#br0" timeOffset="14306.41">22268 7278 299 0,'9'-4'554'0,"-9"2"134"16,0 2-128-16,0 0-202 0,0-4-134 15,4 4-81-15,5 0-46 0,-4-2-23 16,4-1-13-16,4-3-9 0,5-4 2 15,-5 5 0-15,10-7 6 0,-19 3 1 0,19-3-4 16,-10-3 1-16,5 2-7 0,-13-2 3 16,4 1-2-16,-5-1-7 0,5 0-4 15,0 0-8-15,-9 3 4 0,0-1 7 16,0 4 10-16,0 1 4 0,-9 2-10 0,0 3-9 16,5 3-12-16,-5 3-9 0,4 3-7 15,5 2-4-15,-18 5 0 0,18 2-2 16,-4 2-2-16,4 2-1 0,-9 2 1 0,9 0-3 15,0 2 1-15,0-4-2 0,0 2 1 16,9-4 0-16,-9 2-1 0,4-4-1 16,5-4 1-16,5 1-1 0,-5-3 0 15,4-3 0-15,-4-2-1 0,4-2 2 16,1-2-2-16,-1-2 1 0,1-2 1 0,-5-2 0 16,4-3-2-16,-4 1 2 0,4-5 1 15,-4 1 0-15,-4-3 0 0,13 4 1 16,-14-1-1-16,10-1 2 0,-5 4-2 15,0 1 0-15,-5 2 1 0,5-1 0 0,0 1 0 16,-9 4 4-16,4 2-2 0,5 2 0 16,-4 4 1-16,4 3-1 0,0 1-1 15,-5 1 1-15,-4 4 0 0,9 1-1 16,-4 1 0-16,-5-2 1 0,0 4 1 0,9-2-2 16,-9-2 1-16,9 0-1 0,-9-3-1 15,0 1 1-15,0-4-2 0,0-1-2 16,0-2 2-16,0-2-2 0,0-1 1 0,0-6 0 15,0-1-1-15,4-2 1 16,-4-2-1-16,0-5-1 0,0 2 1 0,9-4-1 16,-4-1 1-16,4-1 2 0,-1-2 0 15,-3 2 0-15,4-2 0 0,0 2-1 16,-5 2 0-16,10 0 1 0,4 5-1 16,-14-1 1-16,5 5 0 0,5 2 1 0,-5 4 0 15,-5 4 0-15,9 2 3 0,-4 3-2 16,0-1 2-16,-4 5-3 0,4-1 0 15,0-1 0-15,-5 4-1 0,-4 0 0 0,14-3 0 16,-14 1 0-16,18-1-1 0,-18-3 1 16,4-1-1-16,10-1 0 0,-6-1-2 15,1-6 2-15,5 0-1 0,-5-4 0 16,-5 2 0-16,10-7 1 0,-5-1-1 16,0 1-1-16,4-3 2 0,-8 1 1 0,12-4 0 15,-12-4 0-15,-5 2 0 0,13-4 0 16,-13 0 0-16,9 0 0 0,0 0-1 15,-4 2-2-15,-5 2 3 0,9-4-1 0,-9 6 0 16,9 2 1-16,-9 1 1 0,0 1 10 16,0 5 9-16,4-1 7 0,-4 5 3 15,0-2-11-15,0 4-4 0,0 4-5 16,0-2-3-16,0 5 0 0,0 1-1 0,0 5-3 16,0-1 2-16,0 3-1 0,0 2-1 15,0 2 0-15,0 2-1 0,0 0 1 16,0-1-2-16,0 1 1 0,0 0-13 15,0 0-20-15,0-2-31 0,0 2-47 16,0-4-54-16,9-2-94 0,-9 0-169 0,0-3-230 16,5 1-93-16,-10-5 35 0,5-1 157 15,0-1 238-15,-9-6 145 0</inkml:trace>
  <inkml:trace contextRef="#ctx0" brushRef="#br0" timeOffset="14670.02">23128 7289 3 0,'9'-11'395'0,"-9"-1"195"0,0-1 98 15,0 5-144-15,4-1-184 0,-4 0-122 16,0 3-77-16,9 0-52 0,-4 2-30 16,-5 4-17-16,9 0-5 0,0 0-4 15,-5 4-12-15,-4-2-10 0,9 8-11 0,-5-1-6 16,-4 0-6-16,0 3 4 0,9-3 0 16,0 3 2-16,-9-3 0 0,0 3-5 15,5-1-1-15,-5-1-5 0,0-1-1 0,9-3-2 16,0-1 0-16,-5-1 0 0,-4-2 0 15,14-2 0-15,-14-2 0 0,18-2 0 16,-14-1 0-16,-4-1-2 0,14-7 2 16,-6 1 5-16,1 1 4 0,5-2 5 0,-10-1 3 15,14-1-3-15,-13 0-3 0,13 2-2 16,-14 1-4-16,10 7 1 0,-14-5 16 16,17 8 14-16,-17-2 10 0,5 4 6 15,-5 4-14-15,0-2-12 0,0 4-10 16,0 3-5-16,0 1-1 0,0 1-5 0,0 4-24 15,0 1-36-15,-5-1-69 0,5 0-141 16,-8 0-238-16,8 2-184 0,-9 2-55 16,9-7 81-16,0 3 218 0,0-6 192 15</inkml:trace>
  <inkml:trace contextRef="#ctx0" brushRef="#br0" timeOffset="14768.75">23432 7397 268 0,'0'-5'539'0,"0"-1"138"0,5 2-106 0,-5 2-221 16,0-5-273-16,-5 1-377 0,5 4-220 15,-9-2-91-15,0 4 69 0,5 0 234 16,-10-2 139-16</inkml:trace>
  <inkml:trace contextRef="#ctx0" brushRef="#br0" timeOffset="65079.01">6328 13784 162 0,'0'-3'227'0,"0"1"-3"0,9 2-26 16,-9 0-30-16,0 0-22 0,0 2-8 16,0 1 2-16,0 3-3 0,4 4-7 15,-4 1-13-15,-4 4-20 0,4 0-5 0,0 4-5 16,0 2-9-16,0 0-10 0,0 2-17 16,0 2-19-16,0 5-13 0,0 0-7 15,0 3-8-15,0-1 0 0,0 4-2 0,0 4-1 16,0-4 0-16,0 0-1 0,0 0 0 15,0 0 3-15,0 0-1 0,0-3 1 16,0-1 0-16,0 2-1 0,0-4 0 16,4-3 1-16,-4 0-8 0,0-7-40 15,0 1-69-15,0-6-115 0,0-3-166 0,0-3-67 16,0-3 12-16,0-6 88 0,0-2 152 16</inkml:trace>
  <inkml:trace contextRef="#ctx0" brushRef="#br0" timeOffset="65633.5">6229 14031 8 0,'0'2'268'15,"0"-2"127"-15,5 4 7 0,-5-4-72 0,0 0-93 16,0 0-82-16,0-4-59 0,0-2-34 16,9 1-18-16,-5-5-12 0,-4 1-6 15,9-5 4-15,0-1 2 0,-4-4 2 16,-5 4 3-16,13-6 4 0,-13 0 7 0,9 0 6 16,0 1 3-16,-4-1-10 0,3 2-11 15,1 2-4-15,-9-2-8 0,5 2-4 16,4 1-4-16,-5 5-8 0,-4 1 0 0,0 1 10 15,9 1 7-15,0 1 4 0,-9 1 1 16,5 0-11-16,-5 4-7 0,0-1-2 16,9 3 7-16,-5 3 9 0,5-1 4 15,-9 4 8-15,9 0-11 0,-4 3-7 16,8 1-7-16,-13-1-5 0,9 3-1 0,4-1 0 16,5 4 1-16,-13-3 2 0,8 3-20 15,10 4-54-15,-10-4-138 0,5 2-245 16,-5 2-137-16,1-2-26 0,-5 4 94 15,-5-2 212-15,14-2 139 0</inkml:trace>
  <inkml:trace contextRef="#ctx0" brushRef="#br0" timeOffset="70354.35">5392 13086 167 0,'0'-21'404'0,"0"6"99"16,0-1-97-16,0 11-154 0,0 1-100 15,-9 8-60-15,9 5-37 0,-9 3-22 16,9 9-12-16,0 3-6 0,0 9-6 0,0 3-5 15,0 9-1-15,-5 6-2 0,5 8-1 16,-8 4 0-16,8 3-4 0,-9 7 2 16,9-1 1-16,-5 2 1 0,-4 2 1 15,5-2-1-15,4-2 2 0,-18-2 2 16,18-7 2-16,-5-1-23 0,-4-5-59 0,5-5-122 16,4-7-172-16,-9-7-74 0,0-7 7 15,4-11 98-15,-4-4 151 0</inkml:trace>
  <inkml:trace contextRef="#ctx0" brushRef="#br0" timeOffset="70655.5">5257 13391 255 0,'9'-17'434'16,"-9"2"85"-16,0-4-171 0,0 4-132 0,9-2-83 15,-4-2-52-15,-5 2-28 0,18-4-23 16,-14-4-12-16,5-1-8 0,-4 1-3 16,13-2-5-16,-5 3-2 0,1 1-1 15,-1-2 1-15,5 8-1 0,-5-2-2 16,1 2 1-16,-1 2 0 0,1 5 0 0,-5 1 3 16,4 3 0-16,0 1 1 0,-4 5 0 15,0 5 3-15,5 5 0 0,-5 1 1 16,-5 10 4-16,10 4 2 0,-5 7 0 0,0 4-27 15,-5 4-120-15,-4 5-206 0,9 3-116 16,-9-1-29-16,0 8 86 0,-9-1 178 16</inkml:trace>
  <inkml:trace contextRef="#ctx0" brushRef="#br0" timeOffset="72002.5">4478 14948 36 0,'0'-5'217'0,"0"1"48"0,0-2-14 15,0 0-30-15,0 1-22 0,0 1-18 16,0-2-27-16,-4 1-29 0,4 1-25 16,0-2-30-16,0 0-18 0,-9 4-10 15,9-1 2-15,0-1 15 0,0 2 10 0,0-2-3 16,0 4-9-16,0 0-16 0,0-2-15 16,0 2-9-16,0 2-6 0,0-2-3 15,-9 4 1-15,9-2 12 0,0 7 11 0,0 1 5 16,0 1 0-16,9 4-13 0,-9 4-7 15,0 2-5-15,0 2-5 0,0 2-4 16,9 5 0-16,-9-3-2 0,4 3 1 16,-4 0 0-16,0-3 1 0,9 0-2 15,-9-1 2-15,9-1-1 0,-9-2 0 0,0-1-2 16,0-1 1-16,5-4 1 0,-5-1 2 16,0 1 3-16,9-4-17 0,-5-2-41 15,-4 1-93-15,9-5-174 0,0-5-151 16,-9-2-49-16,4 0 45 0,-4-5 142 15,14-1 150-15</inkml:trace>
  <inkml:trace contextRef="#ctx0" brushRef="#br0" timeOffset="72348.38">4774 15389 65 0,'0'9'325'16,"0"1"108"-16,0-1-21 0,0-3-131 15,-5 0-85-15,-4-1-62 0,5-5-45 16,-5 0-7-16,0-5-10 0,9 1-10 16,-13-4-9-16,13-5-20 0,-5 2-13 0,5-5-3 15,0-4-1-15,0 2 1 0,0-1-1 16,5-1-5-16,-5 2-4 0,8-1-3 16,-3 4-1-16,4 0-2 0,0 4 0 15,-5-1-1-15,10 5 2 0,-5-1-1 16,0 4 0-16,-5-1-1 0,14 5 3 0,-13 3-1 15,4-1 3-15,-5 4 0 0,5 4 0 16,0-1 0-16,-9 2 1 0,0 5 2 16,0 1 1-16,0 2 0 0,0-2-3 15,-9 2-2-15,0 2 0 0,9 0-14 0,-4-3-37 16,-5 0-71-16,9-3-143 0,-5 0-167 16,-4-4-59-16,0 1 19 0,5-3 118 15,-5-3 156-15</inkml:trace>
  <inkml:trace contextRef="#ctx0" brushRef="#br0" timeOffset="72792.08">4904 15275 137 0,'9'-17'362'0,"4"2"84"0,-4 5-95 16,0 4-134-16,-5 1-84 0,-4 5-44 16,9 3-24-16,-4 3-17 0,-5 2-8 15,9 1-13-15,0 3-10 0,-9 3-5 16,0 4-6-16,4-4-3 0,-4-4-3 0,9 5-3 15,-4-1 1-15,-5-4 0 0,9-1 0 16,4-1 2-16,-13-3 0 0,14-4 3 16,-5-2 3-16,4 0-2 0,5-2 0 15,-14-2 0-15,10-2 0 0,4 1 1 16,-14-1 0-16,10 0 0 0,-5-1 0 0,4 5-3 16,5 2-2-16,-14 0-2 0,10 2-1 15,-5 7 3-15,0-3 1 0,-5 3-1 16,10 3-1-16,-5-3 0 0,-9 3 0 15,9-3-2-15,-5 1 6 0,5-5 18 16,-9 1 25-16,4-6 20 0,-4 4 7 0,0-8-10 16,0 2-22-16,0-7-6 0,0-1 0 15,-4-1-4-15,-5-4 2 0,9-1-9 16,0-1-9-16,-4-2-2 0,-5 2-6 0,9 2-5 16,-9-4-2-16,9 4-1 0,0 3 1 15,0 1-1-15,0 2 2 0,0-1 2 16,9 4 3-16,-9 4 3 0,13-1-1 15,-4 3-9-15,-5 3-35 0,14-1-66 16,5 4-154-16,-19 0-182 0,28 3-76 0,-19 3 14 16,9-3 123-16,1 4 167 15</inkml:trace>
  <inkml:trace contextRef="#ctx0" brushRef="#br0" timeOffset="73528.19">5714 15360 136 0,'9'-13'398'0,"-4"2"102"0,-5 5-67 15,0 0-164-15,0 2-104 0,9 1-64 0,-9 3-43 16,9 3-23-16,-9 3-15 0,0 4-8 16,4 5 12-16,-4 0 9 0,9 2 6 15,-4 4 3-15,4 0-15 0,0 4-10 0,-9 1-9 16,4 5-7-16,5-1 1 0,-5 0 16 16,-4-1 13-16,0 5 8 0,9-8 2 15,-9 5-12-15,0-1-11 0,9-7-6 16,-9 2-5-16,-9-4 15 0,9-1 11 15,0-4 6-15,0-5 15 0,-9-1-8 0,9-5-8 16,0 1-7-16,-4-8-14 0,-5-4-7 16,9-3-7-16,-4-6 0 0,4-4 0 15,-9-2-2-15,0-2-1 0,9-4 0 16,0-1 0-16,-5-1 1 0,5 1 1 0,0-1-1 16,0 1 2-16,5 5 0 0,-5-5-1 15,9 7 2-15,0-2 4 0,-5 4-2 16,5-2 0-16,4 6-4 0,1 4-1 15,-1-5-4-15,5 7 2 0,-4 1 1 16,-1 1-2-16,9 1 1 0,-8 6-1 0,-1 0 2 16,5 0 0-16,-4 0 3 0,-5 6-3 15,-5-2 2-15,10 7-1 0,-14-2 2 16,8 3 0-16,-8 3 2 0,-8 0 1 0,8 4 2 16,-5-2 0-16,-4 2 0 0,5-2-2 15,-5 2 0-15,0-2-9 0,-5-1-19 16,5-5-34-16,-4 2-68 0,-1-5-116 15,5-1-152-15,-4-5-131 0,9 2-18 16,-14-4 75-16,18-4 145 0,0 2 146 0</inkml:trace>
  <inkml:trace contextRef="#ctx0" brushRef="#br0" timeOffset="73882.25">5974 15455 38 0,'22'-15'330'0,"-8"0"109"15,-1 3 9-15,-4 7-158 0,5-1-80 0,-1 2-47 16,-4 2-19-16,0 4-17 0,-4-2-30 15,4 6-20-15,0 3-13 0,-9 1-10 16,4 1-6-16,-4 1-4 0,9 3-18 16,-9 0-10-16,4 0-7 0,-4 4-4 0,0-4-2 15,0 3 1-15,0-1-1 0,9-2-1 16,-9 0 1-16,0 0-2 0,0-2 0 16,0-5 0-16,-9-2 0 0,9 1-1 15,0-5-1-15,0-2 2 0,0 0-1 16,0-2 1-16,0-5 0 0,9 1-1 0,-9-2 0 15,0-1 1-15,9-4 1 0,-9 1-1 16,5-3 0-16,-5 4 1 0,9-4-3 16,-5 3 2-16,5-3 0 0,0 2-1 15,-4 1 1-15,4 1-1 0,0 1 1 0,-5 1 3 16,9 1 2-16,5 1 3 0,-13 1 2 16,4 0 0-16,-5 1 0 0,5 1-15 15,5 4-58-15,-1 0-119 0,-4 4-187 16,5-1-149-16,-6-1-34 0,1 4 68 15,-4 0 158-15,8-2 148 0</inkml:trace>
  <inkml:trace contextRef="#ctx0" brushRef="#br0" timeOffset="74096.28">6435 15461 253 0,'9'-2'493'0,"0"-2"115"0,-9 4-129 16,5 0-176-16,-5 0-115 0,0-2-70 15,0 2-42-15,0 0-14 0,9 0-3 16,-9 0 2-16,0 0-4 0,0 0-11 15,0 2-16-15,0 2-12 0,4 2-7 16,-4-1-5-16,0 5-3 0,0 1-1 0,0 1 1 16,0 3 0-16,0 0 2 0,0 0-4 15,0 0-17-15,0 4-27 0,0-1-68 16,0-3-111-16,-4-4-154 0,4 4-142 16,-9-9-24-16,9 3 63 0,0-5 140 15,-5-8 152-15</inkml:trace>
  <inkml:trace contextRef="#ctx0" brushRef="#br0" timeOffset="74204.5">6444 15489 265 0,'0'-24'445'0,"0"5"73"0,0 2-133 16,0 1-145-16,0 1-91 0,0 4-82 15,0-1-112-15,0 3-164 0,9 0-176 0,-9 5-75 16,0 4 27-16,5 0 112 16,-5 7 146-16</inkml:trace>
  <inkml:trace contextRef="#ctx0" brushRef="#br0" timeOffset="74558.66">6691 15594 174 0,'0'11'444'0,"0"-1"117"16,0-1-70-16,-9-1-169 0,4-1-107 16,5-1-65-16,-18-4-40 0,18-2-31 15,-13-2-20-15,13-2-16 0,-9-1-12 0,9-5-7 16,-5-1-12-16,-3-1-4 0,8-3-4 15,8 0-4-15,-8 0 0 0,5 0-1 16,4-3 0-16,0 3 1 0,-5 2-2 16,14-2 2-16,-13 3 4 0,8 1-2 0,5 2-2 15,-4-1 2-15,-1 4-2 0,0 1 0 16,-4 1 2-16,5 4 2 0,-5 0 1 16,-5 0 2-16,5 7-1 0,0 1-2 15,-9 2 0-15,0 1 0 0,0 2 3 16,0 2 0-16,0 3-3 0,0 0 8 0,-9 0-6 15,0 2-1-15,9 1-14 0,0-2-23 16,-4-2-43-16,-5 2-57 0,9-5-83 16,-5-1-113-16,5-4-126 0,0-1-42 15,0-4 42-15,0-4 104 0,0-6 152 16</inkml:trace>
  <inkml:trace contextRef="#ctx0" brushRef="#br0" timeOffset="74874.37">6847 15552 24 0,'23'-13'315'16,"-10"1"116"-16,-4 3 12 0,5 7-139 15,-5-2-106-15,-5 4-58 0,14 4-40 16,-13-2-25-16,-5 5-24 0,8 1-19 0,-3 5 1 16,-5 1-4-16,0 1 15 0,9 4 8 15,-9-2 0-15,0-2 6 0,0 4-6 16,0-4-10-16,0 0-8 0,0-3-6 0,0-3-2 16,0-1 2-16,0-2-2 0,0-3-4 15,0-3-5-15,0 0-3 0,0-3 1 16,0-3 0-16,0 0 5 0,0-5 3 15,9-1 1-15,-9-3 12 0,4 0-3 0,-4-4-1 16,9 2-3-16,0-2-8 16,-4 4-6-16,4-2-6 0,-5 2 0 0,14-1-4 15,-13 7 2-15,4-2-2 0,4 1-2 16,-4 4 3-16,-5 1 2 0,10 5 5 16,-5-4-7-16,4 4-22 0,5 4-64 0,-13-1-149 15,4 3-254-15,-5 2-121 0,5 1-15 16,0 1 110-16,-9-1 220 0,4-1 134 15</inkml:trace>
  <inkml:trace contextRef="#ctx0" brushRef="#br0" timeOffset="75200.41">7349 15459 162 0,'5'-13'438'0,"4"1"123"0,-5 3-58 0,5 1-143 16,0-1-107-16,-9-1-57 0,4 1-43 16,-4 1-30-16,9 2-24 0,-4-1-16 15,-5 1-7-15,0 4-3 0,9-1 9 16,-9 3-4-16,0 0-4 0,0 0-14 0,0 5-16 16,0-1-15-16,0 2-7 0,0 3-6 15,0 3-6-15,0 3-4 0,0 0-1 16,0 2-3-16,0 4-3 0,-9 4 1 15,9-1 1-15,0-1-1 0,0 4 1 0,0-3 0 16,0 3-3-16,0 1-17 0,0-5-25 16,0 2-35-16,0-2-52 0,0-4-109 15,0 2-164-15,0-6-179 0,0 0-64 16,0-6 66-16,0-1 155 0,0-2 188 16</inkml:trace>
  <inkml:trace contextRef="#ctx0" brushRef="#br0" timeOffset="75618.73">7327 15560 351 0,'0'-2'568'0,"0"-2"126"15,-9 4-174-15,9 4-183 0,0-2-124 0,0-2-77 16,0 3-47-16,0 3-31 0,-9 0-22 16,9 1-11-16,0 1-10 0,0 2-4 15,0-1-4-15,0 2-2 0,0 1-5 16,0 1 4-16,-5-5-1 0,5 5-1 16,0-2-16-16,-9 1-35 0,9-3-89 0,0 3-185 15,-4-3-207-15,4-3-87 0,-9 1 24 16,0-5 154-16,9 2 193 0</inkml:trace>
  <inkml:trace contextRef="#ctx0" brushRef="#br0" timeOffset="75753.5">7260 15486 306 0,'0'-16'557'0,"0"1"128"0,0 4-136 16,0 1-209-16,0 1-146 0,0 1-125 15,0 1-176-15,0-1-262 0,0 2-176 16,0 3-55-16,0 3 75 0,0 3 198 15,0 3 146-15</inkml:trace>
  <inkml:trace contextRef="#ctx0" brushRef="#br0" timeOffset="76458.53">7385 15560 251 0,'-9'0'510'15,"0"0"123"-15,9 0-109 0,-4 0-192 16,4 3-130-16,0-3-78 0,0 0-52 16,4 0-30-16,-4 4-12 0,9-4-6 15,0 0 3-15,-5 2 9 0,5-2 0 16,5 0-2-16,-1 0-6 0,1 0-8 0,-5 0 6 15,13-2 4-15,-9 2-2 0,1-4-1 16,4 1-7-16,-5 1 12 0,1-2 8 16,-5 2 4-16,4-2 4 0,-4 4-17 15,-5-2-9-15,5 2 6 0,-4 0 14 0,-5 2 6 16,9-2 6-16,-9 6-10 0,9 0-15 16,-9 1-13-16,0 1-5 0,0 1-2 15,0 3-4-15,0 1-1 0,4-2-2 16,-4 5-2-16,0-5-1 0,9-2 1 15,-4 3-1-15,-5-5-1 0,18 1 0 0,-18-2-1 16,4-2 1-16,10-1 1 0,-5-3-2 16,4-3 3-16,-4-1-3 0,4 2 2 15,-4-4 2-15,5-3 2 0,-5 3-1 0,-5-4-2 16,10 1 0-16,-5 3-1 0,-9-3 0 16,13 3 1-16,-13 0 1 0,9 1 1 15,-9 1 2-15,4 2 0 0,-4-2-1 16,0 4-1-16,0 4 2 0,9-2-1 0,-9 7 2 15,0 1-4-15,0 1 2 0,0 4-2 16,9 1 0-16,-9 5 0 0,5-1 0 16,-5 5-2-16,0 2 1 0,0-3 0 15,9 3 1-15,-9-4-1 0,0 5 2 16,0-5-2-16,0 2 0 0,-9-4 1 0,9 3 0 16,-5-7 11-16,-4 4 9 0,9-6 12 15,-9 1 11-15,-4-1 3 0,13-6-1 16,-13-3-9-16,4-4-8 0,4 2-7 15,-4-8-11-15,5 2-3 0,4-4-5 0,-9-1-3 16,0-5 2-16,18-3-2 0,-9-2 1 16,9-4 2-16,-5-4-13 0,5 1-35 15,5-3-64-15,-1 1-158 0,0 1-313 0,5-2-161 16,5 3-38-16,-5 3 106 16,4 0 279-16,0 6 174 0</inkml:trace>
  <inkml:trace contextRef="#ctx0" brushRef="#br0" timeOffset="77538.99">8473 15372 139 0,'9'-19'487'16,"-9"2"156"-16,5 1 10 0,-5 5-229 15,0 2-143-15,0-1-97 0,0 4-48 16,0 4-21-16,0-1-19 0,0-1-9 15,0 8-17-15,0-1-18 0,0-1-6 0,0 8-8 16,0 1-4-16,0-1-6 0,0 7 5 16,0 2 0-16,0-2 1 0,0 4 2 15,0 3-15-15,0 1-7 0,9 2-1 16,-9-1-5-16,9 5-1 0,-9-1-5 0,4 2-1 16,-4-1-1-16,0 1 2 0,9-2-1 15,-4-3-2-15,-5 1-13 0,0-5-17 16,0-2-28-16,0-6-29 0,0 0-33 0,0-3-36 15,0-5-39-15,0-5-45 0,-5-2-37 16,-4-5-39-16,9-1-34 0,-4-4-20 16,-14-5 2-16,13 4 45 0,-13-8 83 15,14 4 145-15,-5-6 205 0,4 6 175 16,-4-2 130-16,0 1 23 0,9 1-84 16,0 4-94-16,0-1-79 0,0-1-43 0,0 5-28 15,18-1-20-15,-13 3-15 0,8-1-12 16,-4 1-14-16,14 0-8 0,-10 1-10 15,18 1 2-15,-13-2 9 0,5 4 1 16,-1-5 5-16,1 5-9 0,-1-2-15 0,0 2-9 16,-8-2 0-16,-1 4-6 0,1 0 20 15,-5 0 28-15,0 0 18 0,-5 4 10 16,-4 2-13-16,0-1-24 0,-4 7-16 16,4 1-10-16,-18-1-9 0,13 6-4 15,-4 0-1-15,-4 2-5 0,-1 5-2 0,-4-2-2 16,5 2 1-16,8 5-1 0,-12-3 2 15,12-1-1-15,-4-1-3 0,0-2 0 16,9-4 0-16,0-4 1 0,0-4-1 0,0-1 0 16,0-5-1-16,9 1 0 0,-9-6 4 15,9-6 1-15,-4 1 0 0,12-5-2 16,-17 1-1-16,5-5 0 0,8-5 2 16,-4 4 3-16,5-6 0 0,-5 4 2 15,-5-4-3-15,5 2-1 0,0 2 3 0,-4 2-3 16,4-4 3-16,0 8 14 0,-9-4 7 15,4 5 6-15,-4-1 4 0,0 5-9 16,0-4 0-16,9 7 15 0,-9 1 9 0,0-2 4 16,-9 4-4-16,9 0-19 0,0 0-10 15,0 4-9-15,0 1-5 0,0 1 0 16,0 4-3-16,0 1-1 0,0 2-1 16,0 1 0-16,0 1-1 0,0 0 1 15,0 0-1-15,0 4 2 0,9-2-19 0,-5 2-21 16,-4-2-41-16,9 2-50 0,0-2-52 15,-4-1-83-15,8-1-146 0,-4-4-190 16,5-5-94-16,-1-2 21 0,-4-4 138 16,22-6 203-16,-13-7 149 0</inkml:trace>
  <inkml:trace contextRef="#ctx0" brushRef="#br0" timeOffset="78331.42">9029 15761 314 0,'22'-27'515'0,"-9"1"114"16,10-1-98-16,-10 2-144 0,-4 8-90 15,0-2-59-15,-9 2-39 0,5 2-34 16,-5 2-38-16,-5 1-36 0,5 3-28 15,-9 3-22-15,0 4-9 0,5-1-12 0,-5 6-2 16,4-3-6-16,-4 6-5 0,0 0-2 16,5-1-4-16,-5 5-3 0,9-1 1 15,0-1-1-15,0 5-2 0,0-1 2 16,13 3-2-16,-4-4 2 0,0 4 2 0,-4 1 0 16,8-5 2-16,5 4-2 0,-4 0 0 15,-10-3 0-15,14 3-1 0,-14-2 2 16,10 2 0-16,-5-3 2 0,-9-1 0 0,9 4 2 15,-5-3 0-15,-4 3-3 0,-4-2 1 16,-5-1 0-16,9-1-2 0,-9-1 2 16,4 1-3-16,-4-1-1 0,-4-1 2 15,4-3 2-15,-4-1-3 0,8 1 2 16,-4-2-6-16,0-2 2 0,9 2-3 0,-4-4 2 16,-5 0-1-16,9 0 1 0,0-6 2 15,9-4 1-15,-5 1-2 0,5-2 2 16,0-5-3-16,-4 1 2 0,8-2 0 15,-4-4 0-15,13-4 1 0,-8 1 0 0,-1 1 0 16,5-7-2-16,0 3 2 0,0-3-1 16,-4-1 1-16,-1 1-1 0,0-2 0 15,5 1 1-15,-13 1 5 0,4 3 7 0,-5 1 6 16,5 5 4-16,0 0-1 16,-9 2 2-16,0 4 25 0,0 3 22 0,0 3 15 15,0 3-4-15,0 4-20 0,-9 2-24 16,9 2-13-16,-9 4-11 0,9 3-2 15,-4 7-6-15,-5 1-2 0,9 5-2 16,0 1 1-16,-5 4-2 0,5 3 0 0,0 4 0 16,0-1 0-16,0-3 0 0,0 2 0 15,0-1 0-15,0-5-2 0,0 1 2 16,0-6-1-16,0 1 1 0,0-8-1 0,0 1-1 16,0-6 0-16,0 3 0 0,0-8 0 15,5 1 0-15,-5-5 0 0,9 0 1 16,-5-2 0-16,5-1 1 0,0-7 0 15,-4 4 0-15,4-3 0 0,-5-2 0 0,5-1 0 16,0-1 1-16,-5 2 0 0,-4-1 1 16,9 3 0-16,-9-1 1 0,5 4 2 15,-5-3 1-15,0 7 0 0,-5-4 0 16,-4 3-2-16,5 3-2 0,4 0 0 16,-18 0-1-16,14 0-1 0,-5 3 0 0,4-1 0 15,-13 4 0-15,18 0 0 0,-4-3-2 16,-5 3 1-16,9 0-1 0,0 3 0 15,0 3 0-15,0-3 0 0,9 6 1 16,-5-3 1-16,5 3 0 0,0-2 1 0,5 2-17 16,-10-1-32-16,14-1-49 0,0-2-82 15,-9 1-217-15,4-3-276 0,5-3-125 16,-4 0-2-16,-1-2 181 0,-4-1 266 16,-5-3 158-16</inkml:trace>
  <inkml:trace contextRef="#ctx0" brushRef="#br0" timeOffset="91156.64">13073 16877 343 0,'0'-17'531'0,"0"-2"96"0,0-2-152 16,0 6-162-16,0-2-96 0,9 2-58 0,-9 0-29 16,0 0-17-16,0 5-11 0,0-1-9 15,0 5-3-15,4 0 3 0,-4-1-4 16,0 7-4-16,0 0-8 0,0 3-11 0,0 3-7 15,0 7-7-15,9-1 2 0,-9 5 0 16,0 2-4-16,0 2-4 0,0 3-13 16,0 3-10-16,9 0-4 0,-9 5 7 0,0 2 6 15,0-2 4-15,-9 4 0 0,9 1-13 16,0-1-6-16,0 3-7 0,0-3-3 0,0-1-2 16,-9 1-1-16,9-2-2 0,0-2 1 15,0-1-1-15,0 1-1 0,0-4-19 16,0-5-35-16,0-2-48 0,9-6-59 0,-9 0-75 15,0-5-133-15,0-8-220 0,0-2-123 16,-9-8-2-16,9-5 116 0,0-8 224 16,-4 0 168-16</inkml:trace>
  <inkml:trace contextRef="#ctx0" brushRef="#br0" timeOffset="91504.67">13051 16893 48 0,'8'-27'407'15,"-8"0"156"-15,9-1 49 0,-9 7-180 0,5-2-152 16,-5 2-91-16,13 0-52 0,-4 2-25 16,0 2-19-16,5 2-12 0,-1 2-9 15,1 5-13-15,4 1-10 0,-5 1-7 16,0 4-7-16,1 2-6 0,8 2-3 0,-8 2-1 16,8 1-3-16,-9 1 4 0,5 0 3 15,-4 3 13-15,-1 1 5 0,-4 1 5 16,-4 1 4-16,13 1-10 0,-18 2-4 0,0 2-3 15,0-2-4-15,0 6-2 0,-18-2-3 16,13-2 2-16,-4 4 0 0,-4-2 0 0,-1-2-6 16,-4-1-11-16,1-5-2 0,-6 2-6 15,10-1 0-15,-19-7-3 0,10 5-1 16,9-8-2-16,-10 5-2 0,1-5-11 16,8-2-21-16,1 0-31 0,-1 4-41 0,-3-4-56 15,12 0-110-15,-4 0-165 0,9 0-199 16,0 0-65-16,0 0 61 0,0 2 158 0,14 2 210 15,-6-1 126-15</inkml:trace>
  <inkml:trace contextRef="#ctx0" brushRef="#br0" timeOffset="91974.9">13767 16877 36 0,'23'-17'473'0,"-10"-4"193"0,0 2 128 16,5 2-268-16,-13 2-188 0,4-4-111 0,-5 4-61 16,-4 0-24-16,0-2-10 0,0 5-6 15,0-1-6-15,-4 2-8 0,-5 5-4 16,-5 2-9-16,1 2-9 0,-1 4-13 16,-3 2-16-16,-6 2-18 0,5 3-15 0,0-1-7 15,0 5-6-15,1-2-6 0,-6 5-2 16,10 2-2-16,-1-4-4 0,1 5 1 0,4-2-1 15,4 2 0-15,-4-2 0 0,0 2-2 16,9-2-1-16,0 2 0 0,9-2 1 16,0 4-1-16,-4-2 2 0,4-2-1 0,-5 4 1 15,14-2 0-15,-4 2-2 0,-1-4 2 16,1 4 0-16,3-2 0 0,-3-2 2 16,-1 2-1-16,-4-2 1 0,5-2-2 15,-10 0 3-15,5 0-1 0,0 1-1 0,-9-5 3 16,5-1-2-16,-5 1 3 0,-5-2-2 15,-4 3 0-15,0-5 0 0,5 1-2 0,-5-2 1 16,-5-2-2-16,1 1 1 0,-1-1-1 16,-3-2-1-16,-6-2-1 0,10 0-1 0,8 0-26 15,-17-2-36-15,13-2-50 0,4-1-62 16,-4 1-70-16,0-4-131 0,9-1-221 16,9-1-137-16,0-1-11 0,-4-1 113 15,8-1 236-15,5 2 173 0</inkml:trace>
  <inkml:trace contextRef="#ctx0" brushRef="#br0" timeOffset="92546.59">14170 16826 317 0,'23'-17'599'0,"-10"2"151"0,5 3-109 0,-14 3-229 16,5-1-149-16,-4 8-91 0,-5-5-44 15,9 5-12-15,-9-2-7 0,0 8-5 16,0-2-17-16,0 5-15 0,0 1-11 15,0 2-9-15,0 1-10 0,0 4-8 0,-9 4-10 16,9 2-9-16,-5 0-3 0,5 2-3 16,-9 5-5-16,9-1 0 0,-4 3-2 0,4 2 1 15,0-1-1-15,0-1-1 0,0-1-1 16,0-1 0-16,0-1-12 0,0-6-21 16,4-1-24-16,-4-4-25 0,9-5-18 0,-4-1 0 15,-5-5 7-15,9-5 17 0,-9-5 18 16,0-1 18-16,0-6 14 0,9-3 7 15,-18-4 9-15,9-4 3 0,0-1 4 0,-9-7 5 16,9 1 8-16,-5 0 9 0,-4-5 7 16,9 1 9-16,-4 2 3 0,4 2 0 15,0-1 0-15,0 1-7 0,0 3-4 0,4 1-6 16,-4 1-4-16,14 2-4 0,-5 2-3 16,4-1-2-16,5 5-3 0,-4 1 0 0,8 7 0 15,-4-3-2-15,4 7 6 16,-4-1 6-16,9 2 5 0,-4 4 1 0,-1 0-2 15,-4 6-5-15,13 0-3 0,-8 1-1 16,-1 1-2-16,-4 5-2 0,0-1 10 0,4-1 9 16,-17 2 6-16,8 2 7 0,5-1 6 15,-18 5 11-15,4-2 15 0,-4 2 12 0,0-2-1 16,-4 4-9-16,-5 0-16 0,-4-2-7 16,-1 2-3-16,-4-3-1 0,5 3-2 15,-10-4-14-15,1 2-9 0,4-1-9 16,-4 0-2-16,-1-4-5 0,1-1-3 0,0-1-18 15,-1-1-43-15,5 2-74 0,-4-5-147 16,-1-4-322-16,1 1-201 0,0-5-77 16,-1 0 74-16,1-2 282 0,-5-1 213 0,5-3 141 15</inkml:trace>
  <inkml:trace contextRef="#ctx0" brushRef="#br0" timeOffset="109287.14">14358 17048 103 0,'0'0'397'0,"0"4"143"0,-4-2-3 0,4 2-106 16,-9-1-115-16,9-1-80 0,-9 4-58 16,9-2-33-16,0-2-26 0,-5 2-17 15,-3 1-11-15,8-1-13 0,0-2-8 0,0 2-8 16,-5-4-11-16,5 2-11 0,0-2-14 15,0 0-8-15,0 0 3 0,0 0 2 16,5 0 1-16,-5 0 2 0,0 0-11 0,8 0-2 16,-3-2-4-16,-5 2-3 0,9 0-2 15,0 0-2-15,-5-4 2 0,14 4-2 16,-13 0 1-16,4 0-1 0,-5 0-1 0,14 0 1 16,-13-2 0-16,8 2-1 0,-4-4 3 15,4 2-1-15,-4-1 4 0,5-1-2 0,-1-4 0 16,5 2-8-16,-13-7-28 0,8 4-47 15,5 1-109-15,-14-1-229 0,5-1-224 16,-4 2-91-16,4-1 39 0,-9 3 194 16,9-1 217-16,-9 1 129 0</inkml:trace>
  <inkml:trace contextRef="#ctx0" brushRef="#br0" timeOffset="110077.25">14367 17079 244 0,'-9'3'414'0,"9"-1"52"15,0-2-29-15,-4 4-79 0,-5-2-76 16,9 2-57-16,0-2-42 0,-9-2-31 16,9 3-23-16,0-3-14 0,-5 4-13 0,5-4-11 15,-8 0-11-15,8 0-9 0,0 0-9 16,0 0-8-16,0-4-8 0,0 4-2 16,0 0-7-16,0 0-3 0,0-3-9 0,0 3-6 15,0 0-8-15,0 0-5 0,0-2-1 16,0 2-3-16,8-4 0 0,-3 2 1 0,4-2 17 15,0 4 9-15,-5-5 11 0,5 1 2 16,5 2-14-16,-5-2-9 0,-5-2-6 16,14 4-4-16,-13-5-3 0,-5 5-2 0,13-4 2 15,-4 3 23-15,0-1 21 0,-5 2 15 16,-4-2 10-16,14 2-21 0,-14-2-20 16,9 4-12-16,-9-2-7 0,9 2-6 0,-5-3-4 15,-4 3-1-15,0 0-1 0,9-4-1 16,-9 4 3-16,9 0-1 0,-9-2-1 0,0-2 1 15,0 4-1-15,5-2-1 0,-5-2 3 16,0 4-2-16,0-2-15 0,0 2-35 16,0 0-47-16,0 0-77 0,-5-3-134 0,5-1-255 15,-9-2-184-15,9 1-50 0,-9-1 84 16,5-4 244-16,-5 5 202 0,9-1 125 16</inkml:trace>
  <inkml:trace contextRef="#ctx0" brushRef="#br0" timeOffset="110779.67">14412 17033 161 0,'0'0'481'15,"0"0"155"-15,0 0-24 0,0 0-176 16,0 0-138-16,0 0-91 0,0 0-53 0,-9 0-35 16,9-2-20-16,-9 2-16 0,9 0-11 15,0 0-7-15,-4 0-6 0,-5 0-8 16,9 2-8-16,-5-2-7 0,5 0-4 0,0 0-3 16,-9 0 3-16,0 0 0 0,9 0-1 15,-4 4-2-15,-5-2-10 0,9 2-7 0,-9-1-3 16,4 3-2-16,-3 0 7 0,3-1 11 15,-4 1 5-15,0 4 4 0,-4-5 6 16,8 5-1-16,-4-1 0 0,0-1-4 0,-4-1-9 16,4 1-10-16,9-2-7 0,-14 1-2 15,14-1-2-15,-4-4-4 0,4 5 1 16,0-7-1-16,-9 2-1 0,9 2-1 16,0-4 1-16,-9 2 0 0,9-2-2 0,9 0 2 15,-9 0 0-15,9 0 0 0,-9 0 0 16,0 0 0-16,4-2 0 0,-4-2 0 0,14 2 0 15,-14-1-1-15,9-1 0 0,4-2-1 16,-13 4 1-16,18-1 0 0,-13-1 1 0,4 4-1 16,-5-2 1-16,14-2 0 0,-13 2 0 15,-5 2 1-15,13-4-1 0,-13 4 1 16,9 0 0-16,0-2 0 0,-5 2 1 16,-4 0-1-16,0-3-1 0,9 3 2 0,0 0-2 15,-9-4 1-15,0 4 3 0,5 0-2 16,-5-2-14-16,9-2-49 0,-5 2-94 0,-4-2-246 15,0 1-293-15,9-3-124 0,-9-2 9 16,0 1 191-16,0-1 269 0,-9-5 155 16</inkml:trace>
  <inkml:trace contextRef="#ctx0" brushRef="#br0" timeOffset="183889.51">14936 16949 362 0,'-4'-5'559'0,"4"-1"104"0,-9 2-144 0,9 2-179 16,-9-1-109-16,9-1-74 0,0 4-39 15,-5 0-20-15,-4 0-18 0,9 0-14 0,0 0-12 16,0 4-10-16,0 1-4 0,0 1-4 15,9 0 5-15,-4 3-2 0,4 1-1 0,0 1-8 16,-5-1-5-16,14 5-4 0,-5-4 4 16,1 2 0-16,-1 1-1 0,1-1-7 15,4-2-6-15,0 1-3 0,0-3-3 16,4 3 6-16,-18-3 13 0,19-3 3 0,-10 3 6 16,10 1-7-16,-10-4-9 0,5 3-6 15,-5-3 0-15,1-1-6 0,-1 1 1 16,1 0 6-16,4 1 9 0,-14-1 4 0,10-4 3 15,-6 2-6-15,6-2-7 0,-5 1-4 16,0 1-5-16,-5-4-1 0,5 2-1 0,-4-2-2 16,-5 0 0-16,9 0 2 0,-9 0-1 15,9 0 2-15,-9 0 2 0,0 0-3 0,0 0-1 16,0 0-2-16,0 0 1 0,0 4-2 16,0-4-6-16,0 2-24 0,-9-2-34 15,9 0-46-15,-9 4-57 0,9-1-75 16,0-1-112-16,-5-2-130 0,5 6-115 0,-9-2-25 15,9-2 74-15,0 2 141 0,0 1 154 16</inkml:trace>
  <inkml:trace contextRef="#ctx0" brushRef="#br0" timeOffset="184133.52">15326 17261 52 0,'0'7'342'15,"9"-5"186"-15,-9 2 63 0,9-2-73 0,-9 2-128 16,4-2-117-16,-4-2-81 0,0 4-45 16,14-4-29-16,-14 3-19 0,9-3-11 0,-1-3-13 15,-3 3-8-15,4-4-8 0,0 4-12 16,-5-6 8-16,10 4 0 0,4-4-2 15,-14-1 3-15,5 1-20 0,-4 0 4 16,13 1 0-16,-18-1 0 0,4 0-1 0,5 3-13 16,-5-3-8-16,-4 2-5 0,9-2-5 15,-9 4-1-15,0-1-2 0,0-1 0 0,0-2-3 16,0 0-1-16,0 3 2 0,0-3-2 16,-9 0-6-16,9 1-20 0,-4-1-35 15,-5 0-49-15,5-3-72 0,-5 3-124 0,0-3-214 16,4-1-170-16,-4 4-41 0,9-3 82 15,0 3 205-15,9 0 195 0</inkml:trace>
  <inkml:trace contextRef="#ctx0" brushRef="#br0" timeOffset="185317.68">16244 17090 221 0,'9'-11'576'0,"-5"-1"179"16,-4-1-12-16,0 5-250 0,0-1-156 0,-4 3-102 15,-5-3-55-15,4 5-15 0,-12 2-12 16,3-2-8-16,10 8-7 0,-19 2-13 16,5-1-9-16,0 7-15 0,0 1-19 0,1 4-20 15,-6 2-12-15,5 2-4 0,0 2-2 16,0 1 9-16,0 1 0 0,1-2-6 0,3 2-6 16,1-1-15-16,4-3-10 0,-5 0-8 15,14-4-5-15,-9-2-3 0,9 0-3 16,0-5-1-16,9-1 1 0,0-7 1 15,-4 4 0-15,4-6 0 0,4 0 1 0,-4-6 0 16,5 1-1-16,-1-5 2 0,0 1-2 16,5-3 1-16,-13-3-1 0,17 0 1 0,-8-2 0 15,4-2 1-15,-14 2 0 0,9-2 0 16,5-2 0-16,-13 6 0 0,8-2 1 16,-13 1 2-16,18 7-1 0,-18-2 2 0,0 1 0 15,5 4 2-15,-5 4 0 0,0-1-1 16,0 3-1-16,-5 3-2 0,5-1-1 15,0 4 0-15,0 4 0 0,-9-1-1 16,9 0 0-16,-9 5 0 0,9-1-1 0,0-2 0 16,0 5 0-16,0-5-1 0,0 4 0 15,0-3 0-15,0 1-1 0,9-2 1 0,0 1-2 16,-4-3 1-16,4 1 1 0,0-1 1 16,-5-1 0-16,10-1 0 0,3 1 0 0,-12-4 1 15,8-2 0-15,5 1-1 0,-4-3 1 16,-1-3 0-16,1 1-1 0,8-8 1 15,-9 5 1-15,10-7 0 0,-1-1 0 16,1-2 1-16,-10 1-1 0,9-8-1 0,1 1 2 16,-1-2 0-16,-8-2-1 0,-1-5 1 15,0 3 1-15,5-3-2 0,-4 3 0 16,-1-3-1-16,-4 1 2 0,-4 1-1 0,4 1 0 16,-5 3 0-16,-4 1 0 0,0 2 2 15,0 2 21-15,0 4 18 0,0 0 10 0,-4 3 15 16,-5 3-9-16,4 1-7 0,-4 1-6 15,0 5-11-15,-4 2-11 0,8 0-8 0,-4 2-4 16,0 1-7-16,-4 3 1 16,4 4-3-16,5 1-1 0,-5 2 0 0,4 4 0 15,-4-1-1-15,0 5 0 0,9-1 2 16,-13 7-2-16,13-2 0 0,-5 1 0 0,5 1 0 16,0 3 0-16,0-3-2 0,0 3 1 15,0-3-1-15,0-3 0 0,5-3 0 0,-5 0-1 16,13-2 0-16,-4-2 2 0,0-5-2 15,-4 1 2-15,8-4-1 0,-4-1 0 16,4-4 0-16,5-2 2 0,-13-2-1 0,8 0 0 16,5 0 1-16,-13-6 0 0,8 0 0 15,5-3 0-15,-13 1 0 0,8-5 1 16,-4 2 0-16,4 1-1 0,5-5 1 16,-13 3 0-16,8 1 1 0,-4-2-2 0,0 1 1 15,-4 3 0-15,8 1 0 0,-13-1 2 16,9 3-2-16,0 0 1 0,-9-1-1 0,4 1 3 15,-4 4-1-15,0-2 2 0,0 4-2 16,0-3-1-16,9 3 1 0,-9 0-1 16,0 0 0-16,0 0 10 0,0 0 13 0,0 3 7 15,0 1 5-15,0-2-7 0,0 4-10 16,0 1-7-16,0-5-5 0,0 4-2 16,0 4-4-16,0-5 1 0,0 5-2 0,0-1-1 15,0-1 0-15,0 1-1 0,0 3 0 16,0 1 1-16,0-2-2 0,0 1 0 15,0 3-14-15,-9-2-31 0,9 2-44 0,0-3-56 16,0-1-59-16,0 2-55 0,0-5-57 16,0 2-87-16,0-5-167 0,0 1-213 0,0-6-64 15,0-2 60-15,0-4 194 0,0-3 257 16,9-3 151-16</inkml:trace>
  <inkml:trace contextRef="#ctx0" brushRef="#br0" timeOffset="185436.52">16799 17154 127 0,'0'-34'533'0,"9"2"197"0,-9 2 76 16,0 3-245-16,-9 2-202 0,9 5-132 15,0 2-88-15,-4-1-54 0,-5 8-36 16,4 2-42-16,5-1-55 0,-18 4-90 16,18 6-150-16,-4 0-231 0,4 4-151 0,-9 4-23 15,9 1 101-15,0 3 211 0,9 1 169 16</inkml:trace>
  <inkml:trace contextRef="#ctx0" brushRef="#br0" timeOffset="187371">17010 17067 359 0,'31'-4'631'0,"-17"4"161"0,-1 0-125 0,0 0-217 16,-4 0-144-16,-4 0-92 0,-5-2-58 16,0 2-40-16,0 2-30 0,-5-2-19 15,-4 6-13-15,5 0-8 0,-14 1-8 16,5 1-10-16,8 1-9 0,-17 7-4 0,4-5-3 16,4 4 0-16,-8-2 5 0,9 1-2 15,8 1 2-15,-13 0-10 0,5 0-1 0,8 1-5 16,5-5-1-16,-9 2-3 0,9-5 2 15,9 1-3-15,-9-3 0 0,5-2 1 0,4-4-1 16,-5 0 0-16,14-4 1 0,-5-2 0 16,-8 1 1-16,13-5 0 0,-5-1 1 15,1-4 6-15,-1 3 8 0,5-3 4 16,-4-4 17-16,-1 4 15 0,-4-2 15 0,-5 2 12 16,10-1-4-16,-5 1-11 0,0 0-14 15,-5 7-14-15,-4-1 5 0,9-1 11 16,-9 8 9-16,0-1 1 0,0-1-13 0,0 4-17 15,0 4-10-15,0-1-8 0,-9 3-5 16,9 2-1-16,0 1-2 0,0 1-3 0,-4 1 2 16,4 2-2-16,0 1 0 0,0-1-2 15,0-2 2-15,4 1-1 0,-4 1 0 16,9-2 0-16,0 1 0 0,-9-3-1 0,5 1 1 16,8-1-1-16,5-3 0 0,-14 0 2 15,10-4-1-15,4 1 1 0,-5-3 0 16,1 0 0-16,-1-3 0 0,10-3 1 0,-10 0-1 15,9-3 0-15,-8-3 3 0,8 3-2 16,-4-6 2-16,-4-2-1 0,8 1 0 16,-18-1 1-16,10-2 0 0,4 2-1 0,-14-2 1 15,5 4 0-15,-4 0 0 0,-5 4 1 16,0-1-1-16,0-1 0 0,0 5-1 0,-5 2 0 16,-4-3-1-16,5 3 0 0,-5 3-1 15,0-1 0-15,4 2 0 0,-4 2-1 16,5 2 0-16,4-2 0 0,-9 7-1 15,0-1 0-15,9 0 0 0,0 3 0 0,0 3 1 16,0-1 0-16,0 4 0 0,0 0 1 16,9 1 0-16,0 1 0 0,-5-2 0 0,5 6 1 15,-4-6-1-15,13 6 1 0,-14-2-1 16,10-2 1-16,-5-2 0 0,0 4-1 16,-5-4 1-16,5 0 1 0,0-1 0 0,-9-1 0 15,0-2 1-15,0 1-1 0,0-5 2 16,-9 1-2-16,0-2 0 0,9-3-1 0,-13-3-1 15,4 4 1-15,4-4-1 0,-8 0 0 16,4-4 0-16,0 1-1 0,4 1 1 16,-4-2-3-16,5-2 2 0,4-3-1 15,0 1-1-15,-9-1 1 0,18-3 0 0,-9-1 0 16,0 2 0-16,4-5 1 0,10 5 0 16,-5-4 0-16,0 3 0 0,4-3 0 0,1 0 7 15,-1 2 7-15,9-1 3 0,-8 1 4 16,8 4-6-16,-8-3-5 0,4 1-4 15,0 1-1-15,-9 1-2 0,4 3 0 0,5 1 0 16,-14-1 0-16,10 2 1 0,-5 2 2 16,0 2 0-16,-5 0 1 0,-4 2 9 15,0 2 6-15,0 2 2 0,0-1 3 16,0 5-10-16,0 1-4 0,0 2-5 0,0-1-2 16,0 3-2-16,-4-4-2 0,4 5 1 15,0 1-2-15,0-4-2 0,0 2 2 0,0-3-1 16,0 3 0-16,4-4 0 0,-4-1-1 15,9-1-2-15,-4-1 1 0,4-4 1 0,-9 1 0 16,13-1 0-16,-4-2 0 0,0-2 2 16,4 0 0-16,-8-2 0 0,13-4 2 15,-14-1 0-15,10 1 12 0,4-2 8 16,-5-5 7-16,0 2 16 0,1-4 2 0,4-1-1 16,-14 1-1-16,10 0-3 0,4 0 1 15,-14 3 5-15,10-3 0 0,-5 6-6 16,-1-3-13-16,-3 3-9 0,4 1-6 0,0 1-3 15,-9 1-4-15,0 4 3 0,4-2-4 16,-4 2 4-16,0-1-4 0,0 3-1 0,0 3-1 16,0 3 0-16,9 0-1 0,-9-1-1 15,0 7-1-15,0-3 1 0,0 3-2 16,0 3 1-16,0 0-1 0,5 0 1 16,-5 0-1-16,0 1 0 0,0-1-1 0,0 0 0 15,0 0-1-15,0 0 1 0,0-1-1 16,9-5-1-16,-9 4 2 0,9-5-2 0,-9-2 0 15,0 1 0-15,4-1 2 0,-4-4-1 16,9-2 2-16,-9-2 0 0,5-2 2 0,-5-1-1 16,9-5 1-16,0 2 0 0,-9-5 0 15,4 2 1-15,-4-1-3 0,9-7 1 16,-5 4 1-16,5-2-2 0,0-2 0 0,-4 4-2 16,13 0 2-16,-14-2-1 0,5 2 1 15,-4 3 0-15,13-1-1 0,-14 1-1 16,5 3 1-16,-5 3 0 0,14 1 0 15,-18-1 1-15,5 2 0 0,13 2 0 0,-18 2 2 16,4 2 1-16,5-2-2 0,-4 6 3 16,4 1-4-16,0 1 3 0,-9-2-3 0,4 7 2 15,-4-2 0-15,9 1-1 0,-4 1-1 16,-5 2 0-16,0-3 0 0,0 3 0 16,9-4 0-16,-1 4-1 0,-8-3-1 0,5-3 0 15,-5 3-1-15,9-5 2 0,-5 1-2 16,5-1 0-16,0-5 0 0,-4 2 0 15,13-2 2-15,-14-2-1 0,10-2 2 16,4-2-1-16,-14-1 1 0,9-1-1 0,5-4 1 16,-4-1 0-16,-1-2 0 0,1 1 2 15,4-3 0-15,-5 0 1 0,0 0-1 0,1 1 0 16,-5 1 1-16,-5 2-2 0,5-1 4 16,0 5-1-16,-9-1 1 0,0 1-1 15,0 5 1-15,0 2-4 0,-9 0 1 0,0 2-2 16,5 1-2-16,-5 1 2 0,4 4-1 15,5-1 1-15,-18 1 1 0,18-2-1 16,-13 3 2-16,13-3-2 0,-4 3 0 0,4-3-2 16,0 0-1-16,0-2-3 0,0-1 2 15,0-1-1-15,4-2 2 0,5-2 2 0,-5-1 1 16,5-1 1-16,0-2-1 0,-4 0 2 16,8-3-1-16,-4 3-1 0,0-3 2 15,5 3-2-15,-5-2 1 0,-5 1 0 0,10 5 0 16,-5-2 2-16,-1 4-2 0,-3 0 2 15,4 4 0-15,-5-2 0 0,5 5-1 16,0 1 2-16,-9 2-1 0,5 1-1 0,-5 4-2 16,9-2 2-16,-5 4-2 0,-4-1 0 15,0 1 0-15,0 2 1 0,0 2 1 16,0-4-1-16,0 5-1 0,0-4-1 16,-4 2-1-16,-5 1 2 0,9 0 3 0,-5 0-1 15,-13-2 4-15,14-2-3 0,-5 2 5 16,4-7 22-16,-12 3 21 0,3-6 28 0,10-1 25 15,-5-1 2-15,0-5-7 0,4-2-15 0,-4 0-19 16,9-5-16-16,-9-5-9 0,9-1-9 16,0-4-8-16,9-1-8 0,0-4-8 0,-4 2-3 15,-5-6-15-15,18 3-36 0,-14-4-52 16,5 4-67-16,-4 0-79 0,4 4-73 16,-1-2-82-16,-8 2-111 0,0-2-225 15,0 2-203-15,-8 2-40 0,-6-4 93 0,1 4 259 16,-5 1 270-16,-5-4 159 0</inkml:trace>
  <inkml:trace contextRef="#ctx0" brushRef="#br0" timeOffset="187609.4">17753 16809 189 0,'-4'-6'654'0,"-14"-3"215"0,4 5 78 15,10 2-353-15,-14 2-240 0,14-4-160 0,-5 4-118 16,9-2-106-16,-9 2-144 0,9-3-273 16,-5-1-246-16,-4 2-94 0,9-2 44 15,0 4 222-15,0 0 225 0,-4 0 134 16</inkml:trace>
  <inkml:trace contextRef="#ctx0" brushRef="#br0" timeOffset="191896.59">16217 17861 348 0,'5'-14'543'15,"-5"-4"110"-15,0 6-144 0,0-1-167 16,-5 1-99-16,-4 3-68 0,5 1-36 0,-5-1-11 16,-5 3-9-16,5 2-8 0,-4 4-10 15,-1 0-14-15,-4 4-7 0,5 2-13 0,0 3-12 16,-1-1-10-16,-4 1-15 0,14 7-8 15,-10-1-10-15,-4 2-2 0,14 2-2 0,-10 2 6 16,6 0 4-16,-1 0 5 0,4 3-2 16,-4-1-3-16,5 2-9 0,-5 1-3 0,0 1-1 15,9 1 0-15,0-5-2 0,0 8 0 16,0-5 0-16,0 4 1 0,0 1-2 0,0-5 0 16,0 1-1-16,9 1-11 0,0-1-29 15,-5-4-43-15,-4 2-64 0,9-5-119 16,-4 1-187-16,-5-5-201 0,9-7-71 15,-1 0 61-15,-8-7 173 0,0-2 212 16,0-2 128-16</inkml:trace>
  <inkml:trace contextRef="#ctx0" brushRef="#br0" timeOffset="192108.28">15890 18269 103 0,'-4'-17'493'0,"-14"2"175"0,13 0 59 15,-4 5-235-15,0 2-175 0,9-1-116 0,-4 3-81 16,4-1-46-16,0 1-20 0,4 0-15 15,-4 4-9-15,9-1-6 0,5-1-9 0,-5 4-5 16,4-2-3-16,1 2-3 0,3-4 2 16,-3 4-3-16,-1-2-1 0,10 2 0 15,-10-4 1-15,10 4 2 0,-1-2 2 0,0 2-8 16,-4-3-24-16,0-1-35 0,5 4-75 16,-6-2-116-16,1 2-165 0,0 0-171 0,0 0-42 15,-4 2 66-15,-1-2 154 0,1 4 181 16</inkml:trace>
  <inkml:trace contextRef="#ctx0" brushRef="#br0" timeOffset="193710.85">16634 18297 54 0,'9'-7'396'0,"-9"1"176"15,4 1 51-15,-4-5-111 0,0 4-134 0,0 4-97 16,-4-5-59-16,4 1-35 0,-9 4-21 15,9-2-16-15,-5 1-12 0,-4 3-10 0,0 3-8 16,-4-3-2-16,8 6-5 0,-4 0-7 16,0 1-8-16,-4-1-12 0,8 2-9 0,-4 1-16 15,0 1-15-15,-4 1-16 0,13-1-8 16,-9 1-9-16,5 2-5 0,-5 2-1 16,9-3-3-16,0-1-3 0,0 2 2 15,0-1-3-15,0-1 0 0,9-1-1 16,-5-1-1-16,5-1 1 0,4-1 0 15,-4-1-1-15,5-4 1 0,-1 2-2 16,10-4 2-16,-10 0-1 0,10-4-1 16,-1 2 2-16,-9-2-1 0,10-1 1 15,-10-5 0-15,10 5 1 0,-10-5-1 16,5 2 1-16,-14 1 0 0,14-5 0 0,-13 7 1 16,4-5 0-16,-5 5 2 0,-4 1 0 15,0-2 2-15,9 6 1 0,-9 0-2 0,0 0-1 16,-9 0-1-16,9 6 0 0,0 1-1 15,-4 1 0-15,4 1 0 0,-9 1 0 16,9 1-1-16,0-1-1 0,0-1 0 16,9-1 0-16,-9 1-1 0,4-3 0 15,5 4-1-15,0-7 2 0,-4-1-2 16,4 2 2-16,-5-4 0 0,14 0-1 16,-14-4 1-16,10 2-1 0,-5-5 1 15,4 1 0-15,5 0 1 0,-13-3 0 16,8 1 0-16,5-1 0 0,-13-1 1 15,3-1 0-15,-3 1 1 0,4 5 0 0,0-1 0 16,-9 2 2-16,0 2-1 0,4 2 0 16,-4 2-1-16,0 4-1 0,0 1 0 15,0 1 0-15,0 2-1 0,0-1 0 16,9 3 0-16,-4-1-1 0,-5-2 0 16,9-3 0-16,4 4 0 0,-4-5 0 15,0-1 0-15,-4-4 0 0,8 0 0 16,5-4-1-16,-14 2 2 0,10-7-1 15,4-3 0-15,-5-1 1 0,1-4 0 16,-1-2 1-16,-4-2 0 0,4-2-1 16,-4 1 2-16,5 1-2 0,-5 0 1 0,-5 0-1 15,10 0 1-15,-14 6-1 0,9 0 1 0,0 1 0 16,-5 1 1-16,-4 4 0 0,0 3 4 16,0 4 0-16,0-2-2 0,9 4-1 0,-9 4-1 15,0-2-1-15,0 7 0 0,0 1 0 16,0 5-1-16,0 0 0 0,0 2 0 15,0 4-1-15,0 4 1 0,0-2-11 0,0 5-25 16,0-1-35-16,9-1-48 0,-9 1-46 16,0-6-43-16,0 4-61 0,5-5-97 15,-5-1-147-15,8-7-172 0,-3-1-38 16,-5-1 70-16,0-5 165 16,0-1 208-16,0-4 128 0</inkml:trace>
  <inkml:trace contextRef="#ctx0" brushRef="#br0" timeOffset="193872.65">17265 18506 209 0,'-9'-9'545'15,"0"-3"173"-15,5 3-12 0,-5 3-229 16,0 1-167-16,9-1-117 0,-5 0-72 16,-4 0-46-16,9 3-30 0,0-1-18 15,9 2-12-15,-4-2-5 0,4 2-1 16,4 2-9-16,10 0-7 0,-1 0-13 16,5 2-36-16,-5-2-84 0,1 4-181 15,8-2-217-15,-4-2-128 0,0 7 8 16,4-5 141-16,-4 4 196 0,4 4 146 15</inkml:trace>
  <inkml:trace contextRef="#ctx0" brushRef="#br0" timeOffset="194831.02">17749 18558 285 0,'0'5'592'0,"-9"-1"166"16,0-2-75-16,4 2-223 0,-8-2-146 15,4-2-95-15,0-2-58 0,-4-2-44 16,4-2-28-16,-5 1-24 0,14-1-13 15,-4-4-12-15,4-1-10 0,-9-2-9 16,18 1-7-16,-9-3-5 0,0 0-5 16,4 4 1-16,5-5-2 0,-4 5 0 15,4 2 0-15,4-1-1 0,5 4-1 16,-14 4 2-16,10 2-1 0,-5 0 1 16,0 2 0-16,-5 4 0 0,5 4-14 15,-4 1-7-15,13 4-13 0,-18-2-16 16,4 1-11-16,10 1-14 0,-14 0-16 15,8-2-13-15,6-1-7 0,4-3 2 16,-5-7 14-16,1 2 23 0,-1-4 20 16,18-6 22-16,-17-7 19 0,8 2 21 15,1-7 23-15,-5-4 25 0,4-5 17 16,-9 1 14-16,5-5 6 0,-4 5 4 16,-1-5-1-16,-4 5-3 0,-4 1-11 0,-5 2-10 15,9 2-6-15,-9 2 4 0,-9 4 5 0,9 4 7 16,-5 1 4-16,-4 1-7 0,5 7-12 15,-5 2-17-15,-5 5-18 0,5 1-11 0,-4 7-9 16,0-1-7-16,4 5-1 0,-5 4-3 16,5 4-2-16,5 1-1 0,-14 4 0 15,13 1-1-15,-4 1-1 0,9-1 0 16,0 1 0-16,0-2-1 0,9 1-1 16,-4-5 0-16,-5-1-1 0,9-1-1 15,0-6-6-15,-5-1-20 0,5 2-22 16,-4-8-34-16,-5 2-17 0,9-5-8 15,-9-1-4-15,0-5-1 0,-9 2-10 16,9-4-14-16,-5-4-5 0,-4 4 1 16,-4-5 12-16,4-1 23 0,-5 0 36 15,10-1 35-15,-14 1 31 0,18 4 23 16,-5-4 11-16,5-1 6 0,0 5 5 16,0-4 0-16,5-1 0 0,13 1-6 15,-14-2-8-15,19-1-7 0,-1-1-6 16,5-1-4-16,-5-4-4 0,10-4 4 15,-5 2 6-15,-1-8 3 0,6 4 11 16,-5-5 5-16,4-5 5 0,-9 1 7 0,-4 1 0 16,5-5-1-16,-5 8-7 0,-5-1-6 15,-8 2-9-15,13 1 2 0,-18 10 9 0,4-5 11 16,-4 10 16-16,0-3 3 0,-4 9-4 16,4 1-5-16,-18 2-5 0,13 2-8 15,-4 5-6-15,5 1-7 0,-14 7-9 0,4 0-5 16,5 6-5-16,-4 0-2 0,8 7-3 15,-12 1 0-15,12 1-2 0,-4 4-2 16,5-5 0-16,-14 5-1 0,18-5-1 16,0 1-9-16,-5-2-14 0,10-1-19 0,-5-6-27 15,0 0-23-15,0-6-18 16,9 0-22-16,0-7-8 0,-9-1 1 16,4-5 18-16,-4-4 27 0,0-5 36 15,0-1 30-15,-4-5 30 0,4-2 33 0,-9 1 28 16,0-4 30-16,9 2 14 15,0 1-6-15,-5 4-17 0,5 1-23 16,0 1-21-16,0 3-15 0,5 4-8 16,4-2-9-16,4 8-27 0,1-4-58 15,3 2-186-15,1-2-328 0,5 0-166 16,13 0-37-16,-5-6 133 0,-4 4 286 16,9-7 167-16</inkml:trace>
  <inkml:trace contextRef="#ctx0" brushRef="#br0" timeOffset="197949.43">19899 16794 58 0,'0'-21'463'0,"0"-4"179"16,0 8 86-16,0-2-240 0,0 4-171 15,0 4-104-15,-5 1-59 0,5 2-32 0,0 1-14 16,0 1-12-16,0 4-12 0,0-2-16 16,0 8-17-16,0-2-16 0,0 8-10 0,0-1-6 15,0 6 4-15,0 2 5 16,0 4 1-16,0 0-1 0,5 4-6 0,-5-2-9 15,0 5-5-15,0-1-1 0,0-1-1 16,9 5-4-16,-9-5 2 0,0 5-1 0,4-5 0 16,-4 1 0-16,0-2-1 0,0-5 13 15,0 1 20-15,0-2 14 0,0-4 19 16,0-3 0-16,0-1-4 0,0-5-3 0,0 1-13 16,0-5-9-16,0-2-16 0,0-2-10 15,-4-5-5-15,4-1-4 0,-9-5-3 16,9 2 1-16,0-5-1 0,0-1-2 0,0-2 1 15,0 2-2-15,0-2 2 0,9 2 0 16,-5-2 0-16,-4 4 0 0,18 0-1 0,-18 0 0 16,4 7 1-16,10-1-2 0,4-1 2 15,-14 8 0-15,10-2 0 0,-5 2 0 16,4 4 2-16,5 2-2 0,-5-2 0 0,1 4 0 16,-1 3 0-16,-4-3 1 0,-4 3 0 15,13 3 2-15,-14 3-2 0,-4-2 2 16,9 2 1-16,-9-3-1 0,0 3-1 0,-9 0 2 15,9 0-1-15,-4-1-1 0,-5-1-1 16,0-2 1-16,4 1-1 0,-8-3 1 0,4 3-1 16,-5-5-1-16,5 1-11 0,-4-1-24 15,4 1-31-15,-4-2-42 0,4-2-33 16,-5 1-34-16,14 1-40 0,-4-2-69 16,4-2-98-16,4-2-107 0,-4-2-84 0,14-2-11 15,-5 2 70-15,4-7 134 0,5 3 173 16,0-4 187-16,4 1 198 0,10-2 174 15,-10-1 109-15,-4-1 26 0,4 1-70 16,1 1-77-16,-10 2-74 0,1-3-58 0,8 3-45 16,-4-1-32-16,-14 5-15 0,-4-1 13 15,14 2 9-15,-14 2 2 0,0-2-12 0,0 8-31 16,-5-2-30-16,-4 2-24 0,9 2-15 16,-4 3-9-16,-5 0-6 0,0-1-6 15,5 2 0-15,-5-5-4 0,0 7-1 0,4-3-2 16,-4-3-2-16,9 3-1 0,0-3 0 15,0 0-1-15,9-2 1 0,-4-1 0 16,-5-3 0-16,18 0 0 0,-14 0 1 16,5-3-1-16,4-1 1 0,-4-2 1 0,5 0-1 15,-1 1 2-15,1-5-2 0,4 4 2 16,-14-5 0-16,9 2 0 0,-4-3 0 0,5 3 0 16,-5-3 2-16,0-1 0 0,-5 5 0 15,5 1 0-15,-4-1 11 0,-5 4 23 0,0-1 22 16,0 1 15-16,0 2 1 0,0-2-20 15,0 4-16-15,0 0-13 0,0 4-11 16,0-2-4-16,0 2-5 0,0 1-2 0,0 1-1 16,0 4-1-16,0-1-1 0,0 3 2 15,9-3-2-15,0 2-2 0,-9-1 2 16,0-1-1-16,4-1-1 0,-4 1 1 16,14 1-1-16,-14-4 1 0,8-1-1 0,1 1 0 15,-4-2 0-15,4-2 1 0,0-2 1 16,-5 0-1-16,10-2 0 0,-14-2 0 0,18-2-1 15,-14 1 1-15,5-5 0 0,-4 1 1 16,13 1 0-16,-14-1 0 0,5-3 0 16,-5 3 0-16,5-1 0 0,0 1 0 0,-4 1 1 15,4-1 0-15,0 5 1 0,-5-2-1 16,-4 4 0-16,9-2 0 0,-4 4-1 0,-5 0 3 16,9 4-1-16,0-2 1 0,-9 4-1 15,4 3 1-15,-4 1-2 0,0 1 1 16,9 2-1-16,-9-1 0 0,4-1-1 15,-4 4 2-15,0 1 0 0,9-5-2 0,0 2 0 16,-9-1-2-16,0-3 0 0,0-1 2 16,5-4-2-16,-5 1 0 0,0 1 1 0,0-6 0 15,9 0 0-15,-9 0 1 0,9-2-1 16,-9-4 1-16,0-1 0 0,0-1 0 16,4-1 0-16,-4-1 0 0,9-5 0 0,-4 4 0 15,-5-1 0-15,18-1 0 0,-18 2 0 16,4-1 0-16,5-1 0 0,-4 7 1 15,-5 1-1-15,8-1 1 0,1 6 0 0,-9 0 0 16,5 2 1-16,4 2-2 0,-5 5-2 16,5 0-21-16,0-1-23 0,-4 5-35 15,13 1-32-15,-14 1-19 0,10-2-13 0,3-1 0 16,1-1 12-16,0 2 19 0,-4-5 23 16,-1-1 28-16,10-5 20 0,-10 2 16 0,9-8 10 15,-8 4 5-15,8-5 11 0,-8-1 11 16,4 0 10-16,-14 0 7 0,5-3 5 15,-4 3-4-15,-5-1 0 0,8 5 3 0,-8-4 5 16,-8 2 3-16,8 4-3 0,-5 0-5 16,-4 0-9-16,5 4-9 0,-14 2 3 15,13 0 2-15,-13-1 6 0,5 8 5 0,8-5 0 16,-13 5-7-16,14-1-4 0,-5-1-7 16,9-1-5-16,-4-5-6 0,4 5-2 15,0-8 0-15,4 2-1 0,-4-4 0 0,13-4 0 16,-4-2 0-16,5 0 2 0,-5-5 0 15,4-4 1-15,1-4 10 0,4-2 7 0,-14 0 20 16,10-2 12-16,3-1 13 0,-3-3 9 16,-10 0 8-16,14-1 10 0,-13 5-9 15,-5-2-6-15,9 1-19 0,-5 3-1 0,-4 4 17 16,0 2 24-16,0 3 21 0,0-1-6 16,-4 7-18-16,-5 1-28 0,9 5-22 15,-5 0-15-15,-4 5-11 0,0 5-6 0,5-1-3 16,-5 6-4-16,4-1 0 0,5 8-1 15,-17-1-2-15,17 2 0 0,0 2 0 16,0-1 0-16,0 3-2 0,0-4-1 0,0 2 1 16,8-1 0-16,1-3-1 0,-4 0 2 15,8-4-2-15,5-2 0 0,-13-3-1 0,8 1 0 16,10-4 3-16,-6-7-1 0,-12 2 1 16,17-8 0-16,-8 4 0 0,-1-5-1 15,5-5 2-15,-13-1 0 0,13-4 3 0,-5-1-2 16,-9 1 1-16,14 0 0 0,-13 0 0 15,-5 0 0-15,9 3 2 0,-5 3 0 16,-4-3-1-16,0 3 2 0,0 3 0 16,0 4-1-16,0-1-2 0,0 3-1 0,-4 3 0 15,4-1-1-15,-9 8 0 0,9 1 0 16,0-1-1-16,0 7 1 0,-5-2 0 0,5 4-1 16,5-2 0-16,-5 2 0 0,0-2-1 15,9 2 0-15,-5-4-1 0,5 0 0 0,0-1 0 16,-4-1 2-16,8-4-2 0,-4-1 3 15,5-2-2-15,8-2 1 0,-9-4 1 16,5 0 0-16,0 0 0 0,0-4 1 0,-4-2 0 16,-1-2 0-16,9-1 1 0,-8-1-1 15,-1 1 3-15,5-2-2 0,-13-1 0 16,4 3 2-16,-5-3 0 0,5-1-2 16,-9 5 3-16,0-1-2 0,0-1 1 0,0 1-3 15,-9 3 2-15,5 1-2 0,-5-1-1 16,4 0 0-16,-13 2-1 0,14 2 0 0,-5-1-1 15,4-1 1-15,-4 2-2 0,0 2 0 16,9-4-11-16,0 4-15 0,-4 0-8 16,4-2-4-16,4-2 8 0,-4 1 12 0,0 1 7 15,9-2 6-15,0-2 3 0,-4 1 2 16,-5 1-1-16,13 2 4 0,-4-4-1 0,0 2 0 16,-4 2 1-16,4-5 0 0,-5 5 0 15,5-2 0-15,0 2 0 0,-5-1 0 16,5 3 0-16,0-4 0 0,-9 2 1 15,5 2 0-15,-5 0-1 0,9-4 2 0,-9 4 0 16,4 4 1-16,-4-4-2 0,0 0 0 16,0 2 0-16,0-2 0 0,9 4-1 0,-9-4 1 15,9 3-1-15,-9-1 0 0,0 2-1 16,5-2 1-16,-5 2 0 0,9-1 0 16,-5-1 0-16,-4 2 1 0,9-2-1 0,0-2 0 15,-9 4 0-15,5-4 0 0,-5 0 0 16,0 0 0-16,8 0 0 0,-8-4 1 15,5 4 1-15,-5 0 2 0,0-2-1 0,0 2 0 16,0 0 1-16,0 0-1 0,0 0 0 16,0 0-1-16,0 0 1 0,0 0-1 15,-5 2 0-15,5-2-2 0,0 6 0 0,0-2 0 16,-8-1 0-16,8-1-2 0,0 4 2 16,0 0 0-16,0 3 2 0,0 1-2 0,-5-5 0 15,5 7 0-15,0-3 0 0,0 1 1 16,0-1-1-16,0-1 0 0,0 1 0 15,0 3-1-15,0-3 1 0,5 1 0 0,-5-1 0 16,0-1-2-16,8 1 2 0,-3 1 0 16,-5-5 0-16,9 5-1 0,0-4 0 15,-5-3 0-15,-4-1-1 0,18 2 2 0,-18-2 0 16,5-2 0-16,-5-2 0 0,9-2 0 16,-5 2 0-16,-4-5 0 0,18 1 0 15,-18-3 0-15,5 1 0 0,-5-5 0 0,9 1-2 16,-5 3 2-16,-4-6 0 0,9 3 0 15,-9 3-12-15,0-3-29 0,0 1-35 0,0 2-39 16,-9-3-35-16,9 3-26 0,-4-1-27 16,-5 1-57-16,4 3-107 0,-13-2-142 15,14 5-139-15,-5-3-70 0,4 2 65 16,5-2 143-16,0 4 175 0,0-1 150 0</inkml:trace>
  <inkml:trace contextRef="#ctx0" brushRef="#br0" timeOffset="198674.54">21771 17048 10 0,'4'0'257'0,"14"0"180"0,-13 0 92 16,4 4-3-16,-5-2-86 0,5-2-107 15,4 4-86-15,-4-1-64 0,0-3-42 0,-4 2-21 16,8-2-18-16,-4 0-8 0,5-2-4 16,-5 2-5-16,-5-3-1 0,5-1-2 0,0-2-6 15,-5 1-3-15,5 1-7 0,-4 2-12 16,-5-4 0-16,9 2-4 0,-9 2 0 16,0-1 1-16,0-1 5 0,9 2 2 0,-9-2 10 15,0 4 11-15,0 0 2 0,0 0-6 16,0 0-12-16,0 0-18 0,0 0-17 15,0 4-10-15,-9 2-6 0,9-1-6 0,0 5-2 16,-9 1-4-16,9 2-2 0,-5 5-18 16,5-1-22-16,-9 2-34 0,9 2-38 15,0-1-33-15,0 1-35 0,0-2-40 0,0-2-77 16,9-1-143-16,-4-1-160 0,4-6-117 16,4-1 16-16,5-1 132 0,0-5 187 15,4-2 167-15,10-5 163 0,-10-1 195 0,5-7 236 16,-4 1 203-16,3-3 66 0,-3-2-92 15,-10-2-146-15,10 2-109 0,-10-2-69 16,-4-2-51-16,0 6-36 0,-5 0-31 0,-4 1-17 16,0 5-7-16,0 3-7 0,-4 0-13 15,-14 6-16-15,14 2-18 0,-10 2-14 16,-4 4-7-16,14-1-5 0,-14 5-3 0,0-1 1 16,0 4-4-16,14 1-1 0,-10-1-2 15,14 0 0-15,-18-4-4 0,18 4 3 16,0-3-2-16,0-5-1 0,9-1 1 0,0-4 2 15,-4 2-1-15,8-8 1 0,-4-2 1 16,4 1-1-16,1-7 1 0,4-3-1 16,-5-4 0-16,1-2 4 0,-1-2 4 0,5-1 9 15,-14-3 15-15,10-1 24 0,-5 1 21 16,0 4 26-16,-5-1 21 0,-4 3 15 0,9 0 5 16,-9 2-6-16,0 4-21 0,0 1-23 15,-9 1-8-15,9 4-1 0,0 1 10 16,-4-1 6-16,4 5-10 0,-9 2-13 15,0-2-24-15,9 8-19 0,-5-2-13 0,5 2-7 16,-9 1-4-16,9 1-3 0,0 7-2 16,-4-1-1-16,4-1 1 0,0 4 0 0,0 0 0 15,0 4-2-15,0-2 1 0,0 4 1 16,4 0-1-16,-4 0-2 0,0 0 1 16,9 4-1-16,-4-4 0 0,-5-1-1 0,9 1 0 15,0 0 0-15,-5-2-2 0,-4-2-1 16,9-2-13-16,-4 1-38 0,-5-1-50 0,9-4-75 15,-9 1-83-15,9-3-74 0,-9 4-96 16,0-7-151-16,4 0-229 0,-4-4-75 16,0 2 49-16,0-4 173 0,0-4 281 15,-4 2 169-15</inkml:trace>
  <inkml:trace contextRef="#ctx0" brushRef="#br0" timeOffset="199167.61">22219 17160 153 0,'0'2'539'15,"-9"2"172"-15,9 2 19 0,0-1-242 16,-5 1-187-16,5 0-117 0,0-3-72 15,0 3-42-15,5-2-19 0,-5-2-6 0,13-2 2 16,-4 0 5-16,4 0 5 0,10 0-2 16,-10-2 4-16,19-4-1 0,-6-1 0 15,6-1 8-15,-5-5 4 0,4-1 7 0,-4 1 1 16,0-4 5-16,4-2 3 0,-4-2 1 16,-5 0 15-16,10 1 1 0,-14-5 2 0,0 4-5 15,4-2-16-15,-18-2-6 0,10 1-11 16,-14 3-2-16,9-2 1 0,-18 4-6 15,9-2-4-15,-14 4 3 0,10 2-5 16,-14 2-3-16,5 7-8 0,-10 0-12 0,10 6-11 16,-10 4-8-16,10 4-2 0,-9 1-4 15,8 6 0-15,1 1 0 0,-5 1-2 16,4 2 0-16,10-2-2 0,-5 5-1 0,0-4-2 16,9-1-1-16,0-2-2 0,18 0 2 15,-18-2-1-15,4-5-2 0,10 1-4 0,4 1-41 16,-14-4-52-16,10-1-73 0,-14 1-78 15,9-2-56-15,0 2-76 0,-5-3-130 16,-4-1-190-16,0-2-107 0,-4 4 19 16,-5-4 148-16,0 0 236 0,-5 0 178 0</inkml:trace>
  <inkml:trace contextRef="#ctx0" brushRef="#br0" timeOffset="200391.78">20096 17601 36 0,'0'-10'347'16,"0"1"143"-16,0-3 19 0,0 7-117 15,-9-1-131-15,9 0-89 0,0-1-56 0,-9 1-22 16,9 0-6-16,0 1 4 0,0-1 7 15,0 0 0-15,0 2 1 0,-5 2-7 16,5-5-9-16,0 5-6 0,0-2-9 0,0 2-7 16,0-2-5-16,-9 1-10 0,9 3-7 15,0 0-6-15,9-2 0 0,-9 2 3 0,0 0 12 16,0 0 10-16,0 2 8 0,5-2 2 16,-5 3-8-16,0 1-10 0,0 2 3 15,0 0 0-15,0 3-1 0,0-1 6 0,0 5-2 16,-5-2-5-16,5 1-3 0,0 1-15 15,0-1-13-15,-9 3-6 0,9-4-5 0,0 2-3 16,0 1-3-16,0-1-3 0,0 2 2 16,0-3-2-16,0-1 0 0,0 4 0 0,0 0 0 15,0 1 0-15,0-1 0 0,0 0 2 16,0 0-2-16,0 0 0 0,0 0-1 16,0-1-1-16,0-1 0 0,0-2-12 0,0 5-27 15,0-5-42-15,0-1-58 0,0-1-68 0,0-3-104 16,0-1-172-16,0-5-199 0,9-2-61 15,-9-5 58-15,0 1 176 0,0-3 220 16,5-3 134-16</inkml:trace>
  <inkml:trace contextRef="#ctx0" brushRef="#br0" timeOffset="200851.49">20123 17595 421 0,'0'-21'640'0,"0"2"144"0,-5 4-191 15,5 0-212-15,-9 3-138 0,0-3-91 16,9 6-53-16,0-3-34 0,0 3-17 0,0 3-16 15,0 0-11-15,0 1-9 0,9 1-6 16,0 2-1-16,-4-2 0 0,3 4-3 0,-3 4 0 16,13-4 0-16,-14 2-1 0,5 2 3 15,-4-1-2-15,13 3 2 0,-14 0 2 16,-4 0 4-16,9-1 5 0,-4 5 1 0,-5-1 1 16,-5-1-5-16,5 5-3 0,-9-1-3 15,5-1 0-15,-5-2-1 0,0 3 1 0,4-3 0 16,-4 3-3-16,5-5 2 0,-5 1-4 15,0-1 1-15,9-5-2 0,-5 4-3 16,5-2 0-16,0-2-2 0,5 2 4 0,-5-1-2 16,18-1 2-16,-14 2-2 0,5-2 2 0,5 4-2 15,-5 1 3-15,4-1-1 0,1 0 1 16,-1 3-1-16,5-1 1 0,-5 1 0 0,-8 4 0 16,13-1 1-16,-14 3 0 0,10-3 5 15,-14 3 11-15,9 0 11 0,0 0 17 16,-9-4 10-16,0 5 0 0,-9-1-1 0,0-4-15 15,9 2-9-15,-14-1-10 0,10-3-4 16,-5-1-4-16,0-2-3 0,-5 1 0 0,1-1-4 16,4-4 0-16,-4-2-2 0,-1 0 0 0,1 0-6 15,-5-6-24-15,4 4-29 0,10-5-43 16,-5 1-47-16,0 0-75 0,4 1-132 16,-3-5-196-16,8 2-131 0,0 1 0 0,8-1 108 15,-3-1 201-15,4-1 166 0</inkml:trace>
  <inkml:trace contextRef="#ctx0" brushRef="#br0" timeOffset="201313.92">20337 17669 26 0,'23'-15'434'0,"-5"3"192"0,0 3 105 0,0 1-194 15,-14 1-191-15,5 5-123 0,-4-2-72 16,12 2-37-16,-12 2-18 0,-5 2-13 0,0 4-9 16,9 1-14-16,-9 1-14 0,0 7-9 15,0-2-12-15,0 5-8 0,0 0-6 16,0 0-3-16,0 3-4 0,0-1 1 0,9-1-1 15,-9 2-2-15,0 0 0 0,0-4-1 0,4-2 1 16,5 4 0-16,-4-5-2 0,4-5-2 16,0 4 2-16,-5-7-2 0,5 0 2 0,-4-4 0 15,13-2 0-15,-14 0 6 0,5-6 7 16,-5 0 7-16,5 1 5 0,5-5-4 16,4 1-6-16,-14 1-7 0,-4-1-2 15,14 3-3-15,-14-4-1 0,9 8 1 0,0-5-1 16,-9 5 0-16,4 2 1 0,-4 0 0 0,0 2 0 15,9 5-1-15,-9 1-1 0,4-2 1 16,-4 7 0-16,9-1-2 0,0-3 0 0,-9 2 0 16,5 1 0-16,4-3-2 0,0-3 2 15,-5 0-2-15,10-3 2 0,4-3-1 0,-14 0 1 16,10-3 0-16,-6-3 9 0,6-2 12 16,-5-5 6-16,4-2 4 0,-4-2-6 0,-4-8-8 15,13 2-7-15,-14-5-1 0,5 1-3 16,-4-3-2-16,4 3 1 0,-1 1-1 0,-8-1 1 15,0 2-2-15,0 1 4 0,0 3-8 16,0 4-23-16,-8 2-37 0,-1-1-59 0,9 7-102 16,-14 1-161-16,14 1-221 0,-4 5-114 15,4 2 19-15,-9 2 134 0,0 2 223 16,9 1 153-16</inkml:trace>
  <inkml:trace contextRef="#ctx0" brushRef="#br0" timeOffset="201820.74">21050 17979 42 0,'4'-4'521'0,"-4"2"229"16,9-2 152-16,-9 4-264 0,0 0-232 15,5 0-157-15,-5 0-96 0,0-2-60 0,0 2-36 16,0-4-21-16,0 4-24 0,0 0-28 16,0 0-52-16,0-2-84 0,0-1-180 0,0-1-279 15,0 2-130-15,0-2-1 0,0-2 137 16,0 3 261-16,-5-3 153 0</inkml:trace>
  <inkml:trace contextRef="#ctx0" brushRef="#br0" timeOffset="202170.5">19948 17927 220 0,'-14'-2'620'0,"10"2"185"0,-14 2 13 15,5 4-304-15,8 0-198 0,-13-3-120 16,14 3-76-16,-5 0-46 0,0-2-38 0,9-1-32 15,-5-1-34-15,5-2-40 0,0 4-56 16,5-8-117-16,-5 4-203 0,0-5-189 16,9-1-68-16,0-4 70 0,-5 1 182 0,5-2 198 15</inkml:trace>
  <inkml:trace contextRef="#ctx0" brushRef="#br0" timeOffset="-134494.09">11075 12378 150 0,'-18'5'471'0,"14"1"152"0,-5-2-12 15,5 1-200-15,-14 1-136 0,13-2-89 0,-4 2-60 16,9-6-39-16,0 0-27 0,0 0-24 16,0-6-8-16,9 2-7 0,-4-4-4 15,13-1-1-15,-5-4-3 0,9 1-3 16,-4-3 0-16,14 0 12 0,-5 0 12 0,8-2 8 15,-3-4 1-15,4 0-10 0,8 0-11 16,-8-6-8-16,0-1-3 0,4 1-3 16,-4-3 0-16,4 0-2 0,-4 3 2 15,0 0-1-15,-9 1-2 0,4 5 3 16,5 0-4-16,-18 2 1 0,4 2-2 0,-8 2 0 16,4 5-18-16,-5 1-39 0,-4 7-94 15,-9-2-221-15,0 4-223 0,-9 4-99 16,0 2 29-16,-13-1 182 0,4 7 208 15,-13-3 126-15</inkml:trace>
  <inkml:trace contextRef="#ctx0" brushRef="#br0" timeOffset="-134107.43">10986 12093 256 0,'9'-19'575'0,"-5"2"148"0,5 5-67 16,0 3-247-16,-4 3-157 0,-5 2-97 16,9 4-59-16,-9 0-37 0,9 6-23 0,-9 0-12 15,0 3-8-15,-9 4-4 0,0 1-2 16,9 7 3-16,-5 1 5 0,-4 1 7 15,0 2 4-15,5 1 1 0,-5 5 7 16,4-1-3-16,-4-1-3 0,0 1-5 16,-4-3-9-16,13 1-9 0,-4-7-2 0,4-4-4 15,0-2-1-15,0 1-1 0,0-7 0 16,4 0 1-16,-4-1-1 0,13-4 0 16,5 2 1-16,-4-6 0 0,-1-4-1 0,19-2 2 15,-15 0-19-15,15-3-62 0,-5-2-181 16,4-1-304-16,-4-3-149 0,9 0-26 15,-14 0 136-15,10 3 262 0,-15-3 152 16</inkml:trace>
  <inkml:trace contextRef="#ctx0" brushRef="#br0" timeOffset="-130977.33">4357 15833 144 0,'-13'4'452'16,"-5"-2"130"-16,4 5-32 0,1-1-208 15,-9 0-132-15,17 3-82 0,-13-3-52 16,18 0-31-16,-13-3-11 0,13-1-8 0,-5 2-6 16,5-2-3-16,-9-2-7 0,9 4-5 15,0-2-2-15,0-2-1 0,0 0-1 16,9 0 0-16,-9 0-1 0,5 0 0 16,-5 0-1-16,13 0 0 0,-4 4 1 15,0-4-1-15,-4 0 0 0,8 3 0 0,-4-1 2 16,4-2 0-16,10 0 0 0,-10 4 1 15,5-2-2-15,-4-2-1 0,8 4-1 16,-9-1-2-16,1-1 1 0,8 2 0 16,1-2 1-16,-1 4 4 0,-4-2-1 0,4 1-1 15,1-1 0-15,8 2 0 0,-13-1 2 16,4 1-2-16,1 0-2 0,-1 1 2 16,5-1-3-16,-4 2 2 0,-1-4 4 15,5 1-2-15,-5 5 3 0,1-5 0 16,8 1-1-16,-13 0-1 0,4-2 1 0,10 1 1 15,-6-1 0-15,6-2 3 0,-5 4-3 16,0-6 0-16,13 4-2 0,-13-1-2 16,0-3 2-16,13 2-1 0,-13-2 0 15,0 0-1-15,8 0-2 0,-3 0 0 0,4-2 2 16,-9 2 0-16,4-3 0 0,-4-1 0 16,9 4 2-16,-14-2 1 0,14-2-2 15,-14-2 4-15,10 4-2 0,-6-1-1 0,6-1 1 16,-14 2 0-16,13-2 1 15,-4-2 1-15,-5 3 2 0,14-3 0 0,-4 4-4 16,-15-2-2-16,19 2-2 0,-13-1-1 16,12 3 4-16,-12 0-1 0,13-4 2 15,-14 4-1-15,14 0-2 0,-14 0 2 0,14 0-1 16,-4 0 3-16,-15 0-1 0,15 0 1 16,-5 0-1-16,-5 0-2 0,9 0 4 15,-13 4-4-15,14-4 1 0,-5 3 2 16,-5-1 1-16,9 4 2 0,-13-2-1 0,5 1 0 15,8-1 3-15,-4 2-3 0,4-4 1 16,-13 2-4-16,13 1-5 0,-4-1 2 16,5-2 0-16,-5 2-3 0,8-2 1 15,-12-2 2-15,13 0-2 0,-5 4 4 16,-4-4-2-16,4 0 2 0,-13 0-2 0,13 3 2 16,-4-1 1-16,-4-2-2 0,8 4 3 15,-13-2 0-15,13 2 0 0,-8-1 0 16,-1-1 3-16,-4 4-2 0,4-2 4 15,1 2-3-15,8-1 0 0,-13 1-2 0,4-2 0 16,10-2 1-16,-14 5 0 0,13-5-1 16,-9 2-3-16,5-2 0 0,-4-2-2 15,8 0 3-15,-13 4-1 0,4-4 1 0,1 0-2 16,4 3-2-16,-5-3 0 0,0 2 1 16,10-2 3-16,-14 4 2 0,0-2-2 15,4-2 1-15,-4 4-4 0,4-4 2 0,1 2 0 16,-1-2 3-16,-8 4 2 0,17-4-3 15,-18 0-3-15,10 0 0 0,-5 3 48 16,4-3 34-16,0 2 21 0,-8-2 10 0,8 4-42 16,1-4-22-16,-1 2-19 0,-9-2-12 15,19 4-6-15,-19-4-2 0,10 3-3 16,-10-3-4-16,9 0 1 0,-4 2-2 16,5-2 2-16,-1 4-3 0,-8-2 1 0,8-2 0 15,0 0-4-15,1 0 2 0,-1 4-2 16,1-4 0-16,-5 2 2 0,4-2 2 15,-9 4 0-15,10-4 2 0,-1 3-2 0,1-3 1 16,-1 2-1-16,0-2-1 0,-4 0-1 16,5 4 4-16,-5-4-2 0,-1 2 0 15,6-2 0-15,-10 0-2 0,10 4 2 16,-1-2 2-16,-8-2 1 0,8 4-4 0,-9-4 4 16,10 3-3-16,-1-1-1 0,-8 2 0 15,8-2-2-15,0 2 2 0,-8-4 0 16,8 3 2-16,1-1 3 0,-1-2-4 0,0 4 0 15,-4-4 1-15,5 0-3 0,-10 0 0 16,10-4 3-16,-1 4-3 0,0 0 0 16,-8 0 0-16,8-2 0 0,9 2 4 15,-17 0-4-15,8 0 4 0,-4 0-4 0,5 0 1 16,-10 0 0-16,9 2 0 0,-4-2 1 16,0 0-4-16,0-2 2 0,0 2-1 0,0 0 2 15,0-3 2-15,-9 3-3 0,13 0 2 16,-8 0-1-16,-1 0-2 0,10 0 4 15,-10 0-3-15,5 0 2 0,4 0 0 16,-8 0 2-16,-1 3-2 0,1-3 2 0,-1 2 0 16,9-2-1-16,-8 4-2 0,-5-2 4 15,4-2 0-15,10 4 60 0,-10-4 37 16,5 2 25-16,-5-2 10 0,1 4-50 0,-1-4-32 16,-4 3-21-16,5-3-12 0,-1 2-7 15,-4-2-5-15,5 4-4 0,-6-4-3 16,6 2 1-16,-1-2-2 0,-4 4 0 15,5-2 1-15,-1 1 1 0,-4-3 0 0,5 4 47 16,-1-4 30-16,-4 2 17 0,4-2 12 16,-4 0-42-16,-4 0-25 0,4 0-16 15,4 0-10-15,-4 0-7 0,-4 0-3 0,4 0 0 16,-9 0-4-16,9 0-1 0,-5 0 0 16,-4-2 1-16,9 2 0 0,0 0 0 15,-9-4-8-15,0 4-53 0,-9 0-89 0,0-3-150 16,5 3-312-16,-14 0-230 0,4 0-67 15,-8 3 76-15,4 1 263 0,-13 2 244 16,4 3 148-16</inkml:trace>
  <inkml:trace contextRef="#ctx0" brushRef="#br0" timeOffset="-121372.09">14381 4893 74 0,'0'-4'268'0,"0"2"48"16,0-1-30-16,0-3-65 0,0 2-63 15,0 2-43-15,0-4-25 0,0 3-14 16,0-3-6-16,0 0-9 0,0-1-11 16,0-1-9-16,0 2-16 0,0 3-5 15,0-3-7-15,0 0-2 0,9 2-3 16,-5 1-3-16,-4 1-3 0,9-2-4 15,0 2 0-15,-4 2 1 0,4 0-1 0,4 0 2 16,-4 2 0-16,4 2-3 0,1-2 2 16,-1 5-1-16,5-1 0 0,0 0-2 15,0-1-1-15,0 5-26 0,0-4-13 16,4-1-9-16,-8 5-3 0,-1 1 25 16,0-1 39-16,10 1 25 0,-10 2 15 15,1 2 10-15,4-1-23 0,-14 1-14 16,14-2-7-16,-4 2-5 0,-10 3-5 0,14-3 0 15,-14 0-1-15,5 0 2 0,-4 0 1 16,4 0 0-16,0-3-3 0,-9-3 0 16,4 3 2-16,-4-3-2 0,9-3 2 15,0 3 0-15,-9-3 1 0,0 0 3 16,0 0 1-16,5-1 0 0,-5-1 5 16,0 2-14-16,0-1 3 0,0-1-13 0,0 2-50 15,-5 0-81-15,5-1-151 0,-18-1-108 16,14 2-17-16,-5-1 63 0,0-1 121 15</inkml:trace>
  <inkml:trace contextRef="#ctx0" brushRef="#br0" timeOffset="-121065.98">14627 5163 152 0,'-9'-6'333'0,"9"0"52"0,0 3-76 15,-4-3-103-15,4 6-71 0,0-6-55 16,0 6-31-16,4 0-23 0,-4-4-11 15,9 8-8-15,0-4-3 0,-5 6 0 16,5 0-1-16,-4-3 1 0,13 3-2 16,-14 3 17-16,10-3 19 0,-5 0 14 15,4 0 6-15,-4-1-14 0,0-1-17 0,-4 2-13 16,8-4-6-16,-4 1-2 0,0 1-3 16,-5-4-2-16,-4 0 21 0,9 0 25 15,-4-4 19-15,-5 4 10 0,0-5-14 16,9 1-19-16,0-2-17 0,-9 1-7 15,0-5-5-15,0 2-2 0,4-5 0 0,-4 2 3 16,0-4-11-16,9-1-42 0,0 1-163 16,-9-2-207-16,-9-2-107 0,9-2-10 15,-9 4 127-15,5 2 176 0</inkml:trace>
  <inkml:trace contextRef="#ctx0" brushRef="#br0" timeOffset="-119069.68">21184 11504 24 0,'0'4'300'16,"-5"-4"116"-16,5 2 2 0,0-2-137 0,0 0-124 15,0-2-85-15,0 2-22 0,0-4 31 16,0-2 23-16,5-3 28 0,-5 1-24 16,13-1-27-16,-4-6-8 0,0 3-9 15,5-3-4-15,-1-4-6 0,1 4-14 16,4-2-14-16,-5-2-11 0,9 4-5 0,-8-2-5 15,8 1-2-15,-4 1-3 0,0 4-2 16,4 1 0-16,-8 1-1 0,8 3 0 16,-8 0 1-16,-1 3 0 0,1 3 0 15,-1 0 2-15,5 0-1 0,-5 3 1 16,1-3 1-16,-1 0-1 0,5 4 2 0,-13-2-2 16,8-2 3-16,5 0-1 0,-5 0 0 15,1 0 1-15,-1 0 1 0,5 0 2 16,-13-2 0-16,8 2 4 0,5-4 1 15,-13 4 1-15,8 0 2 0,-4 0-11 16,4 0-38-16,-4 0-70 0,0 0-153 0,-9 4-195 16,5-2-77-16,-5 2 8 15,0-2 115-15,0 5 181 0</inkml:trace>
  <inkml:trace contextRef="#ctx0" brushRef="#br0" timeOffset="-118723.12">21663 11402 76 0,'0'0'348'0,"0"0"109"0,0 3-36 16,0-3-143-16,0-3-109 0,0 3-68 15,0-2-30-15,5 2-18 0,4-6 4 16,-5 2 8-16,14 2-1 0,-13-1-6 0,3-3-12 16,6 2-15-16,-5-2 12 0,4 1 8 15,-4-1 3-15,5 0 2 0,-10-1-21 16,14 1-11-16,-13 0-8 0,4 1 15 15,-5-1 11-15,5 0 10 0,0 0 15 16,-9-1-6-16,4 1-3 0,-4 1 8 0,0-1-2 16,0 2-6-16,-4-2-6 0,4 1-14 15,-9-1-16-15,0 2-6 0,9-2-6 16,-13-3-3-16,13 3-2 0,-5 1-2 16,-13-1 2-16,14-4-2 0,-5 1 0 0,4 3 1 15,5-5 0-15,-18 1-15 0,18 5-30 16,0-5-68-16,-4 2-157 0,4-1-250 15,0 3-120-15,0-1-10 0,0 1 116 16,0 4 231-16,0-2 134 0</inkml:trace>
  <inkml:trace contextRef="#ctx0" brushRef="#br0" timeOffset="-117989.55">22371 11081 60 0,'0'-12'320'15,"0"3"113"-15,0 1-37 0,0-1-111 16,0 3-85-16,0 0-52 0,0-1-21 15,0 1-2-15,0 4-4 0,0-4-4 16,0 3-10-16,0-3-14 0,0 2-18 16,0 4-19-16,0-2-15 0,0 2-12 0,0 0-9 15,0 0 1-15,0 2 0 0,0 2 3 16,0 5 1-16,0-1-9 0,0 2-7 16,4 1-2-16,-4 4-4 0,0 4-2 15,9-2-2-15,-4 4-1 0,-5 0-2 16,0 4 3-16,9-4 0 0,0 3 1 0,-9 3 2 15,0-4 4-15,0 5 0 0,4-5 2 16,-4 2 0-16,0 1-1 0,0-5-2 16,0 4 1-16,9-4-2 0,-9 0-1 0,0-1 1 15,0-4-3-15,9 1 2 16,-9-2 1-16,0 0 2 0,0 0-1 0,0-2 1 16,0-5 3-16,0 2-18 0,5-1-27 15,-5-3-55-15,0-6-93 0,0 0-149 16,0-4-176-16,0-2-54 0,-5-5 34 15,5-1 135-15,-9-3 172 0</inkml:trace>
  <inkml:trace contextRef="#ctx0" brushRef="#br0" timeOffset="-117661.5">22326 11219 150 0,'-9'-26'399'0,"9"-1"106"16,-4-1-70-16,-5 5-156 0,9-2-92 0,0 4-58 15,9 1-34-15,-5-1-22 16,5 0-16-16,0 0-16 0,-5 2-6 0,10 2-5 15,4 5-7-15,0-1 10 0,0 2 1 16,-5 5 0-16,1 0 1 0,8 3-13 16,-9 3-5-16,19 3-2 0,-28 3 6 15,19 0 5-15,-10 3 3 0,5 3-2 16,-14-1-7-16,10 4 8 0,-5 0 4 0,0 1 2 16,-9 2 4-16,0 3-12 0,-9 0 0 15,0 2 2-15,-5-2-3 0,10 4 1 16,-14 1-9-16,-4-5-6 0,8 4-3 15,-8-4-2-15,8-6-2 0,1 2 1 0,-9-2-3 16,17-2 0-16,-13-5 4 0,5 2-2 16,4-5-4-16,-5-1-17 0,10-2-34 15,4 2-56-15,0-4-86 0,0-4-155 16,4 2-172-16,-4-2-59 0,14 2 38 16,-5-1 140-16,4-1 176 0</inkml:trace>
  <inkml:trace contextRef="#ctx0" brushRef="#br0" timeOffset="-117215.33">22931 11102 155 0,'31'-17'426'0,"-4"1"112"0,-5 1-61 0,1 0-167 16,-10 4-86-16,1 1-41 0,3 2-16 16,-12-1-16-16,-5 3-19 0,0 3-27 15,0-1-21-15,-5 4-14 0,-3 4-21 16,-1-1-12-16,-9 3-11 0,0 3-8 15,0 3 0-15,0-1 5 0,-4 1-1 0,4 3 0 16,-14 0-5-16,19 0-6 0,-10 0-6 16,10-3 0-16,0 3-2 0,-5-2-2 15,13-1-1-15,-4-1-2 0,9-1 0 0,0 1 0 16,0 4-2-16,9-5 1 0,-4 5 1 16,13-4-1-16,-5 1 1 0,0 3-2 15,10 0 2-15,-1 0 0 0,1 0 1 16,-5-3 1-16,4 3 1 0,-4 0-1 15,0 0 0-15,0-3 1 0,-14 1-1 0,10 2 2 16,-5-3 1-16,-1-1-1 0,-8 2 0 16,0-1-1-16,0-1 3 0,0-1-3 15,-17 1 2-15,12-2 0 0,-8 1-1 16,-5-4 2-16,4 3-1 0,10-3 1 0,-19-4-2 16,6 2 2-16,-1-1 0 0,0-6 1 15,4 3 0-15,-8-6-5 0,8 0-13 16,5 0-26-16,-4-3-45 0,9 3-84 15,-5-3-152-15,0-1-217 0,9-1-92 16,0 1 19-16,9 1 131 0,0-2 206 0,-5 1 129 16</inkml:trace>
  <inkml:trace contextRef="#ctx0" brushRef="#br0" timeOffset="-116691.23">23249 11178 21 0,'22'-16'408'0,"9"5"159"0,-26 5 91 15,8-1-235-15,5 5-161 0,-13 2-101 16,13 0-62-16,-18 6-37 0,4-1-12 16,5 1-7-16,-4 3-6 0,-5 1-2 15,9 1-11-15,-1 4-7 0,-8 1-6 0,0 1-3 16,0 4 0-16,5 1-4 0,-5-1-1 16,0 0 0-16,0 2-2 0,0 2 2 15,0-4 0-15,0 3-1 0,0-3 5 0,0 0-2 16,-5 0 3-16,5-4-10 0,0-2-19 15,0-2-16-15,0-1-25 0,0-3-31 16,-8-7-24-16,8-2-28 0,0-2 0 16,0-7 20-16,0-6 29 0,0-4 35 15,-9-2 21-15,9-6 18 0,0 1 10 0,0-5 18 16,0-1 30-16,0 2 20 0,0-1 22 16,0 1 4-16,0 3-10 0,0 1-5 15,9 1-8-15,-1 4-5 0,-3 0-9 16,4 4-10-16,-5 2-9 0,14 5-8 15,-4 1-4-15,-1 7-2 0,1-2 1 0,8 8-1 16,-9 2-1-16,10-1 9 0,-10 5 8 16,10 1 2-16,-5 5 4 0,-5-1-12 15,0 6-7-15,-4-4 12 0,-4 5 8 16,4 1 6-16,-5-2 3 0,-8 4-11 0,-5-1-11 16,4-1 7-16,-4 4 3 0,-13-2 1 15,9-1 1-15,-1-1-9 0,-17-2-7 16,8 0-6-16,6-2-4 0,-6-4-2 0,1 0 0 15,8-3 0-15,-8-3-15 0,8-3-35 16,-3-1-81-16,12-1-188 0,-4-2-229 16,5-2-102-16,4 0 14 0,0 0 149 15,0-2 210-15,0-2 127 0</inkml:trace>
  <inkml:trace contextRef="#ctx0" brushRef="#br0" timeOffset="-116546.45">23714 11504 335 0,'18'0'622'0,"-9"4"152"16,0 2-115-16,-4-3-255 0,-5 3-167 16,9-4-122-16,-5-2-117 0,-4 0-193 15,9-6-299-15,-9 1-157 0,9-5-35 16,-9-1 115-16,5-4 245 0,-5-3 149 0</inkml:trace>
  <inkml:trace contextRef="#ctx0" brushRef="#br0" timeOffset="-9389.98">21233 11565 236 0,'-4'-4'443'0,"4"-2"84"0,-9 1-82 15,9 1-136-15,0 2-83 0,-5-2-51 16,5-1-30-16,0-1-20 0,0 2-12 0,0 2-17 16,0-2-10-16,-9-1-10 15,9 5-16-15,0-4-14 0,0 4-13 0,0 0-11 16,0 0-11-16,0 4-2 0,9-1-4 16,-9 5-2-16,5 2-1 0,4-1 0 15,-5 6 1-15,14 0-2 0,-13 3-1 0,13 0 0 16,-5 3 2-16,9-4-2 0,-8 8-2 15,8-4 2-15,-8 2 0 0,-1 5 0 16,9-5 0-16,1 2 0 0,-1 1 0 16,-4 1 0-16,0 1-1 0,0-1 2 0,4 0-1 15,1-1 2-15,-1 1 0 0,-8 1 0 16,8-5 0-16,-9 2 1 0,10-1 18 16,-10-1 21-16,5-2 9 0,0 0 7 15,0-2-12-15,-13-2-20 0,8 2-7 16,-4-2-7-16,4-2-3 0,5 0-3 0,-13-3 1 15,8 1-1-15,-4-1-1 0,0-3-2 16,-4-3 1-16,4 3-2 0,-5-3 1 16,5 0-1-16,-9-3 0 0,9-1 2 15,-9 4-1-15,0-2 0 0,0-2-14 0,4 1-26 16,-8-3-53-16,4 4-92 0,0-4-143 16,-9 0-176-16,0 0-128 0,-4-4 0 15,8 4 103-15,-4 0 172 0,-4 0 157 16</inkml:trace>
  <inkml:trace contextRef="#ctx0" brushRef="#br0" timeOffset="-9098.45">21632 12341 144 0,'-5'0'489'15,"5"0"154"-15,-9 0-7 0,9 4-213 16,-9-2-157-16,9 2-102 0,0-2-62 16,9 2-35-16,0 1-18 0,-9 1-13 0,5-2-6 15,8 5 0-15,-4-3-2 0,5 0-3 16,-5 3 5-16,4-3-1 0,1 0 1 15,-1-1 6-15,-4-1 0 0,4-2 2 0,5 2-2 16,-13-4-8-16,8 2-9 0,5-4 1 16,-13 2 11-16,8-4 1 0,-4-2 6 15,0 1-6-15,-5-1-9 0,5-4-7 16,0 5-5-16,-4-5-1 0,-5 1-3 16,9 1-1-16,-5-5-1 0,-4 1-3 0,0 1 2 15,0-2-2-15,0-1-3 0,0 1-27 16,0-2-56-16,-4-2-128 0,-5 2-272 15,9 0-188-15,0-3-62 0,-5-1 74 16,5 4 234-16,0 0 188 0</inkml:trace>
  <inkml:trace contextRef="#ctx0" brushRef="#br0" timeOffset="-5306.03">22375 12326 15 0,'0'-15'374'0,"0"0"163"0,0 0 81 16,0 3-152-16,0-3-139 0,0 4-88 16,0 1-64-16,0-1-34 0,0 1-23 0,0 5-12 15,0-1-7-15,0 2-11 0,0-2-7 16,-4 6-14-16,4-3-13 0,0 3-15 15,0 3-13-15,0 1-7 0,0 2-7 0,0 3 0 16,0 3 7-16,0-1 1 0,0 4 5 16,0 1-2-16,0-1-6 0,0 6-6 15,0-4-4-15,0 7-3 0,0-3-2 16,0 4 0-16,0-4-2 0,0 2 0 0,0 1 0 16,0 1 0-16,0-2-2 0,0 2 0 15,0-5 1-15,0 5 0 0,0-2-1 16,0-4 2-16,0 2 0 0,0 0 3 15,0-4-2-15,0-2 3 0,0 4-12 0,-9-8-22 16,9 1-38-16,0 1-67 0,0-7-97 16,-9-1-157-16,9 1-215 0,0-6-75 15,0-2 38-15,-5-4 139 0,5-3 216 16,-9-1 133-16</inkml:trace>
  <inkml:trace contextRef="#ctx0" brushRef="#br0" timeOffset="-4957.87">22304 12398 394 0,'-9'-26'597'16,"-5"1"126"-16,10 4-198 0,4 4-193 16,-18-2-122-16,18 4-78 0,-5 0-41 0,5 3-26 15,0-3-12-15,0 4-9 0,5-1-11 16,4-1-6-16,0 4-1 0,-5 1-3 16,10 2 0-16,8-1-1 0,-4 1-6 0,0 6 3 15,4-2 3-15,1 2 5 0,-1 2 2 16,1 2-9-16,-1 2-6 0,-4-1-3 15,4 1-3-15,-8 0 2 0,8 3 0 16,-4 1-1-16,-14 1 3 0,10-1 1 16,-14 1 6-16,9 4 5 0,-9 0 5 0,0 1 2 15,-9-1-3-15,4 2-4 0,-4 2-7 16,5-4-5-16,-14 2-5 0,5-2-3 16,-1 0-1-16,1-3-1 0,-10 3 1 15,10-5 0-15,-18 1-1 0,17-2-4 0,1-3-16 16,-10 0-23-16,10 1-31 0,-5-5-43 15,13 4-84-15,-4-6-150 0,9 4-225 16,-4-4-103-16,4 0 15 0,4-4 134 16,-4 2 219-16,9-2 140 0</inkml:trace>
  <inkml:trace contextRef="#ctx0" brushRef="#br0" timeOffset="-4613.55">22859 12237 360 0,'9'-6'589'0,"-5"-1"141"0,-4 5-163 15,9-2-196-15,-9 4-124 0,0 0-78 16,0 0-43-16,0 0-26 0,0 4-18 16,0-2-13-16,0 5-12 0,0-1-10 0,0 0-4 15,0 3-9-15,0 3 1 0,0-1-3 16,0 4 0-16,0 0 7 0,0 4-3 15,0-2-3-15,0 4-6 0,0-2-6 0,0-2-9 16,0 4-5-16,0-2-3 0,0 2-1 16,0-4-3-16,0 4 0 0,0 0 0 15,0 0 0-15,0 0 0 0,0 0 0 16,0-2 0-16,0 2 0 0,0-1 0 16,0-1-5-16,0-1-18 0,0-7-29 0,0 4-44 15,9-5-62-15,-9-1-108 0,5-3-196 16,-5-1-181-16,0-5-55 0,9-3 64 15,0-3 183-15,-5 0 198 0</inkml:trace>
  <inkml:trace contextRef="#ctx0" brushRef="#br0" timeOffset="-4321.37">23141 12332 91 0,'14'-17'462'15,"4"2"172"-15,-14 0 52 0,-4 5-201 16,13 2-154-16,-13 1-107 0,0 1-61 0,9 6-36 15,-9-2-21-15,9 4-16 0,-9 2-17 16,0 2-13-16,0 3-13 0,0 3-11 16,-9-1-5-16,9 4-1 0,0 0-3 15,0 0 0-15,0 4-3 0,0 2-7 0,-9-4-3 16,9 4-6-16,0 0-1 0,0 0-4 16,-4 4-3-16,-5-4 2 0,9 3-2 15,0-1-2-15,-4-2 2 0,4 0-2 16,0-2 2-16,0-2-1 0,0 2-13 15,0-4-25-15,0-3-35 0,0-1-59 0,0-2-89 16,4-3-140-16,-4-2-192 0,0-4-108 16,0-4 14-16,0-2 119 0,0-3 197 15,0-2 149-15</inkml:trace>
  <inkml:trace contextRef="#ctx0" brushRef="#br0" timeOffset="-4005.11">23177 12372 273 0,'0'-27'543'0,"0"3"139"0,0 3-97 0,-4 2-207 15,4 5-128-15,0-1-88 0,4 2-52 16,-4 2-29-16,9 1-23 0,-5 4-12 16,5 1-7-16,0 5 1 0,-4 0 1 0,13 3-4 15,-5-1-4-15,10 8-9 0,-10 1-8 16,9 1 3-16,-8 3 3 0,8 0 4 16,-8 4 0-16,-1 2-6 0,1 0-1 0,3 0 5 15,-12-4 3-15,8 5 9 0,-13-1 7 16,9-3 0-16,-9 2 3 0,0 1-3 15,-9 4 0-15,5-4-3 0,-5 3-2 16,-4-1-2-16,-1-2-5 0,1 4-7 0,-10-4-6 16,5-4-6-16,0 2-4 0,1-4-2 15,3 0-3-15,1-7 1 0,-1 1-17 16,1-3-24-16,4 0-44 0,0 1-64 16,4-5-96-16,5-2-194 0,-9 0-220 15,9 0-82-15,0-2 36 0,9 2 176 0,-9-4 227 16,5 1 137-16</inkml:trace>
  <inkml:trace contextRef="#ctx0" brushRef="#br0" timeOffset="-3848.45">23567 12696 80 0,'18'-3'550'16,"-14"3"205"-16,-4 3 129 0,9-1-326 15,-9 2-223-15,0-2-154 0,0-2-110 16,0 0-103-16,-9-6-167 0,9 4-293 15,0-5-178-15,0 5-49 0,0-4 92 16,0-1 246-16,-4 5 169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2-02T02:48:10.3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14591 3758 97 0,'0'-2'176'0,"0"-2"5"16,0-2-22-16,9 4-28 0,-9-1-23 16,-9-1-22-16,9 2-12 0,0-2-3 15,0 2 7-15,0-2 8 0,0 1-1 16,0 1-11-16,-9-2-18 0,9 2-20 16,0 2-13-16,0-4-10 0,0 4-4 15,0 0-7-15,0 0 1 0,0 4 13 16,9-2 11-16,-9 2 7 0,0 1 3 15,0 5-10-15,9-4-11 0,-9 3-7 0,0-3-4 16,0 3-3-16,0-3-2 0,0 0 0 16,5-1 0-16,-5 1 0 0,0 0 2 15,0 1 0-15,9-1-3 0,-5-4 0 16,-4 2 2-16,0-2-1 0,9 1 0 16,-9 1 1-16,9-4-1 0,-9 0 1 15,4-4 0-15,-4 1 2 0,14-3 16 16,-14-2 21-16,18-1 15 0,-18-1 7 15,4-1-7-15,10-4-21 0,-5 0-11 0,4-4-23 16,-4 5-12-16,5-5-9 0,-5 2-3 16,4-2 9-16,-4 2 3 0,-5-2-36 15,10 2-78-15,4-2-120 0,-18 2-123 16,4 4-32-16,5 1 44 0,0 7 103 16</inkml:trace>
  <inkml:trace contextRef="#ctx0" brushRef="#br0" timeOffset="2158.03">14640 5016 141 0,'0'-7'194'0,"0"1"-3"0,9 1-27 16,-9-1-26-16,0 2-22 0,0 2-9 15,0-4-2-15,0 3 6 0,0-3-30 16,0 2-27-16,0-2-32 0,0 3-29 0,0-3 1 16,0 4 7-16,0-4 2 0,0 3 3 15,0-1 3-15,0 2 7 0,-9-4 21 16,9 2 14-16,0 2 8 0,0 2 0 16,0 0-21-16,0-3-14 0,0 3-11 15,0-4-5-15,0 4-3 0,0 0-3 16,0-2-1-16,0 2 0 0,0 0-1 15,0 0 2-15,0 0-2 0,0 0-3 0,0 2 2 16,0-2 1-16,0 4 0 0,9-1 2 16,-9 3 0-16,0 0 29 0,0 0 15 15,0-1 12-15,0 5 7 0,0-1-26 16,0-1-13-16,0 1-10 0,0 1-6 16,0-1-4-16,0 3 0 0,0-3-2 0,0 3-4 15,5-3-13-15,-5 2 4 0,0-5 2 16,0 4 6-16,0-1 13 0,0-3-4 15,9-4-2-15,-9 5-5 0,9-7-1 16,-9 0-2-16,0 0-1 0,4-3-11 16,-4-3 18-16,9-6 14 0,-4 3 10 0,4-6 17 15,0 0-14-15,-5-3-10 0,5 0-8 16,0 0 2-16,-4-1-13 0,8-1-72 16,-13 2-224-16,9 0-146 0,0-3-65 15,-9 3 40-15,-9 0 191 0,9 0 126 16</inkml:trace>
  <inkml:trace contextRef="#ctx0" brushRef="#br0" timeOffset="4406.92">12549 5411 58 0,'-9'0'181'0,"9"0"28"0,0-3 3 16,-9 3-19-16,9 0-24 0,0-2-18 15,0 2-22-15,0 0-23 0,0-4-14 16,0 2-17-16,-4 2-13 0,4 0-3 15,-9-4 0-15,9 2-3 0,0 2-4 16,0-3-7-16,0 3-6 0,-9-4-9 16,9 2-2-16,0 2-3 0,-5-4 7 15,-4 2 3-15,9 2 4 0,0-4-2 0,0 4-12 16,-4-2 12-16,4 2 8 0,0 0 8 16,-9-3-1-16,0 3-16 0,9-4-16 15,0 4-8-15,-5 0-2 0,5-2-6 16,-9 2 2-16,9 0-4 0,0 0-1 0,-4 0-1 15,4 0 0-15,0 2 0 0,-9 2 1 16,0-4-1-16,9 0 1 0,0 3-1 16,-5-3-1-16,5 0 0 0,0 2 0 15,0-2 1-15,-8 0-1 0,8 0 0 16,0 0-1-16,0 0 1 0,0 0 1 0,0 0 0 16,0 0 0-16,0 0 1 0,0 0-1 15,0 0 11-15,0 0 12 0,0 0 7 16,0 0 5-16,0 0-4 0,0 0-13 0,0-2-5 15,0 2-4-15,0 0-3 16,0 0-4-16,0 2 0 0,0-2-1 0,0 0 0 16,0 0 0-16,0 0-1 0,0 0-1 15,0 0-1-15,0 0 1 0,0 0 0 16,0 0 0-16,0 0 1 0,0 0 0 0,0 0 0 16,8 0-1-16,-8 0 1 0,5 4-2 15,-5-4 1-15,0 0 1 0,0 2-3 16,9-2 3-16,0 0-2 0,-9 4-1 15,4-4 0-15,-4 0 1 0,9 0 2 0,-4 0-2 16,4 0-1-16,0 0-1 0,-9 0 1 16,4 0 1-16,5 0 0 0,-4 0 0 15,4 0 2-15,-9 0-2 0,13 0 0 0,-13 0 4 16,18 0-1-16,-14 0 0 16,5 0 1-16,-4 0-1 0,13 0-1 0,-14 2 0 15,10-2 1-15,-5 0 0 0,4 0 0 16,5 0-2-16,-14-2 2 0,10 2-1 15,4 0 0-15,-14 0-1 0,10-4-1 16,4 2 1-16,-5 2 1 0,1 0 1 0,-1-4 0 16,5 4 1-16,-14 0-2 0,10 0 0 15,4 0 2-15,-14 0-1 0,10 0 3 16,-5 0-1-16,4 0-3 0,5 0-1 0,-14 0 2 16,10 0 0-16,4 0 0 0,-14 0 1 15,10 0 1-15,4 0-3 0,-14 0 2 16,9-2 1-16,-4 2-1 0,5 0 0 15,4 0 0-15,-14 0-1 0,10 2 0 16,4-2 1-16,-14 0 0 0,10 0 2 0,3 4-1 16,-3-4 2-16,-1 0 0 0,1 2-1 15,4 2 1-15,-14-4-2 0,10 2-2 16,4 2 1-16,-5-4-4 0,0 3 0 16,1-3-2-16,4 0 0 0,-5 2 1 0,1-2 0 15,-1 4 3-15,0-4 1 0,5 0 1 16,-4 0-1-16,-1 0 3 0,1-4-2 15,4 4-2-15,-5-2 0 0,0 2-2 0,1-3 2 16,-1 3 0-16,-4-4 0 16,5 4 2-16,4-2-2 0,-5 2 0 0,1-4 0 15,-5 4 0-15,4-2 0 0,-9 2 2 16,14 0-2-16,-13-4 1 0,8 4 0 16,-4 0-1-16,0 0 1 0,-4 0-1 0,4 0 1 15,0 0-1-15,-9 0 0 0,4 0 2 16,-4 0-2-16,9 0-2 0,-5 0 2 15,-4 0 2-15,0 0-2 0,9 0 1 16,-9 0 3-16,0 0 0 0,0 0 2 0,0 0 2 16,0 0 0-16,0 0 3 0,0 0 1 15,0 0 2-15,0 0-1 0,-9 0 0 16,9 0-1-16,-4 0-17 0,-5 0-61 16,9 0-169-16,-13 0-235 0,4 0-110 15,-5-2-6-15,-8 2 131 0,8 0 197 0</inkml:trace>
  <inkml:trace contextRef="#ctx0" brushRef="#br0" timeOffset="5400.47">12482 5613 152 0,'0'0'332'15,"0"0"45"-15,-9 0-58 0,9 0-82 0,0 0-58 16,0 0-32-16,-5 0-21 0,5-4-29 16,-9 4-13-16,9-2-19 0,0 2-20 15,0 0-14-15,0-4-7 0,0 2-5 16,0-1-4-16,0-1-3 0,9 2-4 16,-9-4-6-16,5 2-2 0,-5 2-4 0,9-1 1 15,0-1-2-15,-5 2 3 0,5-2 0 16,-4 2 1-16,4-2 2 0,4 2 0 15,-4-1 0-15,0-1 2 0,-5 2-1 16,10-2 0-16,-5 2-2 0,4 2 0 16,-4 0 0-16,-4 0 0 0,4 0 0 0,4 0 0 15,5 2-1-15,-14 2 1 0,10-4 0 16,4 2 0-16,-14 2 1 0,10-1 0 16,4-1-2-16,-5 2 0 0,1-4-1 15,-1 2 1-15,5 2 0 0,0-2 2 0,0-2-1 16,-5 4 2-16,1-4 0 0,-1 0-2 15,9 0 3-15,-8 0 0 0,4-4-1 16,0 4 3-16,0-2-1 0,-5 2 1 16,0 0-1-16,1 0-2 0,4 0-2 0,-5 0 1 15,10 0 0-15,-19 2 2 16,10-2 3-16,8 0 0 0,-9 0 0 0,5 4-1 16,-4-4-2-16,-1 0-2 0,10 0 2 15,-10 3-1-15,0-3-2 0,5 0 0 16,5 2-2-16,-19-2 2 0,10 4 2 0,8-4-2 15,-9 0 4-15,5 0-2 0,-4 2 2 16,-1-2 0-16,-4 0-1 0,5 0 0 16,-1 0 0-16,1 0-1 0,-6 0 1 15,6 0-1-15,-5 0 0 0,4 0 1 16,-4 0 2-16,-4 0 59 0,13 0 36 0,-14 0 24 16,10 4 11-16,4-4-49 0,-14-4-34 15,9 4-19-15,-4-2-13 0,0 2-7 16,-4 0-5-16,4-4-2 0,-5 4-2 15,5-2 0-15,-9 2-1 0,0 0 1 0,9 0 0 16,-9-3 0-16,0 3 3 0,5 0 0 16,-5-4 2-16,0 4 3 0,0 0 1 15,0 0 5-15,-5-2-1 0,-4-2-26 16,9 2-76-16,-9-2-200 0,-4-1-249 16,-1 1-113-16,1-4 5 0,-9-1 157 0,-1-1 212 15,-4-1 127-15</inkml:trace>
  <inkml:trace contextRef="#ctx0" brushRef="#br0" timeOffset="6172.58">12612 5328 29 0,'-9'0'291'0,"9"0"104"0,0-4-1 16,0 4-99-16,-5-2-75 0,-4 2-49 16,9 0-35-16,0-4-32 0,-4 4-22 0,4-2-20 15,0-1-24-15,0 3-15 0,-9-4-8 16,9 2-7-16,0 2-5 0,0 0-5 15,9-4-1-15,-9 2-2 0,0 2 1 16,4-3-2-16,10 3 4 0,-5-4-1 0,0 4 2 16,-5-2 1-16,14 2 0 15,-5 0 0-15,1 0 0 0,-1 0-1 0,10-4 1 16,-10 4 1-16,1 0 0 0,8 0 3 16,-4 4-3-16,0-4 0 0,4 0 1 15,-8 0-1-15,8 2 2 0,0-2-2 0,-8 4 0 16,8-4 0-16,1 3 0 0,-10-3 2 15,9 2 1-15,1 2-1 0,-10-4 1 16,10 2 2-16,-10 2-2 0,9-4 1 16,-8 3 0-16,8-3-2 0,-8 2-1 15,8-2 1-15,-8 4 1 0,8-4 0 0,-9 2 2 16,5-2-2-16,5 4 1 0,-19-4-4 16,10 2 3-16,8 2-2 0,-9-4-2 15,5 0 2-15,-4 3 0 0,-1-3 0 16,1 0 3-16,4 0-2 0,-5 0-1 0,0 0 1 15,1 0 1-15,-5 0-1 0,4 0 1 16,-4 0 1-16,5 0 0 0,-5-3-1 16,-5 3-1-16,10 0 2 0,4-4-1 15,-14 2 0-15,9 2 0 0,-4-4 3 16,0 2 2-16,-4-2 1 0,4 2 3 0,-5-1 4 16,5 3 5-16,5 0 8 0,-5-4-40 15,0 4-220-15,-5-2-208 0,5-4-116 16,-5-1-18-16,-4-1 181 0,0-5 174 15</inkml:trace>
  <inkml:trace contextRef="#ctx0" brushRef="#br0" timeOffset="7942.83">13754 5510 148 0,'4'-2'226'0,"-4"-2"-15"15,9-1-37-15,0 1-35 0,-4 2-25 16,17 2 10-16,-9-4-10 0,10 4-5 16,13 4-1-16,-5-4-37 0,9 2-21 15,-4 2 11-15,9-2 5 0,4 1 8 16,9-3-2-16,-4 4-27 0,-5-4-14 15,10 0-13-15,-10 0-7 0,18 0-2 0,-13-4-1 16,4 4-2-16,0-5 2 0,0 1 3 16,1 2-2-16,-10-4 23 0,5 3 13 15,-14 3 6-15,14-4 4 0,-18 2-17 16,-1 2-14-16,-8 0-7 0,9 0-4 0,-13 2-2 16,-1 2 2-16,-9-1-2 0,10-1 4 15,-10 2-4-15,1 2-27 0,-5-4-41 16,-9 1-96-16,9 1-151 0,-9-2-128 15,0 2-45-15,-9 2 52 0,9-1 126 16,-9 5 135-16</inkml:trace>
  <inkml:trace contextRef="#ctx0" brushRef="#br0" timeOffset="8148.85">15075 5637 98 0,'0'6'387'16,"0"0"114"-16,-9 3-30 0,9-3-173 15,9-4-115-15,-9 5-53 0,9-1-37 16,-9-6-19-16,4 2-15 0,10-2-22 0,-14-2-13 15,18-2-6-15,-14-1-8 0,10-1-1 16,-5 0-3-16,0-3-1 0,-5-1 1 16,14 1-1-16,-18 1 0 0,4-1 1 0,5-1 1 15,-9-1-1-15,5-1-6 16,-10-1-43-16,5-2-105 0,-9-2-200 0,5-4-136 16,-5 0-32-16,-4-6 64 0,-5-1 172 15,0-4 128-15</inkml:trace>
  <inkml:trace contextRef="#ctx0" brushRef="#br0" timeOffset="10273.14">15532 5237 32 0,'0'-8'294'0,"0"2"97"0,0-1-13 16,4 1-116-16,-4 0-71 0,0 3-42 15,0 1-25-15,0-2-17 0,0 2-22 16,0 2-19-16,0 0-19 0,0 0-19 16,0 0-13-16,0 6-5 0,0-1-5 0,0 1 1 15,0 4 0-15,0-1-1 0,0-1 0 16,0 5-1-16,0-5-2 0,0 7 1 15,0-2 0-15,0 2-1 0,0 0-2 16,0 3 3-16,9-3 0 0,-9 0 1 16,5 0 1-16,-5 2 3 0,0-2-1 0,9 1 2 15,0-5-3-15,-9 2-25 0,0-5-34 16,0 1-71-16,4 1-116 0,-4-4-133 16,0-1-71-16,-4-1 24 0,4-2 85 15,0-2 140-15</inkml:trace>
  <inkml:trace contextRef="#ctx0" brushRef="#br0" timeOffset="10621.15">15514 5370 12 0,'0'-19'286'0,"-5"2"102"15,-4 1 3-15,9 1-127 0,0 4-86 16,-9-4-51-16,9-1-30 0,0 5-21 16,0 2-27-16,0-3-18 0,9 3-15 15,-9-3-9-15,14 3-4 0,-5 3-3 16,0 0 0-16,-5-1 3 0,10 5-1 0,4 2-1 15,-5 0 0-15,0 0 2 0,1 6-1 16,-1-3 0-16,5 3 1 0,-4 2 2 16,-1 1 1-16,1 1 1 0,-5 1 0 15,-1-1 30-15,-3 1 16 0,8 2 9 0,-13 2 6 16,9-3-25-16,-9 3-14 0,0 0-9 16,0 0-5-16,-9 2-4 0,9-1-1 15,-4-1-2-15,-5 0-2 0,4 0 2 16,-3-3 0-16,-1-1 1 0,-5-1 0 0,10-1 0 15,-5 0-2-15,0-3 1 0,4-4-2 16,-4 2-3-16,0-2-20 0,9-2-39 16,-4-2-38-16,-5 2-82 0,9-4-93 15,0 2-110-15,0-2-56 0,0 2 29 16,0 2 87-16,0-3 130 0</inkml:trace>
  <inkml:trace contextRef="#ctx0" brushRef="#br0" timeOffset="10910.15">15774 5373 203 0,'18'-3'351'0,"-14"-1"39"0,5 2-113 15,-5 4-93-15,5-2-45 16,0 4-17-16,-9-1-22 0,0-1-27 0,5 4-24 16,-5 0-22-16,0 1 10 0,0-1 2 15,0 0 9-15,0-1-4 0,9 1-6 16,-9 0-5-16,0-2-8 0,0 1-11 15,0-1-4-15,4 2-3 0,-4-4-3 16,0 5-3-16,0-1 3 0,0-4-1 0,0 5-1 16,0 1 3-16,0-2-2 0,0 3 2 15,0 1 2-15,0-1-1 0,0-3 4 16,0 3-1-16,0-1-14 0,0 2-29 0,0-7-83 16,0 3-146-16,-4 0-150 0,4-1-62 15,-9-1 39-15,9-4 120 0,0 0 144 16</inkml:trace>
  <inkml:trace contextRef="#ctx0" brushRef="#br0" timeOffset="11053.82">15845 5345 202 0,'9'-21'424'0,"-9"0"100"16,0 4-118-16,0 2-152 0,0 2-97 0,0 5-58 16,0 2-39-16,0 3-20 0,0-3-37 15,0 6-45-15,-9 2-118 0,9 2-196 16,0 5-94-16,-4-1-21 0,4 5 85 15,0 2 169-15</inkml:trace>
  <inkml:trace contextRef="#ctx0" brushRef="#br0" timeOffset="12052">16007 5394 168 0,'8'-3'395'0,"-3"-3"96"0,4 6-103 15,-5-4-143-15,-4 4-78 0,-4 0-47 16,-5 0-28-16,9 4-19 0,-5 2-25 15,-12-3-17-15,17 5-12 0,-14-2-6 16,10 3-6-16,-5 1-2 0,0-5-4 16,4 5-2-16,5-8-2 0,-9 2-2 0,9-1 0 15,0-1 1-15,9-2 0 0,-4 0 1 16,-5-2-1-16,18-1 2 0,-14-1-1 16,5 2 1-16,-4-4 2 0,12 0-3 15,-12-1 2-15,8-1 0 0,-4 1 2 0,0-1-1 16,-4 2 1-16,8-1 2 0,-13 1-1 15,9 0-1-15,-9 4 21 0,9-1 21 16,-9 3 14-16,5 0 9 0,-5 3-14 16,0-1-19-16,0 4-11 0,-5 4-8 15,5 1-5-15,0 4-1 0,-9 0-4 0,9 1-1 16,0 2-1-16,0 3 0 0,0 0 0 16,0-4 2-16,0 4-3 0,0 4 1 15,0-4-2-15,0 0-2 0,0-4 1 16,0 2 1-16,0 2 1 0,0-6 2 15,9 0 0-15,-9 0 0 0,0-7 0 0,0 1 2 16,0 1-1-16,-9-8 0 0,9 1-2 16,0 1 0-16,0-4-4 0,-9-4 2 15,9-1-4-15,0-1 3 0,-4 0-2 16,4-1 1-16,-9-1 2 0,9-1-1 16,0-3 0-16,-5 3-1 0,5-3 2 0,0 3-1 15,0-6 0-15,5 3-1 0,-5-3 0 16,9 2-1-16,-5 2-1 0,5-5 2 15,5 5 0-15,-5-1 0 0,0 3 1 0,-5-4 0 16,9 5 0-16,5-1-2 0,-13-1-1 16,8 1 1-16,5 1-2 0,-13 2 1 15,13-1 1-15,-14 1 0 0,5 4 0 16,-4-2 2-16,-5 2 1 0,8 2 0 16,1 0 1-16,-9 2-1 0,5 2 0 0,-5-2 2 15,0 2 0-15,9 2 1 0,-9 3 0 16,0-3 2-16,4 3-2 0,-4-1 0 15,0 1-1-15,0 1 2 0,0 1-1 16,0-1-1-16,9-1 1 0,-9-1-2 0,9-1-2 16,-9-1-1-16,5-4-1 0,4 2 1 15,-5-4 0-15,5-4 1 0,-9 2-3 16,14-4 0-16,-5-3-3 0,-1-3 3 16,-3-1-2-16,8-2 2 0,-4-2 1 15,0 2 0-15,-4-6 0 0,8 0 1 0,5 0 1 16,-13-4 1-16,8 1 0 0,-4 3 0 15,0-2 0-15,-5 2 0 0,14 2 1 16,-13 2 2-16,4 2-1 0,-5 0-1 16,-4 3 1-16,9 5 1 0,0-1 16 0,-9 2 18 15,0 3 10-15,0-1 7 0,0 2-13 16,0 2-15-16,0 0-10 0,0 6-7 16,0-3-5-16,0 3 1 0,-9 2-2 0,9 1-2 15,-9 3-1-15,9 1 2 16,0 2-2-16,0 0 2 0,0 0-1 0,0 3-1 15,0-3 0-15,-4 2 1 0,4 2-1 16,4-4 2-16,-4 2 0 0,0-2 1 16,0 1 0-16,0 2 3 0,0-4-1 0,9-1 0 15,0 2 3-15,-9-3 0 0,0 3 0 16,5-6-9-16,-5 3-18 0,0-3-24 16,9-1-36-16,-5-1-45 0,-4-1-56 15,0-4-77-15,0 2-102 0,0-2-94 16,0-2-10-16,0-2 58 0,0-2 115 0,0-2 133 15</inkml:trace>
  <inkml:trace contextRef="#ctx0" brushRef="#br0" timeOffset="12671.76">16490 5489 245 0,'-9'-9'384'0,"9"1"24"0,0-1-76 16,0-1-103-16,0 5-76 0,9-1-54 16,0 2-19-16,-9 2-19 0,5-2-18 15,4 2-17-15,-5 2-9 0,14 0-7 0,-14 0-6 16,14 0 1-16,-4 0-2 0,-10 2 2 15,14-2 0-15,-13 4-3 0,4-4 4 16,-5 2-2-16,14 2 1 0,-18-4 4 0,5 2 0 16,-5 5 18-16,0-5 17 0,0 4 8 15,0 1 5-15,-5-1-13 0,5 2-17 16,-9-1-8-16,0 1-6 0,5-2-5 16,-5 1-4-16,9-5-1 0,0 2-3 15,-5-4-3-15,5 0 1 0,0-4-2 0,0 2-1 16,5-2 0-16,-5-1 0 0,0-1 1 15,9-3 0-15,-5-1 2 0,5 2 0 16,0-1-1-16,-4 0 2 0,-5-1 1 16,9 2-1-16,-5 1 2 0,5 1-1 0,-9 0 3 15,9 3-2-15,-5 3 4 0,-4 7 1 16,9-5-2-16,-9 8 3 0,9-1-3 16,-9-1-1-16,0 5-1 0,0-4-1 0,5 3-2 15,-5-3 0-15,0-1-2 16,9-2-2-16,-5 1 2 0,5-5-1 0,0 2 0 15,-4-2 0-15,4-2 1 0,-5 0 1 16,14-2 0-16,-14-4 2 0,14-3 0 16,-13-1-1-16,4 1-1 0,4-5 1 0,-4-1 1 15,5 0 0-15,-10-6 11 0,14 0 5 16,-14 0 4-16,10-3 2 0,-5 3-10 16,0-4-4-16,-5 2-3 0,5 1-1 15,0 5 1-15,-9-1-1 0,0 3 22 0,0 0 13 16,0 6 8-16,0 3 3 0,-9 0-15 15,0 6-14-15,5 2-6 0,-5 2-4 16,0 2-3-16,4 5 1 0,-4 2-4 16,5 2 0-16,-5 3-2 0,0-1-1 15,5 5-1-15,-5-1 3 0,9 2-2 0,-5-2 1 16,5 4 2-16,0-8 0 0,0 2-7 16,0-2-21-16,0-2-49 0,5-2-80 15,-5-1-141-15,0-3-183 0,0-3-65 0,0 0 21 16,0-3 117-16,0-3 178 15</inkml:trace>
  <inkml:trace contextRef="#ctx0" brushRef="#br0" timeOffset="12864.4">16387 5231 8 0,'-4'-15'405'0,"-10"3"165"15,-4 3 111-15,5 3-242 0,8 4-171 16,-12-1-107-16,17 3-76 0,-14-4-72 16,14 4-95-16,0-2-173 0,0-4-209 15,14 2-84-15,-14-1 9 0,17-1 130 0,-12 2 179 16</inkml:trace>
  <inkml:trace contextRef="#ctx0" brushRef="#br0" timeOffset="13563.61">17319 5328 5 0,'9'-12'310'0,"0"5"123"16,-9 1 42-16,0 1-164 0,0-1-99 16,4 0-59-16,-4 0-34 0,0 3-18 0,0-1-28 15,0 2-21-15,0-2-4 0,0 2-2 16,9 2 1-16,-9 0 1 0,0 2-16 15,9 2-6-15,-9 2-4 0,0-1-6 16,0 1-4-16,0 4-2 0,0-1-3 16,5 0-3-16,-5 3-1 0,0 3-2 0,0 0 0 15,9 0-1-15,-5 3 3 0,-4-3-1 16,0 2 2-16,0 2 1 0,9-2-1 16,0 2 4-16,-9-4 2 0,4 0 2 0,-4-3-14 15,14-1-31-15,-14-1-48 0,9-7-97 16,0-1-108-16,-5-2-107 0,-4-2-79 15,14-7 25-15,-14-1 85 0,9-5 120 16</inkml:trace>
  <inkml:trace contextRef="#ctx0" brushRef="#br0" timeOffset="15046.01">17493 5430 162 0,'14'-22'306'0,"4"-1"73"15,-14 4-44-15,-4 2-88 0,14 2-64 0,-14-1-26 16,0 7-23-16,9 3-24 0,-9 4-19 16,0-1-29-16,0 3-24 0,0 5-12 15,-9 1-10-15,9 3-5 0,0 3-3 16,0 1-3-16,0 2-1 0,0 2-3 15,0 2 1-15,0-5 0 0,0 8-1 0,0-8-1 16,0 5 1-16,0-4-1 0,0-4 0 16,9-1-1-16,0-1 2 0,-9-3-1 15,4-4 0-15,5-2 0 0,-4-2-1 16,-5-2 4-16,9-5 1 0,-1 1 0 0,-3-7 0 16,4 3-1-16,0-6-1 0,-5 2 3 15,-4-1 1-15,14-2 1 0,-5 2-2 16,0-2-1-16,-5 2 0 0,-4 2-1 0,14 0-2 15,-14 3 2-15,9-1-1 0,0 5-1 16,-5-1 2-16,-4 3-1 0,9 2 2 16,0 4 0-16,-9 4 1 0,0-2 2 15,4 4-1-15,-4 3-2 0,0 1 3 16,0 5-2-16,9-4-1 0,-9 5-1 0,5-1-3 16,-5 0 1-16,9 0-1 0,0 0 0 15,-9-1 0-15,4 1 0 0,5-2-1 16,-4-1 1-16,13-3-2 0,-14-3 0 15,5-1 1-15,-4 1-2 0,12-2 1 0,-12-8-2 16,13 2-1-16,-14-4 2 0,10-1-2 16,4-1 1-16,-14-5 12 0,10 2 4 15,-5-8 6-15,-1 5 1 0,-3-5-3 16,4 4-5-16,0-2-1 0,-5 2-3 0,-4 3 3 16,9-1-2-16,-4 4 10 0,-5 1 9 15,0 2 7-15,0 6 3 0,0-3-9 16,0 3-10-16,0 3-7 0,9 3-3 15,-9 2-3-15,0 1-1 0,0 4-2 16,0-1 0-16,0 3 1 0,9 6-1 0,-9-4 1 16,0 4 0-16,0 4 1 0,4-4 0 15,-4 3 0-15,9 3-1 0,-4-3 0 16,-5-3 0-16,0 2 0 0,9 2 3 0,0-4-1 16,-9 0 1-16,0-1 0 0,0-4-3 15,0-1-3-15,0-4 0 0,0-1 0 16,0-1 0-16,0-7 0 0,0 2 0 15,-9-4 0-15,0 0 0 0,9-6-1 0,-14-3-1 16,14-3-2-16,-4-1 0 0,-5-2 2 16,0-2-1-16,-5 2 1 0,14-6 0 15,-4 0 0-15,-5-4 1 0,0 2-2 16,9-1 2-16,0-3-1 0,0 2 0 16,9 1-1-16,0 3 3 0,-9 0-3 0,4 0 2 15,5 4-1-15,5 2 0 0,-5 0 0 16,-5 3 1-16,10 3 0 0,4-1 1 15,-14 5 0-15,5-1 0 0,4 2 1 16,-13 2 0-16,14 2-1 0,-5 2 2 0,0 2-1 16,-9 2 1-16,4 3 0 0,-4 0 1 15,0 3 2-15,0 3-2 0,0 0 0 16,-4 2 2-16,4 2-2 0,-9-2 0 0,0 4 0 16,9-2-1-16,-5-4 0 15,-4 3-1-15,9-7-1 0,0 2 0 0,-9-5-1 16,9-1-1-16,9-1 0 0,-9-6 0 15,0 0 0-15,9 0 0 0,-4-6 0 16,-5 3 0-16,18-7 1 0,-18 1-1 0,4-3 1 16,10 1-2-16,-5-1 2 0,0-3 0 15,-5 2 0-15,5 2 0 0,-5-5 0 16,14 5 0-16,-18-2-1 0,5 1 2 16,4 7 0-16,0-5 0 0,-9 8 0 0,0-5 2 15,4 5 0-15,-4 2 0 0,0 0-1 16,0 0 0-16,0 5 2 0,0 1-2 15,0 0 3-15,0 3-2 0,0 1-1 16,0 1 2-16,0-1-2 0,0-1-1 16,0 3 0-16,9-7-1 0,-9 1-2 0,5-2 2 15,-5 2-2-15,0-6 0 0,9 3 2 16,0-6 1-16,-9 3-3 0,4-6 3 16,5 0-2-16,-4 0 0 0,-5-1 1 15,9-1-2-15,-1-1 3 0,-8-1 0 0,5-1 2 16,-5 1 0-16,9 1-1 0,-5-3-1 15,-4 3 1-15,9 1-1 0,-9 5 1 16,0-3 0-16,0 0 2 0,9 6-2 0,-9 0 3 16,5 2-2-16,-5 4 1 0,0 1-1 15,0 1 0-15,0 5-2 0,0-5 2 16,0 5 1-16,0-1-2 0,9-3 0 16,0-1 0-16,-9 1 0 0,4 1-1 0,-4-5 1 15,9 1-1-15,-4-2-1 16,4-2 1-16,0 2 0 0,-5-4-1 0,5-4 0 15,-5-2-1-15,5 0-1 0,0-3-1 16,-4 1 0-16,4-7 0 0,-5 2-1 16,5-1-1-16,0-5 1 0,-4 4 2 0,13-2 0 15,-14-2 0-15,5 2 2 0,-5 2 0 16,5-4 0-16,0 2 1 0,-4 2 0 16,8 3 0-16,-13-3-1 0,18 6 1 15,-18-1 0-15,5 2 0 0,-5 5 3 0,0-3 15 16,9 2 9-16,-9 2 8 0,0 2-1 15,0 0-11-15,0 0-8 0,0 2-6 16,0 2-2-16,0-2-3 0,-9 2-2 0,9 5-1 16,0-3 0-16,0 3-1 15,0-1 0-15,0 1 2 0,-5 7-1 0,5-5 0 16,0 2 5-16,0 1-3 0,0 5-12 16,0-4-22-16,0 0-40 0,0 2-64 15,0 2-130-15,0-4-188 0,0 0-91 16,0-1-1-16,-9-1 109 0,9-2 178 15</inkml:trace>
  <inkml:trace contextRef="#ctx0" brushRef="#br0" timeOffset="15214.83">18438 5391 203 0,'0'-10'469'0,"0"4"118"0,0 1-86 0,0-1-185 15,0 0-125-15,0-1-75 0,9 5-48 16,-9-4-23-16,9 6-16 0,-9-4-25 15,5 2-56-15,4 2-111 0,-5-3-220 16,5 3-122-16,0 3-25 0,-4-1 68 16,4 4 188-16,0 0 126 0</inkml:trace>
  <inkml:trace contextRef="#ctx0" brushRef="#br0" timeOffset="15315.85">18685 5406 97 0,'9'0'301'16,"-5"0"11"-16,-4 0-242 15,0-6-209-15,0 0-111 0,-4-1 2 0,4-1 109 16</inkml:trace>
  <inkml:trace contextRef="#ctx0" brushRef="#br0" timeOffset="24771.87">14430 9378 1 0,'0'-6'368'0,"-4"-7"148"0,-5 1 88 16,9 1-227-16,0-1-147 0,0-3-96 15,0-4-55-15,9 2-39 0,4-4-18 0,0 2-14 16,10-1-2-16,8-1-1 0,5 5-2 15,0 1 2-15,4-2-5 0,14 4-3 16,4 1 0-16,-9 1 2 0,1 2 3 16,17-1 6-16,-18 4 5 0,9 1 2 15,-8-1 5-15,8 0-13 0,-9 3-70 16,5-3-73-16,-14 2-142 0,5 4-167 0,-9 0-32 16,-9 4 20-16,4 2 109 0,-9-1 156 15</inkml:trace>
  <inkml:trace contextRef="#ctx0" brushRef="#br0" timeOffset="25003.1">15406 9125 273 0,'0'0'491'0,"9"0"104"15,-4 0-150-15,-5 4-168 0,18-4-108 16,-14-4-66-16,10 4-43 0,4-6-27 16,-14 3-14-16,18-3-9 0,-8 0-4 0,8-3-3 15,-8-3-3-15,8 3 1 0,-8-2-1 16,3-1 1-16,-3-1 13 0,-10 5 15 15,5-5 12-15,-9 5 7 0,9-1-6 16,-18-3-13-16,9 3-9 0,-9-1-4 16,-4-1-3-16,-1-2-5 0,1 1-35 0,0-3-89 15,-19 0-210-15,10-2-183 0,-1 2-70 16,6 0 38-16,-15-3 172 0,10-1 165 16</inkml:trace>
  <inkml:trace contextRef="#ctx0" brushRef="#br0" timeOffset="29815.86">16159 8907 15 0,'4'-6'291'0,"-4"0"92"0,0-3 15 16,0 3-143-16,0 2-67 0,0-1 1 15,-4-1-5-15,4 0-10 0,0 3-16 16,0-1-53-16,0 2-31 0,0 2-23 16,0 0-9-16,0 0-12 0,4 6-7 0,-4 3-6 15,0-1-5-15,0 5-2 0,9 2-4 16,-9 0-2-16,9 2-1 0,-9 4-2 15,0 4 1-15,5-4-1 0,-5 5 0 16,0-5 1-16,9 4 1 0,-9-2 2 16,9 1-1-16,-9-3-3 0,0-2 2 0,0-5-3 15,4-1 0-15,-4-2-2 0,0-1 0 16,9-4 1-16,-4-3-1 0,-5-1-1 16,0-4-1-16,8-1 2 0,-8-7 1 15,9 2 1-15,-9-7 3 0,0 2 2 0,5-4 0 16,-5-2 0-16,9 2 2 0,-5-4-2 15,-4-4-1-15,9 4-2 0,0 0 1 16,-4 1-1-16,-5 2-1 0,9-1 0 16,-5 2-1-16,5 2-1 0,-9 0 0 15,14 6 0-15,-14-1 0 0,17 4 1 0,-17 1 0 16,5 1 1-16,8 4 0 0,-13 0 0 16,18 4 0-16,-13 1 2 0,-5 5-1 15,13-4 0-15,-4 5 0 0,0 2-1 16,-4 2 2-16,4-1 0 0,-5 5 2 15,5-4-1-15,0 6 2 0,-5-4-4 0,-4 2 3 16,9-4-3-16,0 2 1 0,-9-2 0 16,0-3-1-16,5-3 0 0,-5 1-2 15,0-7-1-15,9-1 0 0,-9 2 1 0,0-4-1 16,4-4 1-16,-4-1-1 16,0-5-2-16,0 1 2 0,0-3-2 0,0-3-1 15,0 0 2-15,0-2 0 0,0 2 0 16,9-4 0-16,0 2 0 0,-9 1-1 15,5 1 3-15,-5-2 0 0,13 4 0 0,-13 1 0 16,9 1 0-16,4 2 2 0,-13 3-1 16,18 0 1-16,-13 6 0 0,4-4-1 15,-5 8 1-15,5-4 1 0,0 6-1 16,-4 0 1-16,4 3 0 0,-5 2 1 16,5 1 0-16,0 1 0 0,-9 4 1 0,5-2 0 15,-5 1 0-15,9 1 0 0,-9 2 0 16,4 2-1-16,-4-6 0 0,0 6-2 15,0-6 1-15,9 0-2 0,-9 0 1 16,0-3 1-16,9-3-3 0,-9-1 0 0,4-1-3 16,5-1 3-16,0 0-2 0,-9-6 1 15,5 0-2-15,4 0 3 0,-5-4 0 16,14 2 0-16,-18-4 3 0,5-1-2 16,8 1 1-16,-4-2 0 0,0-5-2 15,4 2-2-15,-4-1 2 0,-4-3 0 0,8 0-2 16,-4 0 2-16,0-4-4 0,-4 5 4 15,-5-1 9-15,13-4 9 0,-13 8 5 16,0-4 7-16,0 5 3 0,9-1 4 16,-18 1 0-16,9 5 4 0,0-1-12 15,-4 2-10-15,-5 4-7 0,4 0-4 0,-4 0-2 16,0 4-3-16,5 2 1 0,-5 3-2 16,4-3-1-16,-13 5-1 0,14-1 1 15,4-1-1-15,-18 3 0 0,18 3 1 16,-4-4-1-16,-5 4 0 0,9-3 0 0,0 1 0 15,0 2 2-15,0-3-1 0,0 3 0 16,0-4-1-16,0 2 2 0,9-1-1 16,-5-1-1-16,5 1 0 0,0 1 0 15,-5-4 0-15,5-1 0 0,0 2 0 0,5-5 1 16,-10-1 0-16,14 2 0 0,-13-6-1 16,8 0 0-16,-4 0-1 0,0-4-1 15,-5-2-1-15,5 1 2 0,-4-5-2 16,4 2 2-16,4-1-1 0,-13-4 0 0,18-1 0 15,-18-1 0-15,5 0 2 0,4 2 0 16,-5-1 0-16,5-1-2 0,0 0 1 16,-4 2 1-16,3 1 0 0,-3-3-2 15,-5 4 2-15,9 1-1 0,0-1 0 16,-9 1 0-16,0 5 1 0,4-1 0 0,-4 2 1 16,0-2 0-16,0 6 0 0,0-3 1 15,0 1-2-15,0 2 3 0,0 0-1 16,0 2-1-16,0 1 0 0,9 3-1 15,-9-2 0-15,0 2 0 0,5 3 2 0,-5-1-1 16,0 5 1-16,0-2-2 0,9 5 3 16,-9-5-2-16,0 4 2 0,9 0-1 15,-5 1-1-15,-4-1-1 0,0 0 1 0,9 0 0 16,0-3 1-16,-9-3-1 16,5-1-1-16,-5-1 0 0,0-1-1 0,9 0 1 15,-5-6-1-15,-4 3 0 0,9-3 0 16,-9 0 1-16,9 0 1 0,-9-3 0 15,0-3 0-15,0 0 0 0,0-1-1 0,4-1-1 16,-4-1 0-16,0-3-1 0,0-1 1 16,9 1 1-16,-4 1-1 0,-5-2 0 15,9 1 0-15,-9 1 0 0,9 2 1 16,-5-3-2-16,5-1 2 0,0 5-1 0,-4-5 0 16,4 5 1-16,-5-1 0 0,14 3-2 15,-18-3 2-15,4 5 0 0,10 2-1 16,-5-2 2-16,0 2-1 0,-9 2 2 15,4 0-1-15,5 0 0 0,-4 2 1 16,-5 4-2-16,9-2 1 0,-9 5 0 0,9-3 0 16,-5 3 0-16,-4-1 1 0,0 5 0 15,0-5 0-15,9 5 1 0,-9-1-2 16,0-1-1-16,0 2 2 0,9-1-1 16,-9-1 0-16,0 2-1 0,0-5 0 0,0 5 0 15,5-5 0-15,-5 1 0 0,8-3 0 16,-8 0 0-16,5-3-1 0,-5 1 1 15,18-4-1-15,-18 0 1 0,4-4-2 0,5 1 2 16,-4 1-1-16,-5-4-1 16,9 2 2-16,0-5-1 0,-5 1 0 0,-4-1 0 15,18-1 0-15,-18-1 0 0,5-1 0 16,-5-3 0-16,13 2 1 0,-13 2-1 16,9-1 1-16,0 3-1 0,-9-1 0 0,4 4 1 15,-4 1 0-15,0-1 0 0,9 2 1 16,-9-1 0-16,0 5 0 0,5 0 1 15,-5 0-1-15,0 0 0 0,0 3-1 16,0-1 1-16,0 2 0 0,0 2 0 0,0 3-1 16,0-1 0-16,0 1 2 0,0 1-1 15,0 1 1-15,0 4 0 0,0-3 0 16,0 1-1-16,0-2 1 0,0 5 1 16,9-5-1-16,-9 2-2 0,0-1 1 0,9 3-1 15,-9-6 0-15,0-1 2 0,4 2-2 16,-4-1 0-16,9-3 0 0,-4-3-2 15,-5-1 1-15,9 2 1 0,-9-4-2 16,9 0 2-16,-5-4-1 0,-4 2 1 16,9-5 0-16,0 1 0 0,-9-3-2 0,4 1 2 15,-4-1-2-15,9-3 1 0,-4-3-1 16,4 2 4-16,0 1-2 0,-9-3-2 16,4 0 2-16,-4 4-2 0,9-1 0 15,-9-1 1-15,5 2-1 0,-5 1 1 0,9 4 1 16,-9 1 1-16,9-1 1 0,-9 0-1 15,0 6 1-15,0-4-1 0,0 4 0 16,0 0 1-16,0 0-1 0,0 4-1 0,0-2 2 16,0 4-2-16,0 1 0 15,0 1 2-15,0 2-1 0,0 1 1 0,0 2-2 16,0-1 3-16,0 3-2 0,0-4 0 16,0 2-1-16,0-1 3 0,0 3-2 15,4-4 1-15,-4-1-2 0,9-1 3 0,-9-1-3 16,5-2 0-16,4 1 0 0,-9-1-1 15,8-4-1-15,-3 2 0 0,4-4 0 16,0-4 0-16,-5 2 0 0,5-2-1 16,-4-1 1-16,4-5 2 0,0 2-1 0,-5-1 1 15,-4-4 1-15,9 1-1 0,-4 1 0 16,-5-1-1-16,9-1-1 0,0 4 2 16,-5-3-2-16,-4 1 1 0,9 1-1 15,0 1 1-15,-5 3 0 0,-4-3-1 16,9 3 2-16,-4 4-1 0,-5-2 1 0,9 2 0 15,0 2 0-15,-9 0 0 0,4 0 1 16,-4 2-1-16,9 2 2 0,-4 2-1 16,-5 0 0-16,9-1-1 0,0 5 2 0,-9-1-1 15,0-1 1-15,0 5 0 0,4-2-1 16,-4-1 1-16,0 5-1 0,0-3 2 16,9-1-2-16,-9 2 1 0,5-1 0 15,-5-3-2-15,0 3 2 0,0-3-2 0,8-3 0 16,-8-1 0-16,0 1 0 15,9-2 0-15,-9-2-2 0,5 2 2 0,-5-4 0 16,0-4-1-16,9 2 1 0,-9-4 0 16,9 0 0-16,-9-3 0 0,0 3-1 15,4-3-1-15,-4-1 2 0,9 1-1 0,-4 1-2 16,-5-1 2-16,9-1-1 0,0-1 1 16,-9 1-1-16,4-1 0 0,5 1 2 15,-4 1 0-15,12 1 0 0,-12-1-1 16,-5 3 1-16,18 0-2 0,-14-1 2 0,-4 5 0 15,9-2-1-15,-4-1 0 0,4 5 1 16,0-4 1-16,-9 4 0 0,4 4-1 16,-4-1 2-16,0-1-1 0,9 4 1 15,-9 3 1-15,5-3-1 0,-5 7-1 16,0-1 2-16,0-1-2 0,0 4 1 0,0-3-1 16,0 3 0-16,0 0-1 0,0 0 2 15,9 1-2-15,-9-5 0 0,9 2 0 16,-9-5-2-16,4 1 2 0,5-3-2 15,-5 0 0-15,5-3 2 0,0-3-1 0,-4 0 1 16,4 0-1-16,0-3 1 0,-5-3-2 16,10 0 1-16,-5 1-1 0,0-7 1 15,-5 3-1-15,9-1 0 0,-4-5 2 0,0 4-1 16,-4-1-1-16,-5-1 2 0,18 5 0 16,-18-5 0-16,0 5 3 0,4 1-1 15,-4 1 3-15,0 0-1 0,0 3 1 16,0 3-1-16,0 0-1 0,-4 0-2 0,4 3 3 15,0 3-2-15,-18 0-1 0,18 3 1 16,-5 1-2-16,-4 1 2 0,0 1-1 16,9 1 2-16,-13-2-2 0,13 1-1 15,0 1 0-15,-4-7-2 0,4 3-1 16,0-7-1-16,4 2 1 0,-4-4-1 0,9 0 3 16,-5-4 0-16,5-2-1 0,0-3 0 15,-4 1 0-15,13-5 1 0,-14-2-2 16,10 3 3-16,-5-3-1 0,0 0 0 15,4 4-1-15,-8-5 2 0,12 7-1 0,-17 1 1 16,5-1 0-16,-5 3 1 0,9 2 2 16,-5 2-2-16,-4 2 3 0,0 2 0 15,0 2 0-15,0 2 0 0,0 3-1 0,0-1 1 16,0 1-1-16,0 7-1 16,0-5 0-16,0 4 1 0,0 4-1 0,0-2 0 15,-4 2 0-15,4 2-1 0,0 0 2 16,0 2 1-16,0 5 0 0,0-1 0 15,0 0 0-15,0-3-1 0,4 3-2 0,-4-3-1 16,0-3 0-16,0 0 2 0,0 0-1 16,-4-4 1-16,4-2 0 0,-9 1 1 15,9-5-1-15,0 2 0 0,-5-5 0 16,5 1 0-16,-17-3-2 0,17-2 1 0,-14-2 1 16,14-2 5-16,-4-2 5 0,-5-2 3 15,0-2 2-15,4 1-6 0,-4-5-4 16,5-1-3-16,4-1-3 0,0-1-1 15,0 2-1-15,0-4 1 0,4-1-2 16,-4 1 2-16,14-2 0 0,4-2 0 0,-14 2-2 16,10-4 0-16,8 2 0 0,-9 2 0 15,10-4 1-15,-1 0 0 0,10 0-3 16,-15-3 0-16,15 3-2 0,-10 0 2 16,1 0 1-16,-6 0 1 0,6 6 0 0,-10-4 1 15,5 8 1-15,-13-1 3 0,13 3 23 16,-18 3 25-16,0 0 13 0,0 2 8 15,0 4-15-15,-9 0-20 0,0 0-14 0,4 6-8 16,-4-2-4-16,0 5-4 16,-4-3-1-16,8 2-2 0,-4 1-1 0,0 1-2 15,5-1-1-15,4-3-3 0,0-4 0 16,0 2-2-16,4-1 2 0,-4-3-2 16,9-3 3-16,0-1-1 0,-4 2 2 0,4-4-1 15,-5-3-1-15,5 3 1 0,0-3-1 16,-4 3 1-16,-5-4 1 0,9 5 0 15,0-1 0-15,-9 2-1 0,0 2 2 16,4 2 2-16,-4 0 0 0,0 2-1 0,0 4 1 16,9 7 3-16,-9-1-3 0,5 3 1 15,-5 6-2-15,0 0 3 0,9 3-2 16,-1 3 2-16,-8 3 1 0,5-3 0 16,-5 3-2-16,9-3 0 0,-5 3-3 15,-4-3 0-15,9-3 0 0,0-1 1 0,-9 2 0 16,0-8-1-16,0 2 1 0,0-4 0 15,0 0 2-15,-9-3 0 0,0-3-1 16,9-3 4-16,-4-4-4 0,-5 2-1 0,4-8-1 16,-3 2 0-16,-1-8-1 0,4 1-1 15,-4-3 0-15,5-3 1 0,4-2 0 16,0-2 1-16,0-2-2 0,0-2 0 16,0 1 0-16,4-1-2 0,5-2-1 0,-4 4 0 15,12-3 1-15,-12 3-1 0,8 4 1 16,5-4 2-16,-13 2-3 0,8 4 3 15,5 3 0-15,-13 1 0 0,13 1 2 16,-14 8 2-16,5-1 0 0,-5 6 0 16,-4 3 3-16,9 0 0 0,0 5-2 0,-9-1 2 15,0 5-1-15,0 0-1 0,5 0 0 16,-5 0-1-16,0-1-2 0,0 1 2 16,9-2-1-16,-5-1-1 0,-4-3-1 15,18-3-1-15,-18-4 2 0,5 2-2 0,13-8 0 16,-14-2 0-16,5 0 0 0,-5-5 0 15,14-2-2-15,-13-4 3 0,4-1-3 16,-5-4 3-16,14 1-3 0,-13-2 3 0,4 2 0 16,4 2 0-16,-13 2 1 0,14 2 0 15,-6 0 1-15,1 5 0 0,-4 1 3 16,-5 3 0-16,9 4 3 0,-5-2 0 16,-4 8 0-16,0 2 4 0,0 0-2 15,9 5-16-15,-9 4-42 0,-9 4-90 0,9-2-250 16,-4 8-239-16,-5-4-104 0,9 3 17 15,-5-3 205-15,-4 0 222 0,1-4 132 16</inkml:trace>
  <inkml:trace contextRef="#ctx0" brushRef="#br0" timeOffset="31046.06">16593 9735 100 0,'5'-12'498'0,"8"-1"177"15,-13 2 60-15,0 5-242 0,0-4-164 16,0 5-94-16,-13 1-51 0,13 2-38 16,-14 4-30-16,1 2-27 0,-1 1-22 0,-8-1-11 15,4 4-9-15,0 1-9 16,-4 3-10-16,8-3-8 0,-17 1-7 0,18 1-2 15,-1-1-4-15,-4 1 0 0,5-2-3 16,8 1-2-16,-13-1-1 0,18-1-2 16,0 1-1-16,0 1 1 0,0 1-1 0,18-1 2 15,-13 1 0-15,8 4 2 0,5-3-2 16,-13 1 1-16,8 2 0 0,5 0 0 16,4-3-1-16,-17 3 1 0,8 0-1 15,5-3 1-15,-13-1-1 0,4 2 1 0,-5-5 2 16,-4 5 0-16,0-7 0 0,0 3 3 15,0-1 12-15,-4-2 10 0,-5-2 4 16,4 1-1-16,-13-5-9 0,5 0-10 16,8 0-2-16,-17-2-4 0,4-5-3 0,5 1 1 15,-10 0-3-15,10 1-1 0,8-5 0 16,-13 4-16-16,18 1-27 0,-4-1-45 16,4 0-65-16,0-1-110 0,4 1-184 0,5 0-217 15,5 1-73-15,-1-1 49 16,5-4 173-16,0 5 223 0,4-1 134 0</inkml:trace>
  <inkml:trace contextRef="#ctx0" brushRef="#br0" timeOffset="32538.07">16781 9858 322 0,'18'-4'583'0,"-9"2"144"16,0 2-132-16,-9 2-194 0,0 4-125 16,-9 0-76-16,0 3-47 0,-4 4-40 15,8-1-36-15,-17 3-20 0,4-4-16 16,5 5-4-16,-1-1-7 0,1 0-5 0,-1 2-8 15,-4-2-3-15,14-2-5 0,-5-1-5 16,9-1-2-16,-9-1-1 0,9-4 1 16,9-3-2-16,-9-1-2 0,9-2 2 15,-5 0 0-15,14-5-1 0,-13-1 1 16,8 0 0-16,5-3 0 0,-13-1 1 0,8-1 13 16,5-1 7-16,-14-3 8 0,14 2 16 15,-13 1 0-15,8-3-1 0,-13 6-2 16,18 1-12-16,-18-1-8 0,5 3 14 15,-5 0 18-15,0 3 15 0,0-1 5 0,0 8-15 16,0-4-23-16,0 5-12 0,0 1-9 16,0 3-6-16,0 1-2 0,-5 1-3 15,5 1-3-15,0 1 3 0,0 2-2 16,0 0-1-16,0-3-1 0,0 3 2 0,0-4-2 16,5 5 0-16,-5-7-2 0,13 0 2 15,-13-1-1-15,18-2 0 0,-14 1 1 16,10-5-1-16,-5-2 1 0,4-2 0 0,5-1 1 15,-13-3-1-15,8-4 0 0,5 5-1 16,-13-7-2-16,8 3 2 0,5-6 0 16,-14 5 1-16,10-1-1 0,-5-1 0 15,4 3 0-15,-4-1 0 0,0 1 1 16,-4 3 0-16,4 0-2 0,-5 1 2 0,5 1 2 16,0 2-2-16,-9 2 1 0,4 0 1 15,-4 0-1-15,0 2 1 0,9 2 2 16,-4 5-2-16,-5-3 0 0,0 5 0 15,9-1-1-15,-9 5 3 0,0-4 0 0,0 8-1 16,0-5 0-16,9 1-1 0,-9 4 2 16,0-4 0-16,0 2 0 0,4-4-2 15,-4-1 0-15,0-1-1 0,0-1-2 16,0-1-1-16,9-7 2 0,0 2-2 0,-9-4 2 16,0 0 0-16,5-4-1 0,4-4 1 15,-5-1-1-15,5 0 0 0,0-3-1 16,-5-1 0-16,10-2 1 0,-5 1 0 0,0-5 1 15,4 4-3-15,-8-2 3 0,4 2-2 16,4 0 2-16,5 3 0 0,-13-1 0 16,3 2 0-16,-3 5 0 0,13 0 0 15,-14-1 0-15,5 5 2 0,-4 2-2 16,4 2 3-16,0 1-3 0,-9 7 2 0,4-1 1 16,-4-1-1-16,9 5 0 0,0 2 0 15,-9-3 0-15,0 3 0 0,5 0 0 16,-5 0-1-16,0-3 1 0,9 3-1 15,-5-4 1-15,-4 1 1 0,9 1-3 0,0-7 0 16,-9 0 0-16,4-1 0 0,5-5 0 16,-4 0-2-16,4-2 1 0,0-5-1 15,-5-1 2-15,5-1 0 0,-4-3 0 16,4-3 0-16,-9 0 0 0,13 0 0 0,-4 0-1 16,0-3 1-16,-5-1-2 0,5 4 2 15,-4 4 0-15,-5-4 0 0,9 5 2 16,0 4-1-16,-9 3-1 0,4 1 2 0,-4 2 1 15,0 5-3-15,0 1 1 0,0 4 1 16,0 1-1-16,0 4-1 0,0 0 0 16,0 1 0-16,0 1 0 0,0 2 1 15,9-4 0-15,-9 2 1 0,5 2 0 0,-5-4-1 16,18 0 0-16,-18-3-1 0,4-3-1 16,10-3 0-16,-5 0 1 0,-1-1-2 15,6-5 2-15,-5-2 0 0,4-1 0 16,-8-7 0-16,13 2 0 0,-14-5 0 15,10 2 10-15,-5-1 19 0,4-3 10 0,-4 0 7 16,0 0-9-16,-5 0-8 0,-4 3-8 16,9-1 5-16,-4 2 3 0,-5 1 0 15,9 4-3-15,-9 1-8 0,9 1-6 0,-9 2-5 16,0 2-1-16,0 6-3 0,0-1 2 16,4 1-2-16,-4 7-2 0,0-1 1 15,0 3 1-15,9 2-1 0,-9 4 1 16,5 4 0-16,-5-4 2 0,0 3-3 0,0-1 0 15,9 2-1-15,-9 1 2 0,0 1-1 16,9-2 0-16,-9 1 0 0,0-5 0 16,0 4-1-16,0-8 1 0,0 2 1 15,0-4-1-15,0-4 2 0,0-1-1 16,-9-4 0-16,9-3-2 0,-9-6-1 0,9-1 0 16,0-4 0-16,0-5 0 0,0-2 0 15,0-2 1-15,0-8 1 0,9 2-1 16,0-4-1-16,-9-1 0 0,4 1 4 15,-4 1-3-15,14-1 1 0,-6 3 0 0,1-1-2 16,-4 4 1-16,13 4-1 0,-14-2 1 16,10 4-1-16,4 3 0 0,-14 1 0 15,10 2 0-15,3 3 1 0,-3 0-1 16,-1 0 1-16,1 3 0 0,-5 3 0 0,0 3 0 16,-5-1 1-16,10 2 0 0,-14 2 0 15,9 3 3-15,0-1-3 0,-9 1 3 16,-9 3-2-16,9 1 0 0,-9-2 1 0,9 5 1 15,-14-5-2-15,10 4 1 0,-5-2-2 16,0-1 0-16,-5 3 0 0,10-3 0 16,-14-3-1-16,13 0-2 0,-12-1-14 15,17 2-30-15,-14-1-42 0,14-1-55 16,0-1-53-16,0-1-52 0,0-4-73 0,0 2-96 16,9-4-126-16,-4-4-112 0,12 2-36 15,-12-4 74-15,17-3 149 0,-8-1 167 16,8-1 136-16</inkml:trace>
  <inkml:trace contextRef="#ctx0" brushRef="#br0" timeOffset="33152.32">18049 10194 191 0,'31'-15'462'0,"-8"-4"187"16,-6 4 15-16,6 1-150 0,-5 1-149 0,-14 2-90 16,10 1-45-16,-14 5-30 0,9-1-23 15,-9 2-27-15,0 4-39 0,-9 0-26 16,4 4-26-16,-4 2-21 0,5 3-15 16,-14-1-7-16,13 5-5 0,-13-2-4 15,5 5-1-15,0-1-3 0,4 0 0 0,-5 0-3 16,10-3 0-16,-5 3-1 0,0-4-1 15,9 2 1-15,0-1-1 0,0-7-1 16,9 1 2-16,0-2-1 0,-5-4 1 16,10 0 0-16,-5-4 0 0,0-5 0 0,4 1 1 15,0-5-1-15,1-1 1 0,-5-1 0 16,4 0 14-16,1-4 13 0,-5 2 16 16,0 2 19-16,-5 0 3 0,10-4 5 0,-14 7-3 15,9 1 6-15,-9-1 5 16,0 3 20-16,0 5 9 0,0-1-5 0,0 1-15 15,-9 2-31-15,9 4-18 0,0 2-16 16,-5 1-7-16,5 1-7 0,-9 3-3 16,9 3 0-16,0 3-3 0,-4 0 0 0,4 0-1 15,0 4 3-15,0-2-2 0,0 2 1 16,4-1-1-16,-4-3 0 0,9 0-2 16,-4-4-2-16,4 1 0 0,-1-3 0 15,-3 1 0-15,8-7-1 0,5-1 0 0,-4-2-1 16,-1 0-1-16,1-5 2 0,4 1 1 15,-5-4 0-15,0-1 2 0,1-1-2 16,-1-1 2-16,-4 1-2 0,5-1 2 16,4 2 0-16,-14-3 0 0,9-1 0 15,-4 1 0-15,0 3 2 0,-9 1 1 0,5 1 0 16,-5 1 2-16,0 0 2 0,0 6-2 16,0-2-2-16,0 2 0 0,0 0 0 15,0 2 0-15,0 2-1 0,0 2 2 16,0 0 2-16,0 3-1 0,0-3 0 0,0 5 0 15,0-5 0-15,0 7 0 0,0-5-1 16,9 1-1-16,-5 4-1 0,-4-1 1 16,0-1 0-16,9 1-1 0,0 1-1 0,-9-2-18 15,0-1-51-15,5 1-74 0,-5-1-104 16,9 1-137-16,-9-5-235 0,9-2-233 16,-9-4-69-16,0 0 65 0,0-10 232 15,4 2 267-15,-4-10 160 0</inkml:trace>
  <inkml:trace contextRef="#ctx0" brushRef="#br0" timeOffset="33275.23">18542 10128 352 0,'0'-31'653'0,"0"8"177"16,0-1-88-16,-9 5-254 0,9 2-178 16,-5 5-119-16,-4-1-73 0,9 5-43 15,-4 1-36-15,4 1-40 0,0 4-56 16,0 2-94-16,0 0-185 0,0 2-267 0,0 2-129 16,4 5 0-16,5-1 139 0,-4 2 248 15,12-1 155-15</inkml:trace>
  <inkml:trace contextRef="#ctx0" brushRef="#br0" timeOffset="33828.12">19133 10266 293 0,'0'2'552'0,"0"4"134"0,0 1-30 0,-5-1-132 15,5 0-122-15,-18 0-75 0,14-3-34 16,-5-1-27-16,-5-2-22 0,1 0-27 15,-5-2-23-15,5-1-30 0,8-7-31 16,-13-1-29-16,5-1-29 0,8-7-21 0,-4 2-10 16,0-4-8-16,9-3-12 0,-4-1-6 15,8 2-8-15,-4-2-3 0,0 5-2 16,18-5-2-16,-13 2-2 0,4 4-1 16,4 2 0-16,1 2-1 0,-1 0 0 0,5 5 1 15,4-1 0-15,-8 5 1 0,8 2 0 16,-8 2 1-16,8 2 2 0,-4 2-2 15,0 2 1-15,-5 2 2 0,1-1-1 16,-1 5 1-16,5 1-1 0,-13 5 1 16,4-5-1-16,-5 8 0 0,-4 2-2 0,0 0 0 15,0 0 0-15,-4 3 0 0,-5-1 0 16,4 5 2-16,-4-5 0 0,-4 2-3 16,4-4 1-16,-5 0-13 0,5-4-24 0,-4 2-40 15,4-2-55-15,-4-2-53 0,8-5-54 16,-4 1-75-16,0-2-170 0,5-3-197 15,-5 0-152-15,9-2-14 0,0-4 155 16,0 0 218-16,0 0 207 0,0-4 123 16</inkml:trace>
  <inkml:trace contextRef="#ctx0" brushRef="#br0" timeOffset="34150.51">19016 10481 383 0,'-13'7'670'16,"13"-5"168"-16,-5 2-134 0,5-8-239 16,-9 2-148-16,9-7-83 0,0-6-32 15,0-4-13-15,9-4-5 0,-4-4-6 16,8-7 6-16,5 2-2 0,-4-8-1 16,8-2-7-16,0 1-11 0,5-1 3 0,0 0-8 15,-4-4-20-15,8 8-24 0,-4-1-35 16,-5 2-25-16,1 5-18 0,-1 2-9 15,-9 5-11-15,1 4-4 0,-1 0-2 0,-4 6-1 16,0 4-1-16,-4 1 1 0,-5 5-2 16,9-1 2-16,-9 0-6 0,4 2-8 15,-8 4-50-15,4 4-96 0,-9-2-150 0,9 4-269 16,-5 1-392-16,-4 1-153 16,0 1 24-16,-4 1 205 0,8-4 379 0,-13 3 221 15,14-1 130-15</inkml:trace>
  <inkml:trace contextRef="#ctx0" brushRef="#br0" timeOffset="39239.16">15062 15869 82 0,'0'0'369'0,"0"4"122"16,-9-4-9-16,9 0-143 0,0 0-98 0,0 2-67 15,0-2-41-15,0-2-17 0,0 2-16 16,0-4-9-16,0 4-11 0,9-6-19 16,-5 6-6-16,5-3-8 0,0 1-8 15,4-2-6-15,1 4-10 0,-1-6-3 0,1 6-4 16,8-2-3-16,0-1 1 0,10 3-1 16,-14 0-1-16,18 0 0 0,-14 0-1 15,14 0-3-15,-5 0-2 0,-4 0 1 16,4 0-3-16,-4 0-2 0,5 0 1 15,-6-4-1-15,6 2 1 0,4-2 1 0,-18 4 2 16,4-2-2-16,0-2-21 0,1 2-44 16,-10-1-88-16,10-1-174 0,-10 2-205 15,-4-2-84-15,-5 4 21 0,5 0 140 16,-9-2 198-16</inkml:trace>
  <inkml:trace contextRef="#ctx0" brushRef="#br0" timeOffset="39449.19">15715 15867 42 0,'-4'8'434'0,"4"1"173"15,0 1 84-15,-9-1-215 0,9-1-174 0,0-1-116 16,0-5-70-16,9 4-40 16,-9-2-24-16,4-2-9 0,-4-2-8 0,9 4-1 15,0-8 4-15,-4 4-3 0,-5-6-4 16,18 4 4-16,-18-4-2 0,0-1 2 16,4 1-2-16,-4 1-9 0,0-1-5 0,-4-4-6 15,4 5-3-15,0-5-6 0,-9 4-23 16,0-3-49-16,-5 1-112 0,5-1-222 15,5-3-204-15,-10-3-75 0,-3 0 52 16,3 0 186-16,10-4 194 0</inkml:trace>
  <inkml:trace contextRef="#ctx0" brushRef="#br0" timeOffset="41559.5">16181 15522 220 0,'0'-19'427'0,"5"-2"95"0,-5 4-80 0,0-2-111 15,0-2-63-15,0 4-45 0,9-2-32 16,-9 2-25-16,9 2-18 0,-9-1-18 16,0 1-19-16,4 6-13 0,-4 1-25 0,0 2-19 15,0-1-7-15,9 5 6 0,-9-2 8 16,5 4 11-16,-5 6-3 0,0-2-10 15,8 5-15-15,-8-1-13 0,9 5-10 16,-9 2-3-16,0 2-3 0,0 2-3 0,5 4-1 16,-5-2-4-16,0 4-1 0,0 1-1 15,9 1-2-15,-5-3-1 0,-4 7-2 16,0-5 0-16,9 5 0 0,0-5-2 16,-9 1-13-16,5-2-35 0,-5-1-48 0,0-1-75 15,9-4-110-15,-5-2-183 0,-4-4-184 16,0-1-48-16,0-3 58 0,0-7 178 15,0 2 201-15,0-4 122 0</inkml:trace>
  <inkml:trace contextRef="#ctx0" brushRef="#br0" timeOffset="43822.09">16186 15639 48 0,'9'-15'415'0,"-9"2"161"15,9 2 56-15,-9-1-184 0,4 3-150 16,5-1-91-16,-4 1-50 0,12 3-34 15,-12-2-23-15,8 1-27 0,5 1-16 0,-4-2-8 16,-1 5-6-16,1-3-3 0,3 2-3 16,-3-1-12-16,-1 1-8 0,1 2-5 15,-1-2-4-15,-4 4-2 0,0-2-2 16,-4 2-2-16,8 0 3 0,-13 0-3 0,9 2 1 16,0-2 0-16,-9 4 0 0,4-2 2 15,-4 5-1-15,0-1-1 0,0 0 0 16,0 3-1-16,0 3-1 0,0-1 0 0,0 2-1 15,0-1 0-15,0 3-1 0,0 0 1 16,0 0-1-16,9-3 1 0,-9 3-1 16,9-4-2-16,-9 4 2 0,5-5 0 15,4-1-1-15,-5-1-1 0,14-2 2 16,-13-3 1-16,8-3 0 0,-4-3 0 0,4 1 0 16,-4-4 0-16,5-3 0 0,-5-3 0 15,4 3 0-15,-4-7 1 0,5 5 0 16,-10-2 1-16,14-4 9 0,-13 2 9 15,4-1 5-15,-5 1 13 0,5 0 3 0,-9 4 1 16,13-5 4-16,-13 5-1 0,9-2 0 16,0 5-1-16,-9-1 0 0,0-1-10 15,5 4 4-15,-5 4 4 0,0-1 0 16,0 3 2-16,0 0-12 0,0 0-11 0,0 3-9 16,0 3-4-16,0 0-4 0,0 0 1 15,0 3-3-15,0-1 0 0,9 1-2 16,-9 6 1-16,0-3 1 0,0 3-1 15,4 0-1-15,-4 0 0 0,0 1 1 0,0-1-1 16,9 0-1-16,0-4 1 0,-9-1 0 16,5-1-1-16,4-3-1 0,-5 0 1 15,5-3 1-15,0-3 0 0,-5 0 0 16,14-7 1-16,-13 1 1 0,8-3-1 0,5-3-1 16,-13 1 1-16,4-4-1 0,4 3 1 15,-4-3 1-15,-5 0-1 0,10 2-1 16,-5-1 0-16,0 1 0 0,-5 2 0 15,14 1 1-15,-13 1-1 0,-5 1 0 0,13-1 0 16,-13 5-1-16,9-2 1 0,0 6 0 16,-9-2 0-16,5 4 1 0,3-2 0 15,-3 6-1-15,-5 1 2 0,9 1-2 0,0 2 2 16,-9 1-1-16,4 2 0 16,-4 2 0-16,9-1 0 0,-9 1 1 0,5 0-2 15,-5 0 0-15,0 0 0 0,9 1 0 16,-9-5 0-16,0 2 0 0,9-5 0 15,-9 1 0-15,4-3-2 0,-4 0 1 16,0-2 0-16,0-4 1 0,0 0 2 0,9-4 1 16,-9 2-1-16,0-4 0 0,0-3-1 15,9-1 0-15,-9 1 0 0,0-3 0 16,0 1-1-16,0-1 0 0,0-1 0 0,5 2 0 16,-5-1 0-16,0-1 0 15,9 2 0-15,-5-1 0 0,-4-1 0 0,18 5-1 16,-14-5 1-16,-4 8-1 0,14-5 1 15,-5 4 0-15,0 1-1 0,4-1 1 16,-4 2-1-16,-4 2 1 0,8 2 0 0,-4 0 0 16,0 2 0-16,-5-2 1 0,10 6-1 15,-5 1 1-15,0-1-1 0,-5 2 1 16,5 1-1-16,-4 1 1 0,4 1-1 16,0 2 2-16,-5-1-1 0,-4-1 0 0,9 2-1 15,0-1 0-15,-9-1 0 0,5-1-1 16,3 1 0-16,-3-5-1 0,4 3 2 15,0-3-1-15,-5-2 0 0,5-2 1 0,-4-2 0 16,13 0 0-16,-14-2 1 0,14-4 0 16,-13-3-1-16,8-1 2 0,5 2-2 15,-14-5 1-15,10 2-1 0,-5-4 1 16,0 3 0-16,-5-1-1 0,5 2 3 16,-4-1-2-16,4 3 3 0,-9-1 0 15,0 5 4-15,0 1-3 0,0 2 0 0,0-2-4 16,-9 8 2-16,9-2-3 0,-14 2 0 15,14 1 0-15,-4 1-1 0,-14 3-1 16,13 3 0-16,-4 1 0 0,5-2 1 0,-5 5 0 16,0-5-2-16,9 4 1 0,-4-5 0 15,4 1-2-15,0-5 0 0,0 1 1 16,4-5 0-16,-4-2 3 0,9-2-1 16,0-1 1-16,-5-3-1 0,10-4 1 0,-5 1 1 15,0 1 0-15,-5-5-1 0,10 2 0 16,-5-1 2-16,-9-1-1 0,13-2 0 15,-13 3 0-15,18 3 1 0,-18 1-1 16,4-1-1-16,-4 3 2 0,0 0 0 16,9 3 0-16,-9-1 0 0,5 4 0 0,-5 0 0 15,0 4-2-15,0 1 1 0,0 1-1 16,0 4 0-16,0 1 0 0,0 2 0 16,9-1-1-16,-9 5 1 0,9 2-2 15,-9-2 2-15,0 2 0 0,0 2 0 0,0-1 0 16,4 1 0-16,-4 0 0 0,0 0 0 15,0 0 0-15,0 0 0 0,9 0 2 16,-9 0-2-16,0-2 1 0,0-4 0 0,-9 0 0 16,9-4 1-16,0 1 0 15,0-3 0-15,0 1 1 0,-4-8-1 0,4 2 0 16,-9-4-2-16,9 0 0 0,-9-6 0 16,9 0-1-16,0-3 0 0,-5-3 0 15,5-1-1-15,0 2 1 0,5-7-2 0,-5-1 3 16,9 2-1-16,0-4 0 0,-5-1-1 15,10 1 2-15,4-2-1 0,-5-2 0 16,9 1 1-16,1 1 0 0,-5-4 0 16,4 3 0-16,1-1 0 0,8 4 1 0,-13 0-1 15,0 4 1-15,0-2-1 0,0 8 0 16,-5-1 3-16,-8 3-2 0,3 3 4 16,1 0-1-16,-4 3 2 0,-5 3-1 15,-5 3-2-15,-4 3-1 0,9 0 1 16,-8 0-2-16,-6 3 0 0,10 0-1 0,-5 3 0 15,0-1-1-15,4-1 1 0,-4-1-3 16,5-1 2-16,4-1-2 0,0-5-1 16,0 2-2-16,0-2 3 0,4-4 2 15,-4-2-1-15,9 2 1 0,-4-5 0 0,4-1 1 16,0 1 0-16,-5-1 0 0,5-1 0 16,-4-1 0-16,3 4 0 0,-8 1 0 15,14-1 1-15,-14 2-1 0,0 2 1 0,9-1 0 16,0 3 0-16,-9 3 0 0,0-1 1 15,0 2-1-15,4 2 2 0,-4 3-2 16,0 3-1-16,9-1 0 0,-4 4 0 16,-5 4 0-16,9 2 0 0,0 0 0 0,-9 0 0 15,4 3 0-15,5-1 1 0,-4-2-1 16,4 4 0-16,-1-4 0 0,-8 0 0 16,0 0 1-16,5-3-1 0,-5 0 3 15,0-3-1-15,0-4 0 0,-5 2 2 16,5-5-2-16,0 2 3 0,-17-5-3 0,17-5 0 15,-14 0-1-15,10 0-1 0,4-5 0 16,-18-1 0-16,18-4-1 0,-14-1 0 16,14-4 0-16,0 0 0 0,-4-1 0 15,4-4 0-15,0 2 0 0,4-4 0 0,-4 1-1 16,14 0 2-16,-5 0-1 0,0 0 1 16,-5 0 0-16,10 4 0 0,3-2 1 15,-3 4-1-15,-1 4 3 0,1-1-2 0,4 3 0 16,-14 5 1-16,10 4 0 0,-5 0 0 15,0 4 3-15,-5 5-3 0,5 3 1 16,-5-1-1-16,-4 8-1 0,0-2 1 16,0 2-2-16,0 2 0 0,9-4 0 15,-9 4 0-15,0-6 0 0,0 0-2 0,9 0 1 16,-4-5-1-16,-5-4 0 0,9-3 1 16,0-1 0-16,-5-4 0 0,10-5 1 15,-5-1 0-15,0-1 0 0,4-6 1 16,-9-3 0-16,14-4 0 0,-13 5 0 0,13-4 0 15,-14 0 8-15,5 0 10 0,-4 2 4 16,13 4 1-16,-18 1-4 0,4 1 6 16,-4 4 17-16,9 3 19 0,-4 0 17 15,-5 4-4-15,0-1-11 0,0 3-18 16,0 5-16-16,9-1-10 0,-9 4-6 0,0 1-5 16,0 4-4-16,0 1 1 0,-9 1-16 15,9 6-38-15,0 0-59 0,-5 1-88 16,-4 1-133-16,5 4-235 0,-14 3-221 0,13-3-71 15,-8 7 69-15,-10-4 220 16,5 3 244-16,1-3 147 0</inkml:trace>
  <inkml:trace contextRef="#ctx0" brushRef="#br0" timeOffset="46982">16539 16308 116 0,'18'-15'445'0,"-13"-1"147"0,8 1 5 0,-4 4-178 16,0-1-113-16,-9 3-69 0,0-1-38 15,0 5-28-15,-9 1-29 0,0 4-27 0,-4 0-24 16,8 4-16-16,-13 5-15 0,5-1-12 16,4 1-12-16,-4 3-12 0,-10-3-8 15,19 4-5-15,-10-1-2 0,-4-1-4 16,14 2-2-16,-5-1-1 0,0-3-2 0,9 3-1 15,0-1-2-15,0 2 2 0,9-5-1 16,0 2-1-16,-5 1 1 0,14-2 2 16,-4 3-1-16,-1-3 1 0,1 3 0 15,-1-3 0-15,5 4 1 0,-5-5 1 0,1 2-2 16,-1 1 0-16,-4-2 2 0,0 3-1 16,-9-5 2-16,5 1 1 0,-5-2 1 15,0 1 0-15,0-1-1 0,-5-4 1 0,5 2-3 16,-18-2 6-16,18-2 2 0,-13-2 0 15,8-2 1-15,-4 2-2 0,0-2-4 16,5-1-1-16,4-1-3 0,-9-4-2 0,9 5-1 16,9-7 2-16,-5 3-3 0,-4-3 1 15,18-1 0-15,-13 2 0 0,8-1 1 16,10-1-1-16,-1 2 1 0,-8-1 1 16,8-1-1-16,9 2 1 0,-13 1 0 0,5 2 1 15,8-5 0-15,-18 4 1 0,10 1 0 16,-1-1-1-16,-17 5 1 0,8-2 0 15,5 0 18-15,-14 4 26 0,-4 2 20 0,9 0 9 16,-9 2-6-16,-9 4-24 0,9 0-14 16,-4 3-13-16,-5 3-7 0,0 1-4 15,-4-2-1-15,8 5-4 0,-13 1 0 16,14-2-1-16,-10 4 0 0,5-2 0 0,0-2-1 16,5 4 0-16,4-4-1 0,-9 0-1 15,9-7 0-15,0 2-1 0,0-1-1 0,9-3 3 16,-9-4-1-16,4-2 0 0,5-2-1 15,0-4 3-15,-4-3 0 0,8-1-1 16,5-1 1-16,-13-5 0 0,8 1 0 16,5-2 0-16,-5-2 0 0,1-2 0 0,-5 4 0 15,4-2 0-15,-4 4 0 0,-4 0 1 16,8 0-1-16,-13 3 2 0,9 3 1 16,0 3 3-16,-9 0 10 0,0 4 4 15,0-1 4-15,5 3 2 0,-5 3-9 0,0-1-8 16,0 4-2-16,0 4-1 0,0 5-1 15,0 0-3-15,0 0-1 0,0 2 0 0,0-2 0 16,8 4 0-16,-8-1 1 16,5 0-1-16,-5-4 0 0,0 1-1 0,9 0 0 15,0-2 0-15,-5-5-1 0,-4-2 0 16,14 1-1-16,-5-5 2 0,0 2-1 0,-5-8 1 16,14 2 0-16,-13-1 0 0,4-7 0 15,4 2 0-15,-4-1 0 0,4-4 0 16,-8-1-1-16,13-1 1 0,-14 0 0 15,14-4 0-15,-13 4 0 0,8 0-1 0,-4 1 1 16,0 1 0-16,-5-2 0 0,10 7 0 16,-14-1 0-16,18 3 0 0,-18 0 1 15,4 3 0-15,10-1 0 0,-14 4 1 0,9 0-1 16,0 4 0-16,-5 1 1 0,5 1 0 16,0 7 2-16,-9-5-2 0,5 7 1 15,-5-2-1-15,8 1 1 0,-3 1-2 0,-5 0 2 16,0 0-2-16,9 4 0 0,-9-7 1 15,9 3-1-15,-9-4 0 0,0 2-1 16,0-5 0-16,4-2 0 0,-4-2 0 16,0 1 0-16,0-5 0 0,9 0 0 0,-9 0 0 15,5-5 0-15,-5 1 0 0,0-4 0 16,9-1 0-16,0-3-1 0,-9-1 0 16,4-2 1-16,-4 1-2 0,9-4 2 0,0 2 0 15,-4-1-1-15,4 2 1 0,-5 0 0 16,14 0 0-16,-14 3 0 0,5-1 0 15,-4 7 1-15,13 1-1 0,-18-1 2 16,4 2-1-16,10 4-1 0,-14 4 1 0,9-2-1 16,0 2 2-16,-5 5-1 0,5-1 0 15,0 5 2-15,-9-2-1 0,4 1-1 0,-4 1 0 16,9-2 0-16,-9 5 0 0,5-5 2 16,-5 2-3-16,9-5 0 0,0 5 0 15,-9-5 0-15,0-1 0 0,4-1-3 16,5-4 2-16,-4-2 0 0,-5 0 1 0,9-2 0 15,0-4 0-15,-5-3-1 0,5-1 0 16,-4-5 1-16,4 4 0 0,4-4 0 16,-4-1 1-16,0 1-1 0,-5 0 0 15,5 0 0-15,-4 4 1 0,-5 1-1 0,9 2 1 16,0 5 3-16,-9-3-3 0,0 2 1 16,4 4-2-16,-4 4 2 0,0 2-1 0,0-1 0 15,9 5 0-15,-9-1-1 0,5 3 1 16,-5-1 1-16,0 2-1 0,9 1-1 15,-9-1 0-15,0-2-1 0,9 1 1 16,-5-3-2-16,-4-3 1 0,18 1 1 0,-18-1 0 16,4-4-1-16,10-2 0 0,4 0 0 15,-14-2 1-15,5-2 0 0,-4-1 0 16,13-5 0-16,-14 5 0 0,5-7 0 16,-4-1 0-16,3 1 0 0,6-3 1 0,-14 0 0 15,18 4-1-15,-18-4 0 0,4 5 1 16,-4-1-1-16,14 1 0 0,-14 2 0 15,9-1 1-15,-9 3 2 0,9 3-3 0,-9-1 3 16,4 2-1-16,-4 2 1 0,0 2-1 16,9 2 0-16,-4 5 2 0,-5 0-1 15,9-1-2-15,-1 5 0 0,-8 1 0 0,5 5 0 16,-5-2 0-16,9 2 1 0,-9 2-2 16,9 0 3-16,-9-1-2 0,4 1 1 15,-4 4-1-15,0-4-1 0,0 0 2 16,0-4-1-16,9 2 1 0,-9-4-1 0,0 0 1 15,0-3 1-15,-9-7-1 0,9 5 1 16,0-8-1-16,0 1 0 0,0-3-1 16,-4-3 1-16,4-3 3 0,0-2 2 0,-9-1 1 15,9-3-1-15,0-3-1 0,-9-4-1 16,9 2-3-16,0-4 0 0,0 2-1 16,0-2 0-16,9 4 0 0,-9-2-1 15,9 2 0-15,-9 2 0 0,4 0 0 0,-4 2 0 16,9 1 0-16,-4 1 0 0,4 1 0 15,0 5 0-15,-5-5 0 0,10 8 1 0,4-1-1 16,-14-1 1-16,5 4-1 0,4-2 1 16,-4 2-1-16,5 2 2 0,-5-2-1 15,-5 4 0-15,5-1 2 0,-4-1 0 16,-5 4 1-16,9 1-1 0,-9 1 2 0,0 2-2 16,-9-1 1-16,9-1-1 0,-5 1-1 15,-4 4 3-15,5-5-2 0,4 2-2 16,-18 1 1-16,4-2 0 0,5-3-1 15,5 4-1-15,-5-5 2 0,5 1-1 0,-14 0-1 16,18-3-3-16,-5-3-15 0,-4 4-24 16,9-8-35-16,0 4-38 0,0-5-23 0,9-1-22 15,-4-3-13-15,4-1-13 0,0-1-18 16,4-1-12-16,-9-1 8 0,5 2 24 16,5-5 52-16,4 5 66 0,-14-2 58 15,10-1 39-15,4 1 29 0,-14 4-1 0,9 1 5 16,-13 2 7-16,18-1 8 0,-18 5 6 15,5 2-2-15,4 0-13 0,0 0-8 16,-9 2-3-16,0 2 3 0,0-1 6 16,0-1-5-16,0 4-6 0,0-2-12 0,0 2-11 15,0-1-10-15,0 1-7 0,0 1-8 16,0-1-1-16,0 2-2 0,0-1-4 16,0 1 0-16,0-2-1 0,0 1 0 0,0 1-1 15,0-1 1-15,0 1-1 0,0-2 0 16,0 1 0-16,0 1 0 0,0-1-1 15,0 1 1-15,4-2 1 0,-4-2 0 0,0 1 0 16,9 1 0-16,-4-2 0 0,-5-2 0 16,18-2-1-16,-18 0 2 0,4-2 0 15,-4-2-1-15,9-2 1 0,-4-3 1 0,-5 1-3 16,0-5 3-16,9 5 10 0,-9-5 11 16,0 5 18-16,8-1 16 0,-8-1 0 15,0 5 6-15,-8-1-1 0,8 0 9 16,0 3 14-16,0-1 5 0,0 4-6 0,0 0-18 15,0 0-24-15,0 0-17 0,0 4-10 16,0-4-6-16,8 3-5 0,-8-1-1 16,0-2-3-16,0 4 1 0,5-4-2 0,-5-4 0 15,0 4 0-15,9-2 2 0,-9-1-1 16,4-1 0-16,-4-2 0 0,0 4 0 16,9-2-1-16,-9 2 0 0,0-1 2 0,0-1 0 15,0 4 0-15,0-2 8 0,0 2 13 16,0-4 10-16,0 4 7 0,0 0-3 15,0 0-7-15,0 0-9 0,0 0-7 16,0 0-4-16,0 0-2 0,0-2-4 0,0 2-2 16,0-3 1-16,0 3-3 0,0-4 0 15,0 2 0-15,0-2 0 0,0 2 0 16,0-2 0-16,0 4-3 0,0-2 6 16,0-1-3-16,0 3 3 0,0 0 9 0,0-4 16 15,0 4 16-15,0 0 19 0,0 0 7 16,0 0 7-16,0 0 2 0,0 0-2 0,0 0-7 15,0 0-11-15,-9 0-13 0,9 0 2 16,0 4-1-16,-4-4 2 0,-5 5-1 16,4-1-13-16,-3 2-10 0,-1 0-8 15,4 3-5-15,-4 0-4 0,5-1 0 0,-5 5-4 16,0-5-1-16,9 5 0 0,-5-1-1 16,-4-3-1-16,9 3-1 0,0-3-1 15,0 0-1-15,0-3-1 0,0-4 0 16,9 4-1-16,-4-2 1 0,4-4 0 0,0 0 1 15,-5-4-1-15,10-2 2 0,-5 0-2 16,4 1 2-16,-4-5 0 0,-5-1-1 0,14 1 0 16,-13-1 1-16,13-2-1 0,-14 5 2 15,-4-5 0-15,14 5 0 0,-14-1 0 16,9 3 0-16,0-3 3 0,-9 5 1 16,0-2 1-16,0 4 1 0,0-2 26 0,0 4 20 15,0 0 9-15,0 0 7 0,-9 4-23 16,9-2-14-16,-9 4-11 0,9 3-9 15,-5-3-2-15,5 3-4 0,-9 3-4 0,9-3 0 16,0 3 2-16,0-3-3 0,0 1 0 16,0 1 0-16,0-1-4 0,9-5 3 15,-4 1-3-15,-5 1 2 0,9-5-2 16,0-2-1-16,-5 0 2 0,5-2-1 0,-5-5 2 16,14 1-2-16,-13 1 0 0,8-5 3 15,-4-1 1-15,0 1 1 0,-4 1 1 16,13-3 0-16,-14 1-1 0,5 1 1 15,-5-1-2-15,5-2 1 0,0 1-1 0,-9 3 1 16,5 1 1-16,-5-1 1 0,0 3 0 16,0 0-1-16,9 3 3 0,-9-1 18 0,0 2 16 15,0 2 24-15,0 0 36 0,4 0 11 16,-4 2 17-16,0 5-6 0,0-1-20 16,0 0-19-16,0 3-26 0,0 3-18 15,0-1-11-15,9 4-8 0,-9 0-7 0,0 4-5 16,0-2-4-16,0 4-3 0,0 0-49 15,0 0-77-15,0-2-96 0,0-2-134 16,0-2-125-16,0-3-170 0,0-3-279 16,0-5-153-16,0-8 21 0,9-1 162 0,-9-7 321 15,5-7 250-15,4-2 148 0</inkml:trace>
  <inkml:trace contextRef="#ctx0" brushRef="#br0" timeOffset="47103.26">18555 16289 362 0,'0'-33'663'0,"9"7"189"15,-9 1-84-15,0 8-258 0,-9 2-178 16,9 0-126-16,-5 3-80 0,5 3-46 15,-8 3-34-15,-1 2-42 0,4 4-54 16,-4 4-98-16,-4-2-215 0,4 4-282 0,4 3-132 16,-13 4 4-16,0-1 170 0,0 5 259 15,1-2 155-15</inkml:trace>
  <inkml:trace contextRef="#ctx0" brushRef="#br0" timeOffset="48125.15">17247 16968 236 0,'9'0'506'0,"-9"0"142"0,0 2-92 16,0-2-176-16,9 4-129 0,-9-2-86 16,0 2-50-16,0-2-25 0,0-2-15 15,0 4-12-15,0-4-4 0,0 0-4 0,0 0 1 16,0 0 1-16,0 0 5 0,0 0 4 16,5-4 8-16,-5 4 7 0,0-2 5 15,0-2 7-15,0 2 5 0,8-2-2 16,-8 2-11-16,0-1-16 0,5-1-25 0,-5 2-1 15,0-2-2-15,0-2 2 0,9 3 16 16,-9 3 2-16,0-2 10 0,9-2 15 0,-9 4 2 16,0-2 12-16,0 2 1 0,0-4 4 15,0 4-8-15,0 0-15 0,0 0-17 16,0 0-19-16,0 0-14 0,0 0-6 0,0 0 2 16,0 0 10-16,0 0 6 0,0 0 3 15,0 0-9-15,0 0-11 0,0 0-7 16,0 4 6-16,4-4 28 0,-4 0 27 0,0 2 20 15,0-2 10-15,0 0-16 0,0 0-19 16,9 4-16-16,-9-4-21 0,5 2-12 16,-5-2-9-16,0 0-6 0,0 3-1 0,0-3 35 15,9 0 34-15,-9 0 19 0,9 0 11 16,-9 4-31-16,0-4-27 0,0 0-18 0,4 0-13 16,-4 0-9-16,0-4-3 0,0 4-5 15,18-3 0-15,-18 1-3 0,5-2-1 16,4-2 0-16,-5 1-1 0,5-5-2 0,0 4 2 15,4-3-3-15,-8 1 0 0,13-1-2 16,-14-1 2-16,-4 1 3 0,14 3 0 16,-5-3 1-16,-9 3 1 0,9-2 0 0,-5 1 1 15,-4 1 1-15,0 4 42 0,9-4 47 16,-9 3 42-16,9-1 31 0,-9 2-18 16,0-2-37-16,0 4-34 0,0-2-31 0,0-2-17 15,0 4-12-15,0 0-5 0,0-3-4 16,4 3-3-16,-4 0 3 0,0 0-1 0,0 3 6 15,0-3 1-15,0 0 0 0,0 6-3 16,0-2 11-16,0 2 10 0,0-1 5 0,0 5 3 16,0 1-11-16,-4-1-7 0,4 1-8 15,0 2-5-15,0-1-3 0,-9-1-2 0,9 4-3 16,0 1 3-16,-9-1 0 0,9 0 0 16,0 0-2-16,0 0 0 0,-4 0-1 0,-5-1 0 15,9 1 0-15,0 0 0 0,0 0 0 16,0-3 3-16,-9 1-3 0,9-2 0 0,0 1-3 15,0-3 1-15,0 3-4 0,0-3-35 16,0 1-73-16,0-5-104 0,0 5-132 0,0-4-124 16,0 3-117-16,0-1-100 0,0-5-161 15,0 3-198-15,-5 0-17 0,5 1 94 16,-9-5 234-16,9-2 310 0,-4 4 189 0</inkml:trace>
  <inkml:trace contextRef="#ctx0" brushRef="#br0" timeOffset="48368.43">17395 17229 160 0,'-9'0'529'0,"0"3"188"0,9-3 31 15,-4 2-198-15,-5-2-152 0,4 4-83 16,5-2-43-16,-9-2-21 0,9 4-25 16,-9-2-40-16,9 1-40 0,0-3-42 0,0 4-35 15,0-2-12-15,9-2-5 0,0 0 5 16,-4 0 25-16,4 0 5 0,4-2 1 16,-4-2 27-16,4 1-2 0,1-3-3 0,-1 4-2 15,1-2-37-15,4-1-26 0,-5 5-15 16,0-4-11-16,1 4-6 0,4 0-4 15,-5 0-3-15,1 0 0 0,-1 0-2 0,1 0-7 16,-5 0-52-16,4 0-86 0,5 0-134 16,-14 4-222-16,5-1-375 0,-4-1-164 0,4 4 4 15,0 0 161-15,-9 1 366 16,4-1 221-16,-4-4 130 0</inkml:trace>
  <inkml:trace contextRef="#ctx0" brushRef="#br0" timeOffset="48534.24">17811 17234 268 0,'9'0'699'0,"-9"0"207"16,0 6 18-16,0 0-339 0,0 1-222 0,-9-5-142 15,9 4-85-15,0-2-53 0,0-1-39 16,0-3-46-16,0-3-61 0,0-1-125 0,9 2-280 16,-9-4-265-16,5-1-111 0,-5-5 38 15,0 3 231-15,9-3 250 0,-9 3 145 16</inkml:trace>
  <inkml:trace contextRef="#ctx0" brushRef="#br0" timeOffset="56607.59">14390 10242 58 0,'-9'-10'300'16,"9"4"90"-16,-5 1-40 0,5 1-114 16,0-2-79-16,-9 1-55 0,9 5-34 15,-9-4-24-15,9 2 4 0,9 4 19 16,0 2 13-16,-9 1 9 0,5 5-10 16,8 1-30-16,-4 4-17 0,5 4-8 0,-1-4-8 15,5 3-4-15,-14 2-1 0,10-1-3 16,4-2 2-16,4 4 3 0,-17-2 3 15,8-2 2-15,5 2 1 0,-5-1-4 16,-8-3-13-16,13-4-43 0,-14 2-59 16,5-1-125-16,-9-3-172 0,9-1-66 0,-18 1 8 15,0-3 93-15,9-2 161 0</inkml:trace>
  <inkml:trace contextRef="#ctx0" brushRef="#br0" timeOffset="57039.64">14412 10458 187 0,'0'0'392'0,"-9"0"86"16,9 0-124-16,-9 0-136 0,9 0-84 15,0 0-54-15,-4-4-32 0,4 2-18 16,-9-5-9-16,9 1 1 0,-5-2-2 0,5-1-10 16,0-4 11-16,-9 1 9 0,0 1 4 15,9-4 30-15,-4-4-4 0,-5 5-1 16,9-5-5-16,-9 4-17 0,9-2-14 15,-5 2-6-15,-3 0-8 0,8 0-5 16,0 3-1-16,-5 3-2 0,5-1 0 0,0 1 1 16,0 1 0-16,0 4 0 0,0-1 0 15,-9 1 0-15,9 2 8 0,0-2 14 16,0 2 16-16,0 2 5 0,0-4-2 0,0 4-13 16,0 0-12-16,9-2-8 0,-9 2-2 15,0 2-3-15,5-2 10 0,-5 0 20 16,13 4 12-16,-13-2 9 0,9-2-6 15,0 0-17-15,-5 0-13 0,5 4-7 16,0-4-3-16,-4 2-5 0,4 2 1 0,-5-4-5 16,5 0 2-16,0 0 1 0,-4 0-1 15,8 3 3-15,-4-3-1 0,0 2 0 16,-5-2 4-16,10 0-4 0,-14 0-25 16,9 4-102-16,0-4-132 0,-5 0-240 0,5 2-111 15,0 4 27-15,-9-2 95 0,-9 5 210 16,0 0 127-16</inkml:trace>
  <inkml:trace contextRef="#ctx0" brushRef="#br0" timeOffset="60408.1">13767 8802 225 0,'0'2'347'0,"0"2"19"0,0-4-124 16,9 2-94-16,-4-2-55 0,12 0-37 16,-12 0-27-16,8-2-42 0,5-4-28 0,0-1-12 15,0-1-10-15,0-1 53 0,4-1 26 16,1-5 22-16,8 0 20 0,-13-2-3 16,5 2-4-16,-1-6-3 0,9 0-7 15,-4-4-12-15,0 2-9 0,-5-5-6 16,10 1-5-16,-10 1-3 0,5-5-3 15,-5-1-3-15,5-2 0 0,-4 2-3 16,-10-1 0-16,10 3 2 0,-1-4-1 16,0 1 28-16,-8 1 15 0,-1 2 13 15,10-4 6-15,-10 5-22 0,5-5-43 16,-14 2 4-16,10-1-2 0,-5-1 3 0,4-2 29 16,5 0-14-16,-13 4-5 0,4-4-4 15,-5 3-1-15,5-1-4 0,0-2-1 16,-5 6 0-16,-4-2 0 0,9 1-1 15,-9 1 2-15,5 1-1 0,-5 5 3 16,0-3 0-16,0 0 21 0,-5 3 29 0,-4-3 22 16,9 3 10-16,-4-3-12 0,4 2-26 15,-18 2-18-15,18-1-10 0,-13-1-6 16,8 2-4-16,-4 2-2 0,0-3-2 16,-4 3-2-16,4 2-1 0,-5 2-5 15,1-2 1-15,0 2-3 0,-1 2 2 0,-4-1 0 16,0 1-1-16,0 0 3 0,-4 4 1 15,4-5 0-15,0 5 1 0,0 2 3 16,-13-3-1-16,8 3 17 0,1-1 16 16,-5 1 8-16,0 1 6 0,5-1-15 15,-9 3-13-15,8 0-8 0,5 2-7 0,-13-1-4 16,9 1-2-16,-5 2-1 0,4 2 1 16,-4-4-1-16,5 4 0 0,0-2 1 15,-1 2 0-15,1 2-2 0,-1-2-2 16,5 4-3-16,-4-2-4 0,0 2 1 15,8 1 1-15,-17-1 1 0,17 2 5 0,-8 0-2 16,0 3 4-16,-1-3 0 0,10 3 0 16,-10 3 0-16,6-1 2 0,-15 2 1 15,10 2 1-15,-1 3 1 0,6-3-1 0,-1 6-1 16,0 0-2-16,-14 3-1 16,19-3 0-16,-10 2-3 0,1 5 3 0,0-1-1 15,-1 0 1-15,10 3 1 0,-10 0-1 16,6 3 2-16,-6-1-1 0,1 4-1 15,-1-2 0-15,10 2-1 0,0 0-1 16,-10-3 2-16,10 3 0 0,-5-4 2 16,4 2 0-16,5 2 2 0,-4-4 1 0,13 1 0 15,-5 1-2-15,5-2-1 0,-9 2-1 16,9 4 1-16,0-4-1 0,9 1 2 16,-9 1-1-16,0 0 0 0,5-2 1 15,-5 2-3-15,9 0 0 0,-5-4 0 0,5-1 0 16,0-1 0-16,-4-3 0 0,4-1-1 15,0-7 2-15,-5 2 0 0,5-6 0 16,-4-1 2-16,4-1 0 0,0-2 0 16,-9-1 1-16,0-1-1 0,0-3 3 15,4 0 1-15,-4-1 1 0,0-1 4 16,0 2 1-16,-4-4-13 0,4 2-69 0,-9 1-92 16,0-1-136-16,4 2-181 0,-4-4-47 15,5 5 29-15,-5-5 105 0,0 2 175 16</inkml:trace>
  <inkml:trace contextRef="#ctx0" brushRef="#br0" timeOffset="60666.63">13068 8459 26 0,'0'-8'294'0,"0"-1"98"16,0 3-12-16,0 2-139 0,0 2-91 16,0-2-60-16,-9 4-21 0,9 0-6 15,0 4-3-15,0 2 1 0,9 3-20 16,-9 3-13-16,5 3-13 0,-5 0-33 15,9 2-21-15,-5-1-13 0,5-1-19 16,0 0 16-16,-4 0 10 0,4-4 3 0,0 1 15 16,-5 1 9-16,10-7 6 0,-5 0 7 15,0-1 4-15,-5-1 5 0,9-4 19 16,-4 0 16-16,0-4 5 0,-4 2 3 16,4-5-30-16,0-1-40 0,-9-1-99 15,0-3-162-15,4 3-80 0,-4-6-21 16,0-1 72-16,-4 1 141 0</inkml:trace>
  <inkml:trace contextRef="#ctx0" brushRef="#br0" timeOffset="79030.74">12827 10997 29 0,'0'-9'357'0,"9"1"140"0,-9-1 44 0,0 3-172 15,0 2-117-15,0-2-74 0,0 3-37 16,0 1-12-16,0 2-13 0,0 0-16 15,0 0-25-15,0 0-25 0,0 0-19 0,0 0-11 16,9 2-10-16,-5 1-2 16,-4 3-3-16,0 4-2 0,9-5 1 0,0 7-2 15,-5 1-1-15,-4 2-2 0,14 0-1 16,-14-1 0-16,18 5 0 0,-14-4 1 16,-4 0 0-16,14 0 1 0,-14-3 0 0,18-1-2 15,-14-5 0-15,5 1 2 0,-5-5-1 16,5-2 1-16,0 0-1 0,-4-2 3 15,13-5 1-15,-14 1 2 0,5-2-1 16,-4-5 0-16,13 4-2 0,-14-3 0 0,5 1 2 16,-4-1 0-16,12-1 3 0,-12 2-2 15,-5 1 5-15,9 1 5 0,-5 3-2 16,-4 0-19-16,0 4-52 0,0 2-107 16,0 2-202-16,-4 2-175 0,-5 2-61 15,4 3 51-15,-12-1 164 0,3 5 173 0</inkml:trace>
  <inkml:trace contextRef="#ctx0" brushRef="#br0" timeOffset="79224.71">12965 11111 33 0,'0'6'400'15,"0"-2"160"-15,0 1 68 0,0 1-194 0,0 4-148 16,0-1-94-16,0 0-54 0,-9 3-28 16,9-1-30-16,0-1-22 0,0 5-22 15,-4-4-10-15,-5 5-11 0,9-1-4 16,0 0-4-16,0 0-2 0,-4 0 0 15,4 0 2-15,0-1-8 0,0 1-27 0,0 0-74 16,0 0-170-16,0 1-235 0,0-5-104 16,0-2 0-16,0 3 134 0,0-3 207 15,0-3 126-15</inkml:trace>
  <inkml:trace contextRef="#ctx0" brushRef="#br0" timeOffset="80268.86">14730 10238 255 0,'5'7'373'0,"-5"-1"42"0,0 0-58 0,9-1-75 16,-5-1-20-16,-4-2-38 0,0 2-25 15,0-2-26-15,0 2-27 0,0-1-29 16,0-1-30-16,0-2-26 0,0 0-7 16,0 0 5-16,0-2 7 0,0-1 3 15,0-3-6-15,0-4-3 0,0 1 0 0,0-2-5 16,0-1-5-16,0-3-16 0,0 0-15 16,9 0 14-16,-9-3 10 0,0 0 10 15,0 2 0-15,9 5-17 0,-9-4-16 16,0 5-8-16,0-1-4 0,4 5-3 0,-4 0-2 15,0 3 0-15,9 3 2 0,-4 0-2 16,-5 3 2-16,9 3 0 0,0 2-1 16,-5 1 1-16,14 6 0 0,-13 1 2 15,-5-1-4-15,13 2 2 0,-4 2-3 0,0-2-1 16,-5-2-1-16,10 0 2 0,-5 1-2 16,0-7 0-16,-5 2 0 0,5-1 0 15,-4-4-3-15,4-1 3 0,0-1-2 0,-5-4 0 16,5 2-1-16,0-4 3 15,-9-2-1-15,4-1 1 0,-4-1 0 0,9-7 0 16,-4 1 0-16,4-9 0 0,0 1 0 16,-5-1 1-16,-4-6 0 0,14 0 3 15,-5-1-8-15,0 1-36 0,-5-3-91 0,10 3-275 16,-5 1-266-16,-9 1-112 0,9 4 14 16,-9 4 228-16,0 2 235 0,0 2 139 15</inkml:trace>
  <inkml:trace contextRef="#ctx0" brushRef="#br0" timeOffset="84953.5">14676 11835 172 0,'0'-4'498'15,"0"2"148"-15,0-2-26 0,0 4-225 0,0 0-143 16,-4 0-87-16,4 0-56 0,0 0-33 16,0 0-26-16,4 0-20 0,-4 0-13 15,9-2-8-15,-4-2-4 0,4 2-2 16,4-1 0-16,5-3 0 0,0 0 0 0,0-3-1 16,0 3 2-16,4-3-1 0,1 3 1 15,-1-4 4-15,0 1 4 0,1 3-7 16,-5-3-30-16,0 1-59 0,4-1-122 15,-9-1-180-15,1 4-165 0,-5-3-54 16,-5 3 64-16,5 1 151 0,-4-1 173 0</inkml:trace>
  <inkml:trace contextRef="#ctx0" brushRef="#br0" timeOffset="85185.54">14972 11582 301 0,'9'-8'469'0,"0"-1"85"0,-5 5-184 16,10-4-133-16,-5 1-61 0,0 5-33 15,4-4-17-15,-8 3-15 0,13-1-34 16,-14 4-22-16,14-2 6 0,-14 2 10 16,10 2 12-16,-14 2 18 0,18-1-3 0,-18 3-13 15,0 0-12-15,0 3-21 0,0-1-16 16,0 5-14-16,0 2-5 0,-9-3-4 16,0 3-5-16,9 2 0 0,0-2-17 15,-5 0-37-15,5 4-76 0,-9-4-154 16,9-3-239-16,9-1-124 0,-9 1-14 0,5-3 113 15,-5 1 214-15,18-1 149 0</inkml:trace>
  <inkml:trace contextRef="#ctx0" brushRef="#br0" timeOffset="87133.9">15756 11483 288 0,'-9'-15'545'16,"9"0"136"-16,-9 4-118 0,9 1-197 16,0 4-121-16,0 1-76 0,0-1-40 15,-5 2-30-15,5 4-23 0,5 0-25 16,-5 4-20-16,0 2-12 0,9 3-6 0,0-1-7 16,-5 7 0-16,-4 0-4 0,14 4 2 15,-14-2 0-15,18 4 16 0,-18 0 15 16,4 0 8-16,5-2 4 0,-5 2-11 0,-4-6-17 15,9 0-7-15,0-4-6 0,-9 1 0 16,0-3-5-16,0 1 1 0,5-4-2 16,-5-3 0-16,0-1 16 0,0-4 10 15,0-1 11-15,9-3 4 0,-9-4-13 16,4-1-9-16,-4-4-6 0,9-4-3 0,-9 2-5 16,9-4 0-16,-4 2-3 0,4 2 0 15,0-4-1-15,-5 6 0 0,-4-1 0 16,14 1-1-16,-6 6 1 0,1 1-1 15,-4 2 1-15,4 3 1 0,-5-1 1 0,5 8-1 16,5-1 3-16,-5 3-2 0,0 0 3 16,-5 5-2-16,5-1 1 0,-4 5-1 15,-5 0 0-15,17 0-1 0,-17 2 0 16,0-1-1-16,5 1 0 0,-5 2-1 16,9-4-1-16,-9 0 0 0,0-4 0 0,4-1 0 15,-4 1-2-15,0-5 1 0,0-2-1 16,0-2-1-16,0-2 3 0,0 0 0 15,9-6 1-15,-9 0 1 0,0 1-1 16,9-7 0-16,-9-1-1 0,0 2 0 0,5-5 0 16,-5 1 0-16,9 0 0 0,-5 0 0 15,5 1 0-15,-9-1 0 0,14 0 0 16,-5 0 0-16,0 0 1 0,-5 5-1 16,5-1 0-16,-5 5 0 0,5 0 0 0,0 3 0 15,-4-1 1-15,-5 4 1 0,13 4 1 16,-13-1-1-16,9 5 1 0,0 2-1 15,-9-1 0-15,5 2 2 0,-5 5-2 0,9-1 0 16,0 0-2-16,-9-4 2 0,0 5-1 16,4-5 0-16,-4 4-1 0,0-5-1 15,9 1-2-15,-9-5 1 0,5 3-1 16,-5-5 0-16,8-2 1 0,1 2 0 16,-4-4 1-16,-5 0 1 0,9-4 1 0,-5-2 0 15,5 1-1-15,0-5-1 0,-4 2-1 16,8-5 0-16,-4 4 0 0,0-3 0 15,-4 1 0-15,12-1 1 0,-12-1 1 16,4 4-1-16,-5 1 1 0,5 2-1 0,0-1 1 16,-4 1 0-16,-5 4 0 0,0-2 1 15,9 1 2-15,-9 3 1 0,4 0 0 16,-4 0-1-16,0 3 3 0,0 1-2 0,0-2 0 16,0 4 0-16,0 3-1 15,9 1 0-15,-9-4-1 0,0 3 0 0,0 2-1 16,0-1 2-16,0 1-3 0,9-1 3 15,-9 1-1-15,0 2-2 0,0-1 0 16,0-1 0-16,0-1-1 0,5 1 0 0,-5-1 0 16,0-5-1-16,9 5-1 0,-5-4 2 15,-4-1-1-15,9-1 0 0,-9 2 1 16,13-6-1-16,-4 0 2 0,0 0 0 16,-4-6 0-16,8 2 0 0,-4-1 0 0,5-5 0 15,-5-1 2-15,-5-1-1 0,14-1 1 16,-14-2 0-16,14 1-2 0,-13-1 0 15,8 0 0-15,-4-4 0 0,0 4 0 16,-4-2 0-16,4 2 0 0,-5-1 1 0,-4 1 0 16,9 4 3-16,-9-1 15 0,0 3 12 15,0 0 8-15,0 3 4 0,-9 2-12 16,9 2-11-16,-13-2-7 0,13 4-3 16,-5 0-4-16,-4 4-3 0,0-2-1 0,5 2-2 15,-5 2 0-15,9-1-2 0,-5 1 1 16,5 1-1-16,0 1 1 0,-9 2 0 15,9 1-1-15,9 2 2 0,-9-1 0 16,0-1 0-16,5 4 0 0,-5 0 0 0,0-3 2 16,9 7-2-16,-5-4 1 0,-4-4-1 15,0 5 0-15,9-5 0 0,-9 2 0 16,9-5 0-16,-9 1 0 0,0-3 0 16,0 0 0-16,5-2-1 0,-5-1-1 0,0-1 2 15,0-2-2-15,9 0 1 0,-5-2 0 16,-4-1 1-16,9-3 0 0,0-4 0 15,-4 1 1-15,4-3 0 0,-5 1 0 0,5-2-1 16,4 1 1-16,-4 1-1 16,5-4 0-16,-5 3 0 0,-5-1 0 0,14 2 2 15,-13 1-2-15,-5 5 1 0,9-1 0 16,-5 0 2-16,-4 2 4 0,0 4-1 16,0 4-2-16,0-2-2 0,0 4 1 15,-4 3-2-15,-5 4 0 0,4-1-1 0,-4 3 0 16,0 0 0-16,5 0-1 0,-5-1-2 15,9 1 0-15,-5-6-1 0,5 1-2 16,0-4-1-16,0-1 4 0,5-1-1 0,-5-2 2 16,9-4 1-16,-5-2 1 0,5-1 1 15,0-5 1-15,-4-1-2 0,8-4 3 16,5-1-2-16,-14-1-1 0,14-2 0 16,-13 4 0-16,8-2 0 0,-4 2 0 15,0 0 2-15,-4 3-1 0,8 3 2 0,-13 3 1 16,9 0 2-16,-9 3-2 0,9 6-1 15,-9-1 0-15,0 8 0 0,0-5-2 16,0 7 1-16,0 3-1 0,0 0 0 16,0 0-1-16,0 1 1 0,4 1-1 0,-4-2-1 15,0 0 0-15,9-2-2 0,-4-5 0 16,4 1-2-16,0-3 3 0,4-2-2 16,-4-2 0-16,5-2 2 0,-1-2 2 15,1-4 0-15,-1-3 0 0,5-3 0 0,-5-1 0 16,1-4-1-16,-1-4 1 0,5 0 0 15,-4-3 0-15,-1-3 1 0,-4-3 6 16,-5-1 5-16,5 1 8 0,-4 1 2 16,-5 1-4-16,0 1-4 0,0 1 3 15,-5 1 12-15,-4 4 8 0,5 4 16 0,-14 2 3 16,14 5-2-16,-10 5 0 0,5-1-6 16,-4 6-9-16,4 2-10 0,-5 5-9 15,5 1-8-15,5 2-4 0,-14 5-3 0,13 0-2 16,-3 6 0-16,3-4-2 0,5 8-1 15,-9-5 0-15,0 5 0 0,9 2 0 16,0-3-1-16,0-1-21 0,0 2-30 16,-4 1-44-16,4-1-50 0,0-4-47 0,-9 2-77 15,9-4-162-15,-5 2-247 0,5-6-103 16,-18-4 25-16,14 4 158 0,-14-3 260 16,4 1 151-16</inkml:trace>
  <inkml:trace contextRef="#ctx0" brushRef="#br0" timeOffset="87307.21">16316 11339 325 0,'0'-11'541'16,"-14"1"105"-16,14 8-208 0,0-4-228 0,0 3-155 15,0-1-147-15,9 2-167 0,-4 2-149 16,12 0-68-16,-12 0 27 0,17 6 130 15,-8-3 145-15</inkml:trace>
  <inkml:trace contextRef="#ctx0" brushRef="#br0" timeOffset="87498">17095 11276 434 0,'18'-11'646'0,"-14"5"129"0,-4 2-232 16,9 1-248-16,0 1-167 0,-9 2-175 15,5 0-258-15,-5 2-216 0,0 1-104 0,0 7 30 16,0 1 191-16,0-1 178 0</inkml:trace>
  <inkml:trace contextRef="#ctx0" brushRef="#br0" timeOffset="87639.98">17247 11381 221 0,'9'7'584'0,"0"-1"170"0,-18 0-13 0,9 3-274 16,0-3-175-16,-9 0-114 0,9-6-87 15,0 3-85-15,-4-3-133 0,4 0-229 16,0-3-236-16,-9-1-99 0,9 2 33 16,0-2 177-16,0 2 207 0,0-2 129 15</inkml:trace>
  <inkml:trace contextRef="#ctx0" brushRef="#br0" timeOffset="89253.94">17682 11358 408 0,'-9'-4'627'16,"9"2"145"-16,-5-2-186 0,-4 4-199 16,9 0-126-16,-4 0-80 0,4-3-46 15,0 3-36-15,0-2-28 0,0 2-15 16,0 0-14-16,0 0-10 0,4 0-5 0,5 0-8 15,-4 0-7-15,13 0-4 0,-14 0-2 16,14 0-2-16,0 0 1 0,0 0-8 16,-5 0-26-16,10 0-43 0,-5 2-83 15,-1 1-158-15,6 1-240 0,-10-2-137 0,10 2-14 16,-10-2 117-16,9 5 225 0,-8-1 161 16</inkml:trace>
  <inkml:trace contextRef="#ctx0" brushRef="#br0" timeOffset="89594.14">18215 11153 23 0,'0'-21'454'15,"17"4"198"-15,-17 2 129 0,0 3-224 0,5-1-186 16,-5 5-105-16,0-1-46 0,0 3-17 15,0 3-11-15,0-1-17 0,0 2-22 16,0 2-23-16,0 2-20 0,0 5-20 16,0-1-14-16,0 0-15 0,-5 3-3 0,5 3-6 15,0-1-6-15,0 4-9 0,0 0-8 16,-8 4-12-16,8-2-5 0,-9 4-5 16,9-2-2-16,0 2-1 0,0 0-2 0,0 0-2 15,0 2 0-15,0-1-13 0,0 1-26 16,0-2-39-16,-5-2-55 0,5 2-55 15,0-4-70-15,0-2-122 0,0 1-182 16,0-1-175-16,5-6-40 0,-5-1 93 16,0-1 190-16,0-1 217 0,0-4 128 0</inkml:trace>
  <inkml:trace contextRef="#ctx0" brushRef="#br0" timeOffset="89809.87">18138 11396 294 0,'-18'-11'602'0,"18"1"168"0,-4 4-77 15,4 1-233-15,-9-1-151 0,9 2-102 16,0-2-59-16,0 3-41 0,9 1-24 16,-5-2-25-16,5-2-21 0,0 4-13 15,5-5-7-15,-1 5-7 0,1-4-1 16,4 2-1-16,0-1 0 0,4 1-14 0,-9 2-29 16,10 2-57-16,-5 0-122 0,0 2-194 15,4 2-236-15,-9-1-90 0,10 3 39 16,-1 0 168-16,-8 3 228 0,8-1 135 15</inkml:trace>
  <inkml:trace contextRef="#ctx0" brushRef="#br0" timeOffset="90122.21">18533 11451 352 0,'-5'6'641'0,"-4"3"172"0,-4-3-113 16,4-4-226-16,-5 2-140 0,1-4-89 15,-1 0-41-15,-4-6-26 0,14-4-30 0,-5 1-29 16,5-2-27-16,-5-5-29 0,0 1-14 15,9-2-13-15,0-2-15 0,9 4-7 16,0-2-6-16,-5 2-2 0,-4-1-3 16,13 1-2-16,-4 4 2 0,5 1-2 0,-5 5 0 15,4-1-1-15,-4 2 0 0,5 4 0 16,-5 0 0-16,-5 0 2 0,10 4 0 16,-14 2 0-16,9-1 2 0,-1 5-2 0,-8 1 4 15,0-1-3-15,0 5-1 0,-8 0 0 16,-1 0-1-16,9 0 1 0,-14-1-1 15,14 5-1-15,-4-4-3 0,-5 0-18 16,0 0-28-16,4 0-37 0,5-3-54 0,-9 3-74 16,9-4-135-16,0-5-235 0,0 4-172 15,9-5-33-15,-9-1 99 0,5-2 232 16,13-2 200-16,-5 0 121 0</inkml:trace>
  <inkml:trace contextRef="#ctx0" brushRef="#br0" timeOffset="90313.26">18788 11472 208 0,'0'0'494'16,"-9"-4"138"-16,9 4-75 0,0-2-181 0,-5-2-141 16,5-1-92-16,0 1-54 0,0 2-42 15,0-4-55-15,-9-1-84 0,9 5-157 16,9-4-200-16,-9 2-107 0,0-1 0 15,0-1 109-15,5 2 176 0,-5-2 126 16</inkml:trace>
  <inkml:trace contextRef="#ctx0" brushRef="#br0" timeOffset="90816.24">18824 11358 302 0,'4'-10'498'0,"-4"5"83"0,0-5-31 16,0 5-103-16,0-1-99 0,0 0-75 15,0 0-51-15,0 3-35 0,0-3-20 0,0 6-17 16,-4 0-16-16,-5 0-15 0,9 0-20 15,-5 6-15-15,-4-1-7 0,0 1-6 16,-4 4 0-16,8 1-3 0,-4 2-5 16,-4-1-4-16,4 3-8 0,-4 0-10 0,4 2-10 15,-5-4-11-15,5-1-7 0,5-1-8 16,4-1-1-16,-9-5-5 0,18 1-2 16,-9-2 1-16,4-8 0 0,5 2 0 0,0-7 2 15,5-1 0-15,-5-1 0 16,4-1 0-16,-9-3 1 0,14 0-1 0,-13-4 1 15,8 4 1-15,-4-2 3 0,0 2 13 16,-4 3 17-16,-5-1 29 0,0 5 35 16,9-1 22-16,-9 3 11 0,0 2-5 0,0 2-27 15,-9 2-27-15,9 2-29 0,0 2-15 16,0 2-12-16,0 3-8 0,-5 3-4 16,5 3-4-16,0 2 0 0,0 2-2 15,0 2 1-15,0 2-1 0,-9 1-2 0,9-3 2 16,0 6-3-16,0-3 0 0,-9 1 3 15,9-2-1-15,0 2 2 0,0-4 2 16,0-3 0-16,0 0 20 0,-4-3 10 16,-5 0 10-16,4-4 2 0,5 1-9 15,-18-3-14-15,18 1-5 0,-13-5-4 0,9 1-8 16,-14 0-1-16,18-2-1 0,-5-1-4 16,-13-1-9-16,18-2-42 0,-13 0-65 15,13 0-80-15,0-5-96 0,0 1-97 16,0-2-177-16,9-2-271 0,-5-1-102 0,14-4 28 15,-4 1 185-15,-1-9 305 0,18 1 186 16</inkml:trace>
  <inkml:trace contextRef="#ctx0" brushRef="#br0" timeOffset="91156.38">18980 11421 57 0,'23'-27'465'0,"-1"2"206"16,-8 8 105-16,-1 4-191 0,-4 2-170 16,0 5-92-16,-18 6-48 0,0 0-33 0,5 2-42 15,-5 7-45-15,-5 1-29 0,-8 1-17 16,17-1-8-16,-17 5-11 0,4-4-14 15,5 1-21-15,8 1-16 0,-13-2-16 0,14-1-11 16,-5-4-5-16,9-3-7 0,0-1-1 16,0-2-2-16,9 0 1 0,-5-5 2 15,14-1 0-15,-13-4 0 0,8-1 0 16,-4 1 0-16,4 1 0 0,5 1 0 0,-13-1 0 16,-5 5 2-16,13 2-1 0,-13-2 3 15,9 8-2-15,0-2 2 0,-9 4 3 16,0 3 8-16,0 3 5 0,0 1 3 15,0 4 0-15,-9 2-8 0,0-2-5 16,9 4-3-16,-4-2-4 0,-5 2-3 0,9 3 2 16,-5-3-4-16,5 0 1 0,-9 0-11 15,0-4-30-15,9-2-43 0,0 1-63 16,0-1-74-16,0-6-106 0,0-3-202 16,0-4-233-16,9-4-78 0,0-2 48 15,-9-5 201-15,5-5 254 0,8-5 153 0</inkml:trace>
  <inkml:trace contextRef="#ctx0" brushRef="#br0" timeOffset="91366.14">19249 11214 14 0,'14'-27'483'0,"-5"2"232"0,-5 10 158 0,-4 0-215 16,0 7-213-16,0 1-119 0,-4 5-61 16,-5 2-35-16,9 2-43 0,-5 7-45 15,-4 1-39-15,0 1-28 0,-4 4-18 16,8 4-17-16,-4-2-14 0,0 4-10 0,5 0-7 15,-5 4-3-15,9-4-14 0,-9 3-35 16,9-3-51-16,0 2-81 0,0-2-126 16,0-2-209-16,0 2-245 0,0-6-83 15,9 0 53-15,0-3 195 0,-5-1 255 16,14-1 150-16</inkml:trace>
  <inkml:trace contextRef="#ctx0" brushRef="#br0" timeOffset="91684.44">19276 11462 18 0,'9'-5'482'0,"-9"-1"240"0,9 2 164 15,-9 2-217-15,0-1-225 0,0-3-146 16,4 2-89-16,-4-2-46 0,0-3-31 0,18 3-20 16,-13-5-17-16,-5 1-13 0,13-1-10 15,5-1-17-15,-13-3-13 0,8 2-7 16,-4-2 5-16,0 3 4 0,-5 1 2 16,10 2-5-16,-14 3 9 0,9 0 18 0,-9 0 18 15,0 3 11-15,0-1-10 0,0 4-21 16,-9 4-18-16,4-4-6 0,-4 5 7 15,5 1 19-15,-5 0 25 0,-4 3 17 16,4 4 9-16,-5-1 0 0,5 3-12 0,-4 0-18 16,8 0-21-16,-4 3-21 0,0-3-18 15,9 2-15-15,-4-2-7 0,8 0-7 16,-4 0-4-16,9-3 0 0,0 1-31 16,-4-5-50-16,17-1-69 0,-8-1-95 0,-1-4-96 15,9-2-130-15,1-2-276 0,-10-2-205 16,10 2-41-16,8-7 102 0,-13 3 288 15,13-3 262-15,-4-7 155 0</inkml:trace>
  <inkml:trace contextRef="#ctx0" brushRef="#br0" timeOffset="92452.36">20145 11214 235 0,'9'-19'565'0,"-5"2"169"0,-4-1-36 0,0 3-218 15,9 0-133-15,-4 0-70 0,-5 2-29 16,0 1-19-16,9 3-21 0,0 3-28 16,-9 0-18-16,0 1 0 0,0 1-5 15,0 4-6-15,0 0-23 0,0 7-30 0,0 1-19 16,0 5-12-16,-9 1-8 0,0 5-7 16,9 2-12-16,-14 3-15 0,14 3-8 15,-4 3-8-15,-14-3-1 0,18 3-3 16,-13-3-2-16,13-1-1 0,-5-1-1 15,5-2 9-15,-9-2 8 0,0-2 6 0,9-4 5 16,9 0-9-16,-9-4-7 0,9-1-3 16,-4-4-5-16,3-1-1 0,6 1-1 15,-1-2-1-15,1-4 2 0,4 2-3 0,-5-2 2 16,1 0-3-16,-1 0 2 0,9-2 1 16,-8 2-2-16,8-4-1 0,-8 2-27 15,8-2-54-15,-9-1-68 0,10-1-93 16,-5 2-84-16,-5-2-126 0,10-3-219 0,-19 3-185 15,10-3-40-15,8 1 101 0,-4-1 238 16,-14-7 240-16,19 5 146 0</inkml:trace>
  <inkml:trace contextRef="#ctx0" brushRef="#br0" timeOffset="92690.39">20651 11210 6 0,'4'-15'483'0,"14"1"259"0,-13 1 183 15,-5 5-188-15,0 1-228 0,0 5-145 0,0-2-79 16,0 2-30-16,0 4-29 0,0-2-29 15,0 6-30-15,-5 1-28 0,5 1-20 16,0 2-18-16,-9 1-13 0,0 2-14 0,9 2-13 16,-4 3-14-16,-5-3-16 0,9 6-10 15,-4 0-10-15,-5-1-4 0,0 1-4 16,9 0-3-16,0 0-3 0,0 0-3 16,0-2-29-16,0-2-53 0,0 2-71 15,0-8-94-15,9 5-91 0,-9-7-186 0,9-3-233 16,-9-1-139-16,4-5-1 0,-4 0 172 15,9-5 261-15,-5-5 205 0,5-1 125 16</inkml:trace>
  <inkml:trace contextRef="#ctx0" brushRef="#br0" timeOffset="92928.79">20678 11145 279 0,'-5'-13'670'15,"5"-2"207"-15,-18 9-9 0,18 0-281 16,-4 1-182-16,-5 1-121 0,9 2-59 15,0 2-40-15,0 0-31 0,0 0-30 0,0 2-25 16,13 2-26-16,-4-2-23 0,5 1-15 16,4 1-11-16,-14-2-8 0,19-2-6 15,-10 4-2-15,1-4-3 0,8 2-1 16,-9 2-1-16,-4-1-1 0,14-1-16 16,-10-2-40-16,-4 6-63 0,-4-2-93 0,12 2-135 15,-17-1-239-15,0 1-228 0,0 3-72 16,0 1 72-16,-17-1 224 0,12-1 255 15,-4 5 148-15</inkml:trace>
  <inkml:trace contextRef="#ctx0" brushRef="#br0" timeOffset="93152.88">20678 11310 16 0,'0'2'505'0,"-5"-2"250"0,5 4 182 16,-9-2-212-16,9-2-240 0,0 0-154 15,0-2-92-15,9-2-51 0,-9 2-31 16,5-5-35-16,13 1-35 0,-14 4-31 0,10-5-21 15,4 5-11-15,0-4-8 0,-1 2-5 16,-3 2-5-16,-1 2-1 0,1-3 0 16,4 6-1-16,-14-3-1 0,10 2-21 15,3 4-37-15,-17-2-57 0,5 5-71 0,-5-3-76 16,0 3-95-16,-5-1-112 0,-3 2-129 16,-6 1-101-16,1 2 18 0,-5-1 110 15,-5 3 164-15,5-4 178 0</inkml:trace>
  <inkml:trace contextRef="#ctx0" brushRef="#br0" timeOffset="93318.88">20696 11432 83 0,'-23'10'421'15,"5"-1"239"-15,1 2 139 0,-1-1-98 16,4-1-189-16,1-3-130 0,4 0-93 0,-5-1-68 16,14 1-55-16,0-2-50 0,0-4-30 15,0 2-19-15,9 2-14 0,5-4-10 16,-5 0-15-16,9-4-9 0,0 2-8 16,-5-2-4-16,9 2-1 0,1-5-9 0,-5 1-25 15,4 0-45-15,9-3-68 0,-13 1-104 16,5-5-172-16,-1 2-254 0,1-1-142 15,-1-3-6-15,0 0 139 0,-4 0 253 16,5-3 188-16</inkml:trace>
  <inkml:trace contextRef="#ctx0" brushRef="#br0" timeOffset="93755">21054 11252 231 0,'22'-21'572'0,"-8"4"193"0,-1 1 17 0,5 1-219 16,-13 6-154-16,4 3-85 0,-5 0-39 16,-4 1-14-16,0 5-15 0,9 0-17 15,-18 5-22-15,9 1-28 0,0 0-19 0,0 7-24 16,-4-2-25-16,-5 5-23 0,9-1-29 15,0 6-22-15,-5 0-20 0,5 0-7 16,0 3-11-16,-9-1-1 0,9 2-6 16,-9-1-2-16,9-1-2 0,0-2 0 0,0 0-3 15,0-2 2-15,0-4-1 0,9-4 0 16,-9-1-2-16,9-1 1 0,-9-7-13 16,0-2-7-16,0-2-5 0,5-5 0 15,-5-5 9-15,0-3 10 0,9-2 2 16,-9-4 7-16,0-3-1 0,4-1 3 0,-4 2 2 15,0-5-2-15,0 5 0 0,0-2-2 16,9 4 2-16,-9 0 0 0,9 4 0 16,-4-2-1-16,-5 4 0 0,9 4-1 15,-1-1 1-15,-3 3 1 0,8 3-1 0,5 2 1 16,-13 4 0-16,8 0 0 0,5 4 1 16,-13 2 2-16,13 3-1 0,-5-1 1 15,-9 5 22-15,14 2 13 0,-18-1 11 0,5 5 1 16,-5-2-16-16,0 4-13 0,0-2-5 15,-5 2-6-15,5-1-4 0,-18 1 0 16,5-2-5-16,9-2-26 0,-19 2-59 16,1-5-93-16,-10 1-125 0,6 0-171 15,-10-5-285-15,0-5-212 0,-9 1-36 0,0-8 110 16,-4-4 286-16,-9-7 263 0,0-2 154 16</inkml:trace>
  <inkml:trace contextRef="#ctx0" brushRef="#br0" timeOffset="94316.81">17552 12140 378 0,'0'0'657'16,"-9"4"169"-16,9 2-124 0,0-3-243 16,0-1-153-16,0 4-109 0,0-2-70 15,0-4-40-15,0 6-29 0,0-3-23 0,0-1-13 16,9 2-7-16,0-2-4 0,-5-2-5 16,10 4-1-16,-5-4-1 0,4 0-1 15,5 2-29-15,0-2-57 0,0 0-130 16,0 0-271-16,4 3-213 0,-4-3-76 0,0 0 63 15,4-3 227-15,10 3 210 0,-14 0 127 16</inkml:trace>
  <inkml:trace contextRef="#ctx0" brushRef="#br0" timeOffset="95698.99">18201 12180 280 0,'9'-9'504'15,"-9"3"103"-15,5-4-54 0,-5 5-129 16,0-1-107-16,0 0-69 0,0-1-35 0,9 1-20 16,-9 0-12-16,0 1-10 0,8 1-8 15,-8 2 1-15,0 2-3 0,0 0-8 16,0 0-18-16,0 2-24 0,-8 2-31 15,8 1-22-15,0 5-20 0,-9 1-11 0,9 2-9 16,0 1-3-16,-5 1-4 0,5 4-4 16,-9-2-2-16,9 4-2 0,0-2-1 15,-4 2 0-15,4 0-1 0,0-4-2 0,0 2-1 16,0-2-1-16,4-2-19 16,-4 0-33-16,9-5-47 0,-4 1-55 0,4-5-47 15,-1-2-47-15,-3-8-68 0,8 2-95 16,5-8-130-16,-13 1-111 0,17-6-18 15,-8-2 82-15,4-2 156 0,-1 2 193 0,1-4 212 16,0-4 235-16,0 4 215 0,-4 0 143 16,-1 4 3-16,0-2-125 0,-4 8-121 15,0 1-82-15,-4 1-44 0,4 7-21 16,-5-2-21-16,5 8-25 0,-9 2-24 16,9-1-20-16,-9 5-18 0,0 1-14 0,0 4-14 15,0 1-11-15,0 1 3 0,0 2 3 16,0-2 0-16,0 5 1 0,0-4-12 15,0 2-9-15,0 1-6 0,0 0 0 16,0-6-6-16,5 1 0 0,-5-5 0 0,0-1-1 16,9-5-2-16,0 1 1 0,-5-6 4 15,-4 0 7-15,9-6 8 0,-4 1 5 16,4-5 2-16,-1-1 1 0,-3-5 4 16,4 1-2-16,-5-2-1 0,5-2 1 15,0 2 1-15,-4-2 3 0,4 2-1 0,-5-2-5 16,-4 4-6-16,9 3-5 0,0 1-4 15,-4-2-1-15,-5 7-3 0,9 0 1 16,0 1 18-16,-9 5 12 0,4 0 6 16,-4 0 4-16,9 3-14 0,-9 3-12 0,4 0-8 15,-4 0-3-15,0-1-5 0,9 5 0 16,0-1-2-16,-9-1-1 0,0 5-1 16,0-1-1-16,5-1-1 0,-5 4-9 0,0 0-31 15,9 0-48-15,-5 1-66 0,-4 1-80 16,9 2-124-16,0-4-184 0,-4 0-198 15,4-3-55-15,0-3 80 0,4-3 186 16,0-3 231-16,1-1 136 0</inkml:trace>
  <inkml:trace contextRef="#ctx0" brushRef="#br0" timeOffset="96247.01">18940 12351 356 0,'14'-19'625'0,"-1"2"171"0,-4-2-115 16,-5 2-184-16,5 2-113 0,0-1-70 15,-9 1-32-15,0 4-26 0,0 1-23 16,-9 1-17-16,0 3-16 0,5 0-18 0,-5 6-31 15,0 4-39-15,-4 2-37 0,8 3-25 16,-13-1-13-16,5 5 3 0,8-1-1 16,-13 3-1-16,14 0-6 0,-5 0-12 15,4 2-9-15,-4 2-4 0,1-2-2 16,8 2-2-16,0-1-2 0,0-3-2 0,0 0-1 16,8 0-2-16,1 0 0 0,-4-3-9 15,-5-1-35-15,13-1-48 0,5-5-57 16,-13 1-61-16,8-6-43 0,5 0-36 15,0-2-29-15,-9-4-31 0,13-3-85 0,-8-3-39 16,8-1-36-16,-8 2 23 0,8-4 124 16,-9-1 177-16,10-1 219 0,-1 2 192 15,-8-4 124-15,-1 8 15 0,5-1-53 16,-13 3-62-16,3 3-45 0,-3 0-22 16,-5 3-10-16,9-1-15 0,-9 4-21 0,0 4-25 15,0 1-16-15,0 5-12 0,0-1-3 16,0 3-9-16,0-1-9 0,0 4-14 15,0 1-5-15,0-5-5 0,0 4-3 0,0 0-2 16,0-5-4-16,0 1-1 16,9-1-2-16,-9 1 0 0,4-5-8 0,-4 1 1 15,0-5 7-15,0 2 12 0,0-2 11 16,0-4 13-16,9-2 5 0,-9-1 2 16,0-5 0-16,9 2-7 0,-9-5-11 0,0-2-12 15,0 0-12-15,0-2-8 0,0-4-6 16,5 2-2-16,-5-2-3 0,0 4-1 15,9 2-3-15,-5 0 2 0,-4-1-26 16,18 5-44-16,-18 1-63 0,5 5-78 0,8-1-74 16,-4 2-123-16,0 4-193 0,-5 0-193 15,5 4-46-15,0-2 88 0,-4 7 213 16,4-3 232-16,-5 7 137 0</inkml:trace>
  <inkml:trace contextRef="#ctx0" brushRef="#br0" timeOffset="98085.22">19388 12419 28 0,'0'12'446'15,"4"-3"220"-15,-4-3 107 0,9 1-155 16,-9-5-204-16,5 2-134 0,4-8-76 16,0 2-34-16,-5-1-22 0,14-3-13 15,-13-3-12-15,4-1-9 0,-5-5-4 0,14 3-11 16,-13-3 2-16,8-2-3 0,-4-2 8 16,0 4 8-16,-5-2-6 0,5 5 0 15,-4-1-3-15,-5 2 10 0,0 1 16 0,0 5 2 16,0-1-13-16,0 2-30 15,-14 2-29-15,14 4-23 0,-4-2-13 0,-14 6-11 16,13 1-5-16,-3 1-5 0,3 2-2 16,-13 1-2-16,14 2 0 0,-5-1 0 15,4 3-2-15,-4 2 2 0,0-2-3 0,9 0 2 16,0 0-1-16,0 1 1 0,0-1 0 16,0 0-2-16,18-4 0 0,-18 1 1 15,14 1 1-15,-10-5-1 0,14 1-1 16,0-5-2-16,0-2 4 0,-5 2-2 0,1-8 0 15,8 2 1-15,-8-4 0 0,-1-1 0 16,5-1 1-16,0-1-2 0,-9-3 3 16,4-1 0-16,-4 2 0 0,5-5 0 15,-5 5 3-15,-5-4-2 0,14 5 2 16,-18-1 0-16,4-1 0 0,-4 3 0 0,9-1 0 16,-4 5 3-16,-5 1 9 0,0 2 17 15,0-2 8-15,0 4 4 0,0 0-7 16,0 4-15-16,0 2-8 0,0-1-5 15,0 7-3-15,0 1-2 0,0 2 0 0,0 0 0 16,0-1-1-16,0 5 1 0,-5 2-2 16,5-6 1-16,0 6 0 0,0-6 0 15,-9 2-3-15,9-2 0 0,0-2-2 0,0-5 0 16,9 2-1-16,-9-5-1 0,5-1-1 16,-5-4 3-16,9-4-2 0,0-1 2 15,-5-5 0-15,-4 2 0 0,14-7-2 16,-5 2 1-16,-9-4 0 0,13-2 2 15,-4-2 1-15,0 4 0 0,-4-4 0 0,8 2-1 16,-4 4 1-16,0-2 1 0,-5 5 2 16,5-1 1-16,-4 2-2 0,4 5 1 15,0 0-1-15,-5 3-1 0,5 3 1 16,0 3 0-16,-4 3 0 0,-5 0-1 0,9 3-1 16,-5 3 1-16,5 3-1 0,0-4 1 15,-9 8 2-15,0-2-2 0,4-1-1 16,-4 2 2-16,9-4-1 0,-9 5 0 15,5-8 0-15,-5 2-1 0,0-5 0 0,9 2 0 16,-9-5-2-16,9-1 1 0,-9-2-1 16,0-2 1-16,4-2 1 0,-4-4-2 15,0-3 1-15,0 3 0 0,9-7 0 16,-4 1 0-16,-5-3-1 0,0 0 0 16,9 0 2-16,0 0 2 0,-5-2-2 0,5 1 2 15,0 1-2-15,-5 4 0 0,10-4 2 16,4 5-1-16,-14 4 0 0,5 1 2 15,-4 1-3-15,13 2 2 0,-14 2-2 0,5 2 1 16,0 4-1-16,-9 3 1 0,5 1 0 16,-5 1 2-16,8 4 0 0,-3 0 2 15,-5 1-2-15,0 1 0 0,0 2 1 16,0-4-2-16,0 2-1 0,9 2-1 0,-9-4-1 16,9-3 0-16,-9-1 0 0,4-2-1 15,5-3 0-15,-4 0-1 0,13-2 3 16,-14-4-2-16,10 0 2 0,4-4-1 15,-14-2 1-15,14-2 0 0,-14-1 0 16,10-4 0-16,4 1 0 0,-14-3 0 0,5 0 0 16,-4-2 0-16,13-2 0 0,-14 2 0 15,-4 2 3-15,9-3 3 0,-9 5 0 16,4-2 2-16,-8 7 27 0,4-1 19 16,-9 3 15-16,9-1 5 0,-4 7-20 0,-5 3-15 15,0 1-15-15,-5 2-8 0,10 5-7 16,4 1-5-16,-18 3-1 0,13 0-3 15,-4 4 0-15,5-2 0 0,4 4 1 0,-9 0-1 16,0-2-1-16,9-2-4 16,9 2 3-16,-9-2-2 0,9-2-2 0,-5-5 0 15,5 1 1-15,5-5 1 0,-1-2 0 16,1-1 2-16,4-6 1 0,-5-1 0 16,0-2 0-16,1-3 1 0,8-3-1 0,-8-3-1 15,4 4 2-15,-5-8 0 0,0 5 4 16,1-1 0-16,-5 0 0 0,0 2-1 15,-5 1-1-15,10 3 0 0,-14-2-1 16,9 5 0-16,0 2 2 0,-9-2 0 0,0 6 1 16,4 0 0-16,-4 4-2 0,0-2 2 15,9 8 2-15,-9-1-2 0,5 0 0 16,-5 3 0-16,0 3-2 0,0 0-2 16,0 0 0-16,0 3-1 0,0-3 0 15,0 0-2-15,0 2 0 0,9-4 1 0,-9-1-2 16,0-3 1-16,9-1-2 0,-9-1 1 15,0-5 0-15,4-2 2 0,-4 0 0 16,9-5 2-16,-5-1 0 0,5-4 1 16,-9-1 0-16,14-2-2 0,-5-1-2 0,0-5 2 15,-5 2-3-15,10-2 4 0,-5-2-1 16,4 1 1-16,-4 2 1 0,4 3 0 16,-4 0 1-16,-4 2 0 0,13 5-2 0,-14 2 0 15,5 3 2-15,-4 6 2 16,-5 3-1-16,18 0 2 0,-18 5 2 0,0 1-3 15,4 3-1-15,-4 0-1 0,9 0-2 16,-4 0-3-16,-5 1 1 0,8-1-1 16,1-4 2-16,-9-1-1 0,5-5-2 0,4 1 3 15,-5-2-1-15,5-4 2 0,0-4 0 16,-4-2 0-16,13 1 0 0,-14-7 0 16,10-1 0-16,3-4 0 0,-12-2 4 15,8-2 20-15,5 0 22 0,-13-2 17 0,8-1 42 16,-4-1 18-16,5 2-2 0,-5 2 1 15,0 2-32-15,-5 4-32 0,5 0 0 16,-5 7 8-16,-4 1-27 0,9 1-19 16,-9 6-25-16,9 4-29 0,-9 5 17 0,0-1 10 15,0 7-14-15,5 0-8 0,-5 6 8 16,0 4 5-16,-5-2 23 0,5 5-21 0,0-1-73 16,0-1-94-16,0 5-111 0,-9-5-86 15,9 1-64-15,0-2-36 0,0-4-51 16,0-3-86-16,-9-4-85 0,9-1-76 15,0-5-9-15,0-5 89 0,-4-3 148 16,-5 0 175-16,5-5 184 0,-14-1 209 16,4-3 271-16,5-3 270 0,-4-1 182 0,8-2 41 15,-4 7-127-15,0-5-147 0,-4 7-127 16,8-2-102-16,5 1-85 0,0 5-70 16,-8-4-48-16,16 3-33 0,-8-1-15 15,5 2-13-15,8 2-9 0,5-4-29 0,0 4-45 16,5 0-64-16,-1-2-91 0,9 2-111 15,-13-4-208-15,14 2-230 0,3-5-76 16,-8 1 54-16,9 4 201 0,4-5 253 16,-4 5 154-16</inkml:trace>
  <inkml:trace contextRef="#ctx0" brushRef="#br0" timeOffset="98703.96">21842 12383 435 0,'9'-17'665'0,"-4"-2"166"0,-5 8-177 16,0-1-197-16,0 3-117 0,0 5-75 0,-5-2-31 15,-4 6-26-15,-4 0-19 0,-5 4-15 16,5 2-11-16,8 3-3 0,-13 3 2 15,0-1 4-15,0 2 7 0,5 1 12 16,-1 1 2-16,1 0-9 0,-5 4-25 0,14-4-34 16,-5 2-37-16,4-1-27 0,5 1-23 15,-9-2-10-15,9 0-11 0,0 0-3 16,0-2-6-16,9-1-1 0,-4-1-2 0,4 1 0 16,4-5-1-16,1 1-4 0,-1-4 3 15,5-4-44-15,4 0-70 0,-4-4-96 16,5-2-127-16,8 1-121 0,-9-1-215 15,-4-4-271-15,14 1-75 0,-6 1 57 16,-3 2 226-16,8-1 316 0,-13 5 188 0</inkml:trace>
  <inkml:trace contextRef="#ctx0" brushRef="#br0" timeOffset="99019.47">22129 12588 10 0,'-4'2'495'0,"-5"4"257"0,-5-6 182 0,-8 4-196 16,17-4-236-16,-13 0-151 0,-4-6-84 15,17 0-48-15,-8-7-39 0,4 2-42 16,0-5-31-16,9 1-28 0,-4-2-16 16,8-4-10-16,-4 0-18 0,9-3 1 15,0 3 1-15,4 0 2 0,1 0 1 0,-1 2-12 16,5 2-9-16,0 4-5 0,0 1-6 16,-4 7 1-16,8-1-4 0,-18 2-1 15,10 4 1-15,4 4-1 0,-14 5 1 0,5-1-1 16,0 7 0-16,-9 0 0 0,0 4 0 15,0-2-1-15,-18 4 0 0,18 4-2 16,-4-2-1-16,-14 1-9 0,13 1-26 16,-4-2-41-16,5-2-50 0,-14 4-56 15,14-5-38-15,-5-1-38 0,4-2-59 16,-4-1-115-16,0-5-179 0,9-1-135 0,0-1-10 16,9-7 118-16,0-4 206 0,-4-4 190 15</inkml:trace>
  <inkml:trace contextRef="#ctx0" brushRef="#br0" timeOffset="100553.67">22210 12596 57 0,'22'-21'402'15,"-9"0"205"-15,10-2 99 0,-10 4-103 16,1 4-147-16,-5 0-92 0,4 0-55 0,-4 7-24 16,0-1-15-16,-9 5-19 0,0 4-29 15,0 4-34-15,0-4-42 0,-9 9-40 16,0-1-35-16,5 5-27 0,-5 2-15 0,0 0-12 16,4 3-7-16,-4 0-3 15,9 0-4-15,-4-1-2 0,4 2-1 0,0-4-2 16,0 2-2-16,4-4 0 0,-4-5 1 15,14 1 0-15,-5-3 0 0,4-2 1 16,5-4 1-16,-5-4 1 0,10-2 0 0,-10 1 0 16,10-5 0-16,-1-1 0 0,-8-4 0 15,8-1 0-15,-9-1 0 0,10-2 0 16,-19 2 1-16,10-2 1 0,4-2-1 16,-14 4 1-16,14-2 0 0,-14 4 1 0,-4 4 10 15,9 1 20-15,-9-1 13 0,0 7 17 16,0-2 0-16,0 6-14 0,0 0-11 15,-9 4-13-15,9 2-7 0,0 0-6 16,0 3-4-16,-4 2-2 0,4 1-2 16,0 3-1-16,0 0-2 0,0 4 0 0,0-2-1 15,0 4-1-15,0-2 0 0,0 2-1 16,0-4 1-16,4 4-2 0,5-6 1 16,-4 0-2-16,4 1 2 0,0-5-1 15,-5-4 0-15,10-1 2 0,-5-4 0 0,4-2-1 16,5-2 2-16,-14-2-1 0,10-5 1 15,4 1-1-15,-14-1 1 0,10-3-3 16,-5-1 3-16,4-2 0 0,-4 0 3 0,5 1-2 16,-6-1 0-16,-3 0 1 0,4 0-1 15,0 3-1-15,-5-1 2 0,-4 2 0 16,9 5 2-16,-9-3 12 0,5 5 9 16,-5 2 4-16,0-2 1 0,0 4-9 15,9 4-8-15,-9 2-2 0,9 3-4 0,-9-1-2 16,0 5 0-16,0 2-2 0,0 0 1 15,0 3-2-15,4 0 1 0,-4 0-1 16,0 2-2-16,0-1 0 0,0-5 2 16,0 1-1-16,9 0-2 0,-4-2-1 0,-5-5 1 15,0-2-3-15,9-3 2 0,0 1 0 16,-9-4 2-16,4-4 0 0,5 1 0 16,-5-3 2-16,-4-5 1 0,9-1 0 15,0-1-2-15,-4-4 1 0,13-2-2 0,-18 2 0 16,4-2 0-16,10 2 0 0,4-2 0 15,-14 2 0-15,5 1 0 0,-4 5 0 16,12-2 1-16,-12 5-1 0,-5-1 2 0,18 5-1 16,-18 2 2-16,4 2-1 15,-4 0 2-15,9 2-2 0,-4 5 0 0,-5 1 2 16,0 5-2-16,9-1 1 0,-9 3 0 16,9 0-2-16,-9 2 0 0,0 2-1 15,0-2 0-15,0 4 0 0,0-2 0 0,0-2-1 16,0-2 0-16,0 1-1 0,4-5 0 15,-4-2 0-15,9 1 0 0,-4-4 0 16,4-3 0-16,-1-1 2 0,-3-4 0 16,8-1 0-16,-4-3 0 0,0-4 1 0,-4-1 0 15,13-4-1-15,-14 0 2 0,10 0-1 16,-5-3 0-16,0-1 0 0,-5-1 0 16,5 2 0-16,-5 0 0 0,5-3 1 15,0 0-1-15,-9 2 7 0,5 2 16 0,-5-2 12 16,9 2 6-16,-9 1 13 0,9 5 8 15,-9-2 13-15,0 1 13 0,4 3-8 16,-4 3 5-16,0 0 16 0,0 1 3 16,0 5 13-16,0-4-6 0,9 8-31 0,-9-1 22 15,5 3-3-15,-5 2-3 0,0 5-4 16,0-1-31-16,0 6-22 0,0 0-14 16,0 6-10-16,-5-1-7 0,5 2-8 15,-9 1-2-15,9 1-8 0,0 1-45 0,0-1-63 16,0-4-72-16,0 5-84 0,0-5-49 15,0-2-51-15,0-2-53 0,0-4-46 16,0-4-46-16,-4-1-65 0,4-4-54 16,0-6-35-16,0-4 9 0,0 2 90 15,-9-8 134-15,9 1 177 0,-9 1 206 0,9-5 245 16,-5 2 210-16,5-1 137 0,0 3 33 16,0 3-87-16,-9 0-109 0,9-1-93 15,0 1-62-15,0 4-40 0,9-2-25 16,-9 2-19-16,5-1-17 0,-5-1-14 15,18 2-8-15,-14-2-14 0,10-1-6 0,4 1-8 16,-14-2-9-16,10 0 4 0,3 1-5 16,-3-5 6-16,-10 1 5 0,14 1-8 15,-13-1-7-15,13-1-15 0,-18 2-1 16,4 1 17-16,-4 5 30 0,0-2 26 0,0 2 3 16,0 4-17-16,0 2-28 0,0 2-23 15,-4-1-16-15,4 7-12 0,-9 3-7 16,0 0-2-16,9 0-4 0,-5 1 0 15,5-1-4-15,0 0 0 0,0 0-2 16,0-7-2-16,0 5 0 0,5-7-2 0,4-1 2 16,0-1 0-16,-5-8 2 0,5 4-2 15,-4-9 0-15,12 3-16 0,-12-5-20 16,4-1-26-16,-5-3-23 0,14 0 1 0,-18 0 6 16,5 0 20-16,-5-1 18 0,9 1 15 15,0 4 10-15,-9-1 4 0,4-1 7 16,5 4 3-16,-4 1 1 0,-5 2 3 15,9 3-2-15,0-3 2 0,-9 6 1 0,4 0 1 16,-4 2 1-16,9 2-1 0,-5 1 3 16,-4 1 0-16,0 0-1 0,9 3 1 15,0 1-1-15,-9-1-1 0,0-1-1 16,5 1 0-16,-5 1 0 0,0-1-6 16,0 3-41-16,0-3-79 0,-5-1-124 0,5 1-229 15,-18 4-339-15,5-5-147 0,9 2 1 16,-14-5 173-16,4 1 324 0,-8-2 204 15,-1-2 123-15</inkml:trace>
  <inkml:trace contextRef="#ctx0" brushRef="#br0" timeOffset="101142.04">17682 13103 4 0,'-9'-6'481'15,"4"0"253"-15,-8 4 183 0,4-5-187 16,0 7-241-16,-5-2-158 0,14-2-116 15,-4 2-64-15,4-1-44 0,0-3-31 16,0 2-23-16,4 4-18 0,10-6-14 0,-5 6-6 16,4-2-4-16,10-1-5 0,-1 3-17 15,5 0-50-15,-5 0-107 0,10 5-287 16,-6-1-295-16,6-2-117 0,4 8 20 16,-18-1 234-16,22 0 262 0,-13 3 158 0</inkml:trace>
  <inkml:trace contextRef="#ctx0" brushRef="#br0" timeOffset="102672.13">18492 13200 220 0,'5'-10'531'0,"-5"-1"163"0,0 1-48 16,0-1-177-16,0-1-120 0,0-3-67 0,0 2-32 15,0-2-29-15,0 3-26 0,0 1-17 16,0 2-7-16,0 3-3 0,-5 2-11 15,-4 2-26-15,0 4-31 0,5 2-34 16,-5 5-25-16,4-1-15 0,-4 7-10 16,0 0-7-16,-4 1-5 0,9 2-1 0,-5 0-3 15,0 2 0-15,4-1-1 0,-4-1-1 16,9 2-1-16,0-1 0 0,0-5 0 16,0 1-1-16,0-2-1 0,9-1 1 15,-4-7 1-15,4-1 0 0,4-4 1 0,-4-4 1 16,4-1 1-16,1-7 0 0,-1-3 1 15,5-4-1-15,-4-2 1 0,-1 0-1 16,1-5 1-16,3-5 1 0,-3 1 0 16,-10-2 11-16,14 1 11 0,-13 1 6 0,8-2 24 15,-13 5 11-15,9 0 22 0,0 3 28 16,-9 3 19-16,5 6 22 0,-5-1 12 16,0 5-5-16,-5 2-17 0,5 3-34 0,-9 2-30 15,9 4-33-15,0 4-17 0,-9-2-14 16,9 7-8-16,-4 3-4 0,4 3-3 15,-9 4-3-15,9-2 0 0,0 8-3 16,0 1 0-16,0-1-2 0,0 5 1 16,0-3 4-16,0-1 0 0,9 5 0 0,-5-5 0 15,5-1 0-15,0-2-1 0,-4-2 0 16,13-2-1-16,-14 2 1 0,9-6-2 16,10-4 3-16,-10-1-2 0,5-1 1 0,-4-3 0 15,-1-4 0-15,0-2 1 0,5-2-1 16,0-2-1-16,0-2 2 0,-13-3 0 15,8 1 0-15,-4-1 2 0,5-1-1 16,-6-1 0-16,1-1 0 0,-4-1 0 16,-5 2 1-16,9-4-2 0,-5 3 3 15,-4-1-2-15,0-2 2 0,0 1 1 0,0 1 3 16,0 2 19-16,0 1 24 0,0 1 39 16,0 1 45-16,-4 2 12 0,-5-1-1 15,9 5-22-15,-5 2-35 0,5 0-29 0,-17 2-19 16,17 2-15-16,-5 1-10 0,-4 1-5 15,0 4-4-15,9 1-2 0,-13 2 0 16,13 2-4-16,-5-1-1 0,5 1-4 16,0 4 0-16,-9-4-2 0,9 2-1 0,0 4-54 15,0 0-70-15,9-2-86 0,-9 2-100 16,5 0-59-16,-5-4-58 0,13 2-40 16,-4-2-49-16,5-2-85 0,3-5-106 0,-3-1-94 15,8-3-15-15,-4-6 114 16,5-4 179-16,-1-2 200 0,9 1 149 0</inkml:trace>
  <inkml:trace contextRef="#ctx0" brushRef="#br0" timeOffset="103287.05">19052 13382 66 0,'31'-17'325'0,"-4"2"212"16,-4-4 133-16,8 2-46 0,-18-1-145 16,1 0-91-16,-1 2-56 0,-4 5-24 15,0-1-12-15,-9-1-18 0,0 4-13 16,0 3-13-16,-9 0-11 0,0 1-11 0,-4 5-11 16,4 0-17-16,-4 3-12 0,-1-1-5 15,1 8-2-15,-1-4-13 0,-4 5-28 16,5 2-33-16,8-1-42 0,-13 3-29 15,14-4-14-15,-5 4-12 0,0-3-8 16,9 3-4-16,0-6-1 0,0 7-3 0,0-5-2 16,0 2 1-16,18-5 1 0,-18 5-1 15,4-5 1-15,14 1 2 0,-13 1 0 16,8-5-3-16,5 1 3 0,-13 0-2 16,8 1-49-16,10-1-66 0,-10-4-82 0,-4 2-90 15,4-2-48-15,5 2-36 0,-4-8-23 16,-1 2-21-16,1-4-27 0,-1-3-27 15,5-1 0-15,-5-1 43 0,1-4 78 0,-1-1 117 16,5 1 143-16,-4-6 128 16,-1 4 103-16,0-2 69 0,1-2 16 0,-5 6-9 15,4-2-13-15,-4-2-10 0,0 4-7 16,-4 4 1-16,8-1 0 0,-13-1 2 16,9 5-2-16,0 1 5 0,-9 1 9 0,0 0 8 15,0 4 4-15,5 2-12 0,-5 0-24 16,0 2-32-16,0 2-28 0,0 2-31 15,0 5-21-15,0-1-21 0,0 5-13 16,0 0-12-16,0 2-5 0,-5 2-3 0,5-2-4 16,0 4-3-16,0 0-1 0,0 0 0 15,0-2-2-15,5-2 0 0,-5 2 0 16,0-4 0-16,0-4 0 0,0-1-2 16,0-4 2-16,0-1-2 0,0 1 2 15,8-6 16-15,-8 0 12 0,0-6 9 0,5 1 5 16,-5-1-12-16,0-4-10 0,0-1-7 15,0-4-1-15,0 0-6 0,0 0-3 16,9-1-1-16,0-1 0 0,-9 2-2 16,0-4-2-16,4 4 2 0,-4 0-4 0,14 3-13 15,-5 1-45-15,0 1-69 0,-5 5-94 16,14-1-104-16,-13 2-99 0,8 4-141 16,-4 0-185-16,4 6-152 0,1-2-5 15,-5 5 130-15,4-1 238 0,-4 7 234 16,5-2 140-16</inkml:trace>
  <inkml:trace contextRef="#ctx0" brushRef="#br0" timeOffset="104970.28">19710 13382 138 0,'0'9'547'0,"0"1"218"16,0-1 65-16,0-1-203 0,0-4-200 15,0-2-127-15,9-2-68 0,-4 0-27 0,-5-2-14 16,18-4-17-16,-14-3-8 0,5 3-9 16,-4-4-6-16,4-1-6 0,4-2-10 15,5 1-11-15,-13-3-21 0,8 0-3 16,-4 0 4-16,0 3 14 0,-5-3 25 0,5 4 11 15,-4 1 11-15,-5 1-18 0,0 1-15 16,0 2-28-16,-5 3-17 0,-4-1-5 16,5 4-15-16,-5 4-5 0,-5-1 12 15,6 5 7-15,3 2 1 0,-13 1 1 16,5 2-35-16,4-1-23 0,4 5-15 0,-4 2-9 16,5-2-5-16,4 2-1 0,-9-2-2 15,9 2 1-15,0-2-2 0,0-2 3 16,9 0-1-16,-5-3 1 0,5 1 3 15,5-7 2-15,-5 3 0 0,13-7 1 0,-9 4-1 16,10-6 0-16,-10-2 1 0,10-2-1 16,-1-2 0-16,-8 1-1 0,8-5-2 15,-4-1 2-15,0-1 0 0,-5-1 1 16,1-2 2-16,-1 4 2 0,-4-5-1 16,4 5 0-16,-4 2-2 0,-4-3 4 0,4 3-2 15,0 3 4-15,-9 0 2 0,4 2 26 16,-4 1 21-16,0 3 10 0,0 3 6 15,0-3-21-15,0 6-36 0,0 4-6 0,0-1-19 16,0-1-12-16,0 7 8 0,0 0-10 16,-4-2 10-16,4 4 6 0,0-1 1 15,-9 1 5-15,9-2 16 0,-9 0 10 0,9 0-9 16,0-3 9-16,0-3-10 0,9-3-9 16,-9 1 12-16,9-1-8 0,-9-4-3 0,4-2-3 15,5-2-2-15,-4-4 0 0,4-1-3 16,0-1-1-16,-5-1 2 0,14-6-3 15,-13 3 1-15,8-3 0 0,-4 0-1 0,4-4 2 16,-4 2 2-16,-4 2 4 0,13-1-1 16,-14 5-1-16,10-2 2 0,-5 5 0 0,0-1 1 15,-5 3 0-15,14 2 0 0,-18 2-1 16,4 2 0-16,5 2-17 0,-4 4-10 16,4 1-8-16,0 1-1 0,-5 5 13 0,-4-1 7 15,9 3 5-15,-4 2 5 0,-5-2 0 16,0 4 2-16,9-4 1 0,-9 2-2 0,0-1 0 15,9-1-1-15,-9-4 0 0,0-1 17 16,0-1 9-16,4-3 4 0,-4 0 6 16,0-3-15-16,9-1-9 0,-5-2-4 0,-4-5-1 15,0 1-3-15,9-2 1 0,-9-2-1 16,9 1-1-16,-4-4 0 0,-5 1 1 0,9-1-2 16,0-5 2-16,-5 5-17 0,-4-4-10 15,14 3 8-15,-5-3 7 0,0 2 18 16,4 2 13-16,-8 1-10 0,12-1-5 0,-3 1-2 15,-5 5-1-15,4 1-1 0,-8 2 1 16,13 2-1-16,-14 2 0 0,10 2 1 0,-5 1-49 16,0 1 19-16,-5 3-36 0,-4 1-25 15,9-1 35-15,-5 3-27 0,-4-1 32 16,0 2 18-16,9-1 12 0,-9-1 5 0,9 1 6 16,-4 3 18-16,-5-6 12 0,18 3 39 15,-14 1 24-15,5-4-2 0,-4-3-1 0,13 0-32 16,-5 0-37-16,0-6-23 0,1 0 3 15,8-4 4-15,-8 2 17 0,8-4 11 0,-8-3-11 16,8-1-6-16,0-1-5 0,-8-4-2 16,8-1 0-16,-8 1-15 0,8 0-11 15,-9-2-6-15,5-2-4 0,-13 4 17 0,8 1 11 16,-13 1 9-16,9-2 4 0,-9 7 4 16,-9 1 1-16,9 1-1 0,-4 0 1 0,-5 6 22 15,4 0 14-15,-13 4 13 0,5 2 4 16,8 3-25-16,-12 3-13 0,3-1-11 15,10 4-6-15,-14 1-3 0,13 1-7 0,-4 2 1 16,0 2-2-16,-4-4-2 0,13 5 1 16,-5-4-2-16,5 0-3 0,0 0 2 0,5-3-2 15,-5 0-1-15,9-4 0 0,-5 1 2 16,5-3-2-16,5-3 3 0,4-2 1 16,-14-2-1-16,10-2 5 0,3-2-2 0,-3-2 0 15,-1-4 1-15,1-1 0 0,-1-1 1 16,10 1 1-16,-5-3 0 0,-14 3 2 0,9-2 1 15,5-1-1-15,-13 3 3 0,8 3-2 16,-4-3 2-16,0 3-1 0,-4 0-1 16,-5 2-1-16,9 2 1 0,0-1 0 0,-9 3 0 15,0 0 1-15,4 5-2 0,-4-1-1 16,0 4 2-16,0 1-1 0,9 1 0 0,-4 1-2 16,-5 4 0-16,0-3 0 0,0 3-1 15,0-2-1-15,8-1 0 0,-8 3 0 16,0-6-2-16,9 3 2 0,-9-7-3 0,0 1 0 15,0 0 0-15,5-2-2 0,-5-1 3 16,0-6 0-16,0-1-1 0,9-2 2 0,-5-2 2 16,5-5-1-16,0 2 0 0,-4-4 1 15,4-3-2-15,-5-1 1 0,5 2 1 16,5-2 1-16,-5 2 1 0,-1 2-1 0,-3 0 0 16,8 5-1-16,-4 1 0 0,0 3 2 15,-4 6-2-15,-5 0 4 0,9 4-3 16,-5 2 2-16,-4 3-2 0,0 3 0 0,0-1 1 15,9 4-4-15,-9 0 2 0,0 4-2 16,9-2-1-16,-9-1 2 0,0-1 1 16,5 0-4-16,-5-4 1 0,9 1-34 0,0-3-23 15,-5-3-10-15,9 0-8 0,-4-2 30 16,0-1 19-16,5-6 12 0,-10-1 9 0,14-2 4 16,-13-2 38-16,8-5 22 0,-4-2 12 15,5 0 8-15,3-2-26 0,-12-2-18 16,4-2-10-16,-5 0-8 0,14 0-2 0,-13 0 21 15,4 0 16-15,-5 4 14 0,14-2 8 16,-18 4-16-16,5 4-11 0,-5 1-10 0,9 4-32 16,-9 1-2-16,4 1 0 0,-4 4 0 15,0 0 0-15,9 4 0 0,-9 1 0 0,0 5 0 16,0 1 0-16,0 1 0 0,0 3 0 16,0 4 0-16,-9 2 0 0,9 0 0 0,0 3 0 15,-4-1 0-15,4 4 0 0,-9 1 0 16,9-5-159-16,0 5-123 0,0-5-98 0,0 2-64 15,0-4-130-15,0 0-153 0,0 0-268 16,0-6-173-16,0-4 15 0,9-1 163 16,-9-5 333-16,4-5 282 0,-4 0 166 15</inkml:trace>
  <inkml:trace contextRef="#ctx0" brushRef="#br0" timeOffset="105142.85">21453 13676 352 0,'-9'-15'759'15,"4"0"253"-15,5 3-3 0,-18 7-283 16,18-5-205-16,-4 5-157 0,4 1-106 15,-9 2-82-15,9-2-62 0,0 2-44 16,9-2-26-16,-5 4-15 0,5 0-12 0,5 4-4 16,-1-4-7-16,5 2-39 0,-13 2-75 15,8 2-113-15,9 3-195 0,-4-3-338 16,-13 5-205-16,8 2-41 0,5-1 121 16,-13-1 316-16,8-1 242 0,5 1 146 15</inkml:trace>
  <inkml:trace contextRef="#ctx0" brushRef="#br0" timeOffset="105304.33">21762 13707 52 0,'0'0'646'16,"9"0"332"-16,-9 0 225 0,-9 5-242 15,9-1-339-15,-5 2-235 0,5-6-151 16,-9 2-90-16,9 1-60 0,-9-3-36 0,9-3-51 16,0 1-74-16,9 2-113 0,-9-4-199 15,9 2-359-15,-9-2-217 0,5 2-47 16,4-1 120-16,-5 3 325 0,-4-4 243 15,18-2 144-15</inkml:trace>
  <inkml:trace contextRef="#ctx0" brushRef="#br0" timeOffset="105807.13">22317 13581 131 0,'0'-4'561'0,"0"1"217"16,9 1 71-16,-9 2-230 0,9-4-202 0,-9-2-139 15,0-3-88-15,4 3-52 0,5-2-48 16,-4-1-33-16,4-4-21 0,0 1-14 16,-5 1-11-16,10-2-39 0,-5 1-72 15,0 3-159-15,-5 1-294 0,5-1-210 16,0 3-63-16,-4 0 92 0,4 6 249 0,-5 2 212 15,-4 2 127-15</inkml:trace>
  <inkml:trace contextRef="#ctx0" brushRef="#br0" timeOffset="105966.42">22528 13553 287 0,'13'7'713'0,"-13"-5"213"0,9 2 2 0,0-2-324 15,-9-8-231-15,0 1-145 0,4-5-90 16,-4-1-61-16,0-1-68 0,0-3-67 15,9 2-80-15,-9-2-113 0,0 3-186 16,-9 1-250-16,9-1-100 0,-4 5 27 0,4 1 169 16,-18 4 253-16,14 2 154 0</inkml:trace>
  <inkml:trace contextRef="#ctx0" brushRef="#br0" timeOffset="106202.45">21959 13479 215 0,'-18'-4'639'0,"4"2"216"15,10 2 44-15,-14 0-300 0,5 2-209 16,13-2-147-16,-5 0-95 0,5 0-53 0,0 0-37 16,5 4-23-16,8-4-15 0,5 0-4 15,-5 2-8-15,10 1-6 0,4-3-34 16,4 6-59-16,5-2-113 0,-9-2-213 0,9 7-275 15,13-3-110-15,-4 4 21 16,-1-1 174-16,-3 0 261 0,3-1 154 0</inkml:trace>
  <inkml:trace contextRef="#ctx0" brushRef="#br0" timeOffset="106402.48">22926 13577 107 0,'23'0'611'16,"-19"0"244"-16,10 0 139 0,-6 6-294 15,1-2-238-15,-4-2-149 0,4 5-91 16,0-5-67-16,-5 4-50 0,10-2-41 0,-5-2-23 16,0 2-16-16,4-1-10 0,-8-1-11 15,12 2-33-15,-3-2-53 0,-10 2-84 16,14-2-130-16,-4 1-188 0,-5 3-237 16,4-2-101-16,10 2 36 0,-19-3 163 15,18 3 247-15,-8-4 166 0</inkml:trace>
  <inkml:trace contextRef="#ctx0" brushRef="#br0" timeOffset="117049.91">12822 16908 1 0,'0'-12'259'0,"0"3"106"16,0-1 10-16,0 1-75 0,0 1-82 15,0-1-43-15,0-1-31 0,-9 1-20 16,9 1-4-16,0 2-10 0,0-1-15 0,0 1-17 16,0 0-21-16,0 6-20 0,0-3-14 15,0 1-9-15,0 2-6 0,0 0-1 16,0 2-2-16,0 1 1 0,0 7-2 16,9-1 2-16,-4-1-2 0,-5 5-2 0,9 1 2 15,-9-1-2-15,9-2 0 0,-5 1-2 16,5 3 0-16,0-6 1 0,-9 3-1 0,4-3 1 15,5-3 0-15,-4 0 1 0,13 1-1 16,-18-5 0-16,4-2-1 0,10 0-1 16,-5-2 1-16,0-5 1 0,-5 1 1 15,9-2 2-15,-4-5 3 0,5 5-1 0,4-7-1 16,-14 0 0-16,5 2-1 0,-4-2 2 16,13 3 2-16,-14 1 0 0,10 1-32 0,-14 1-52 15,8 3-135-15,1 6-211 0,-9 0-98 16,0 0-14-16,-9 6 97 0,9 3 185 15</inkml:trace>
  <inkml:trace contextRef="#ctx0" brushRef="#br0" timeOffset="117300.44">12943 16949 70 0,'0'-3'373'15,"0"-3"124"-15,0 4 1 0,-4-2-174 16,4-1-102-16,0 5-63 0,0-4-28 15,0 2-14-15,0 2-23 0,-9 0-24 0,9 2-26 16,-9 2-17-16,9 1-10 0,0 5-6 16,0 1-4-16,0-1-4 0,0 1-1 15,-5 2-1-15,5 2 1 0,0-3-1 0,0 3 2 16,5 2 1-16,-5-2-2 0,0 1 1 16,0-1 1-16,0 0-7 0,9 0-30 15,0-3-65-15,-9-1-157 0,0 2-205 0,0-5-83 16,4 1 3-16,-4-3 125 0,0-2 183 15</inkml:trace>
  <inkml:trace contextRef="#ctx0" brushRef="#br0" timeOffset="119402.31">14412 16163 102 0,'0'6'215'0,"0"0"20"0,0-2-5 15,5 1-12-15,-5 1-25 0,0-2-17 16,0-2-24-16,0 2-15 0,0 1-20 0,0-1-18 16,0-2-12-16,0-2-8 0,0 4 6 15,0-1 0-15,0-3-6 0,9 0-4 16,-9 2-4-16,0-2-3 0,0-2-1 15,0 2-6-15,0-3-7 0,0-1-12 0,0 2-8 16,-9-4 2-16,9-1 3 0,0-1-2 16,0-1-5-16,0-3-13 0,0-1-8 15,0-2-4-15,0 1 12 0,0-1 13 16,0 0 13-16,0-4 5 0,0 4-7 0,-5 0-16 16,5 3-9-16,0 1-9 0,0-2-5 15,0 7-2-15,0 0 0 0,0 4 1 16,0-1 2-16,0 3-1 0,0 0-2 0,0 0 1 15,0 3-2-15,0-1-1 0,0 4 1 16,0-2-1-16,0 1 2 0,5 5-1 16,-5-4 2-16,9 5 0 0,-5-1 1 15,14 1-1-15,-18-2 0 0,4 7-1 0,10-1-1 16,-5-4-1-16,0 4-1 0,-5 1-1 16,14-5 2-16,-13 2 0 0,4-5 0 15,-5 1 0-15,14 1 2 0,-14-8-2 0,5 2 0 16,-4-1 0-16,4-3-2 0,-9-3 4 15,13-1-2-15,-4-2 1 0,0-5 0 16,-9 1 1-16,5-5 0 0,4-6 2 0,-5 0 0 16,14-2-1-16,-18-5-2 0,4 1 1 15,10 3 0-15,-5-3 2 0,0 0-9 16,-9 3-61-16,4 1-217 0,-4 2-259 16,0 0-138-16,-4 2-10 0,-14 2 173 15,13 2 223-15,-8 2 135 0</inkml:trace>
  <inkml:trace contextRef="#ctx0" brushRef="#br0" timeOffset="127858">13875 12051 224 0,'9'0'445'0,"-9"2"92"0,0 2-17 0,-9-1-91 16,9-1-100-16,0 4-71 0,-5-2-49 16,5 2-30-16,-9-3-20 0,0 3-14 15,5-4-9-15,-5 2-8 0,4-4-9 16,-13 0-11-16,14 0-14 0,-5-4-21 0,4-2-16 16,-12 1-16-16,12-1-11 15,-4-6-7-15,0-1-8 0,9 2-5 0,-13-4-5 16,13-3-3-16,0 0-1 0,-5 0-1 15,5-1 0-15,0 2 0 0,5-2 1 16,-5 4-1-16,9 0 0 0,-5 0 0 0,5 3 0 16,0 1 0-16,-4 2 0 0,12-1 1 15,-12 2 0-15,8 5 0 0,-4-1 1 16,0 2 3-16,-4 4 0 0,8 2-1 16,-13-1 1-16,18 3-2 0,-18 0 2 0,5 3-2 15,-5-3 0-15,9 5-1 0,-5-1-1 16,-4 1 1-16,0 1 0 0,0 1-1 15,0-2-5-15,0 5-21 0,0-1-39 0,0 0-55 16,-4 2-91-16,-5 2-156 16,9-2-244-16,-5 4-146 0,-4 0-16 0,0 4 120 15,-4-5 240-15,8 1 182 0</inkml:trace>
  <inkml:trace contextRef="#ctx0" brushRef="#br0" timeOffset="128078.01">13740 12207 236 0,'0'-4'545'15,"0"-2"156"-15,0-3-64 0,0 1-209 0,0-1-135 16,0-7-74-16,0 1-43 0,0 0-31 16,5-2-28-16,4-2-31 0,-5-2-17 15,5-2-9-15,5-1-10 0,3 3-9 16,-12-4-12-16,8 2-10 0,5-1-7 0,0 3 0 16,0 0-5-16,-4 0-2 0,-1 0 0 15,0 2-3-15,10 2-5 0,-10-2-26 16,5 4-38-16,-4 3-79 0,-1 1-168 0,-4 2-279 15,-4-1-141-15,12 2-17 0,-17 1 130 16,5 5 257-16,-5-2 162 0</inkml:trace>
  <inkml:trace contextRef="#ctx0" brushRef="#br0" timeOffset="133100.87">13848 17891 3 0,'0'4'250'0,"0"-4"121"16,0 2 39-16,0-2-29 0,0 4-75 16,0-1-63-16,0-3-53 0,0 0-31 0,0 2-19 15,0-2-11-15,-9 0-14 0,9 0-17 0,0 0-15 16,0 0-17-16,0 0-8 0,9-2-12 16,-9-1-5-16,0-1-7 0,4 2-4 0,-4-4-5 15,0-1-4-15,9-5-3 0,0 3 0 16,-9 1 2-16,5-5 0 0,4 2-3 15,-5-5-3-15,5 5-1 0,-9-2 6 0,13-1 1 16,-13 1 4-16,9 2-2 0,0 1-7 16,-9-1-4-16,5 1 4 0,-5 1 9 0,9 1 4 15,-5 2 5-15,-4 3-6 0,0-1 2 16,9-2 11-16,-9 6 13 0,9-2 16 0,-9 2 4 16,0-3-10-16,0 3-14 0,0 0-16 15,0 0-8-15,0 3-9 0,0-1 0 0,0 4 9 16,0-2 7-16,0-1 4 0,0 3-2 15,0 2-11-15,-9-1-10 0,9 1-2 0,0 2-2 16,-9 1-3-16,9 2-3 0,0-1 2 16,0-1 1-16,0 4 10 0,0-2 8 0,-4 1 3 15,4-1 0-15,0-2-8 0,-9 8-6 16,9-7-5-16,0 3-4 0,0 0 1 0,0 0-3 16,0 2-2-16,0-1 3 0,0-1-2 15,-5 0-1-15,5-4 0 0,0 5 0 16,0-5-1-16,5 2-5 0,-5-1-23 0,0-3-30 15,0 3-42-15,0-3-52 0,0 2-56 16,0-5-99-16,0 4-155 0,0-1-202 0,-5-3-63 16,5 0 58-16,0-1 155 0,0 1 225 15,-9 1 133-15</inkml:trace>
  <inkml:trace contextRef="#ctx0" brushRef="#br0" timeOffset="133350.21">13861 18147 246 0,'0'-3'551'0,"-9"-1"153"16,9 4-69-16,0-2-211 0,-4 4-148 16,4-2-90-16,-9 0-59 0,9 0-39 0,0-2-25 15,0 2-20-15,0-4-10 0,0 4-4 16,9 0-2-16,-5-2-3 0,-4-1-7 0,18 3-5 16,-13-4-3-16,8 2-3 0,-4-2-2 15,4 2 0-15,5-2-3 0,-13 2 3 16,8-1-2-16,5-1 2 0,-4 2-1 0,-1-2 2 15,1 4-11-15,3-2-24 0,-12-2-43 16,8 4-92-16,-4 0-172 0,0 0-238 0,-4 0-102 16,4 0 13-16,-5 0 143 0,5 4 226 15,-9-4 135-15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2-02T02:51:33.0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1907 2205 65 0,'0'-6'337'16,"0"-4"114"-16,0 1-10 0,9 3-106 16,-9 1-73-16,0-1-37 0,5 0-28 0,-5 0-30 15,0 3-35-15,0-1-28 0,0 2-15 16,0-2-12-16,0 4-1 0,0 4-2 15,9-2-14-15,-9 7-5 0,0 3 0 0,0 1-5 16,0-2-1-16,0 5 13 0,9 1-7 16,-9 5-6-16,0-1-2 0,0 0-15 15,0 2-12-15,0 2-5 0,0 1-8 0,0-1-4 16,0 5 0-16,-9-3-2 0,9-4-1 16,0 5 2-16,0-5-2 0,0 2 2 15,0-4-2-15,0-1-2 0,0-1 2 0,0-1 0 16,0-3 0-16,0 0-8 0,0 0-27 15,9 0-43-15,-9-7-86 0,0 1-127 16,0-3-190-16,0-2-151 0,0-2-19 16,0-2 80-16,0-2 187 0,-9-8 167 0</inkml:trace>
  <inkml:trace contextRef="#ctx0" brushRef="#br0" timeOffset="386.13">1872 2309 47 0,'0'-23'381'0,"0"-1"132"0,0 3 29 0,0 0-184 16,0 0-122-16,0 2-57 0,0 4-33 16,9-2-17-16,-5 1-25 0,5 5-24 15,0-2-12-15,-5 1-7 0,10 3-6 0,4 3 5 16,-5 4-6-16,1 2-5 0,8 0-1 16,0 6-15-16,1 0-10 0,-1 3-6 15,-4 3-4-15,4-1-2 0,1 4-4 0,4 0-3 16,-5 4-2-16,-4-5 1 0,0 8-1 15,0-1 1-15,0 0 9 0,-9 2 10 0,4 2 7 16,-4-1 4-16,0 3-6 0,-9 3-11 16,5-3-3-16,-10 3-4 0,5-3 10 15,0-1 6-15,-18-1 5 0,14 2 1 0,-5-6-10 16,0-1-6-16,-5 1-4 0,1 0-2 16,0-2-3-16,-1-4-3 0,-4-1-1 15,-4-5 0-15,8 4-2 0,1-7 0 16,-10 0 1-16,19-4-1 0,-18 5 2 0,8-7-9 15,-4-3-20-15,5 3-38 0,4-4-61 16,-5 2-96-16,14-2-160 0,-13-2-202 0,13 4-69 16,0-1 37-16,0-3 145 0,0 2 204 15,0 2 127-15</inkml:trace>
  <inkml:trace contextRef="#ctx0" brushRef="#br0" timeOffset="706.14">2449 2508 23 0,'23'-9'380'0,"-10"3"153"15,1 0 62-15,-5 3-174 0,4-1-121 0,-4 2-61 16,0 2-32-16,-9 0-37 0,4 0-41 16,-4 0-34-16,0 2-17 0,9 2-7 0,-9-1-1 15,0-1-6-15,0 4-7 0,0 0-7 16,0 1-10-16,0 1-5 0,0 2-9 15,0-1-9-15,0 0-4 0,0 3-3 16,0-3-4-16,0 3-1 0,0-1-4 0,0 2 2 16,5 1-3-16,-5-1 2 0,0 2-2 15,0 0 1-15,0-3 2 0,0 5-2 0,0-2 1 16,0 0-8-16,0-3-19 0,0 3-32 16,0-2-48-16,0-5-74 0,0-1-103 15,0-1-161-15,0-6-160 0,-5-4-31 16,5-5 65-16,0-3 158 0,0-3 181 0</inkml:trace>
  <inkml:trace contextRef="#ctx0" brushRef="#br0" timeOffset="824.14">2552 2649 93 0,'0'-27'361'0,"0"-3"143"0,0 3 23 16,0-1-137-16,-9 5-116 0,9-2-69 15,0 5-50-15,-4 2-29 0,4 3-39 0,0 0-29 16,0 2-20-16,-9 5-21 0,9 2-34 16,0 3-66-16,0 3-130 0,0 3-196 0,0 3-133 15,9 0-26-15,-9 5 82 0,4 1 175 16,-4 3 140-16</inkml:trace>
  <inkml:trace contextRef="#ctx0" brushRef="#br0" timeOffset="1508.21">2790 2514 374 0,'13'-4'540'0,"1"2"90"16,3 2-159-16,-12-3-140 0,4-1-74 16,-9 4-52-16,0 0-47 0,-9 0-50 0,9 0-36 15,-5 7-22-15,-3-5-11 0,-1 4-8 16,4 0-8-16,-4 7-7 0,-4-2-7 0,4 1-5 15,-5 1-1-15,10-2-2 0,4 1-2 16,-9 1 0-16,0-5-2 0,9-1 1 16,9-1-1-16,-9 0-1 0,9-3 2 0,-5-1 0 15,-4-2-1-15,14-2 3 0,-14 2 0 16,18-7 0-16,-14 1 2 0,5 1 5 0,-4-1 4 16,4-4 4-16,4 1 0 0,-4 1-5 15,0 1-3-15,-5-1 0 0,-4 4-4 16,14 2 1-16,-14-1 2 0,9 6 8 15,-9-1 7-15,9 4 3 0,-9 0 5 0,0 7-9 16,4-2-7-16,-4 5-2 0,0 2-6 16,0 0 0-16,0 6-2 0,0-1-2 0,0 2 0 15,0 1-1-15,0 1-1 0,9 1 1 16,-18-1 0-16,9-4-1 0,0 5 0 16,0-5-1-16,0-2 2 0,-4 0 0 15,4-2 2-15,-9-2-1 0,0-4-1 0,9 2 1 16,0-7 3-16,-5-2 11 0,-4 1 9 15,9-5 2-15,-4-2 0 0,4-2-11 0,-18-5-7 16,18 1-3-16,0-5-2 0,-5-1-2 16,5-3 0-16,-8 0 0 0,8 0-1 15,8-3 2-15,-8-4 1 0,5 1 0 16,4 0-1-16,0 0 2 0,-5-2-2 0,10 2 0 16,4-3-2-16,-14 3-2 0,10 2 1 15,-5 2-1-15,4-2-1 0,9 5 3 16,-8-1-1-16,4 6 0 0,-14-3 0 0,10 5 1 15,4 1 0-15,-14 0 0 0,10 4 1 16,-6 2 1-16,1-3-2 0,-4 6 3 16,4-3-1-16,-5 2 1 0,5 2 11 0,-9-2 14 15,9 4 8-15,-4-2 3 0,-5-1-6 16,0 3-10-16,9 0-10 0,-9 3-1 16,0-3-5-16,0 3-2 0,0 3-1 0,0-3 0 15,-9 5-2-15,9 1-1 0,0 0 0 16,0 4-1-16,0-4-5 0,0 0-21 0,0-1-32 15,0 1-44-15,0-2-64 0,0-1-98 16,0-3-150-16,0-1-199 0,9-5-70 16,-9-3 46-16,9 0 144 0,-9-5 214 15,4-1 130-15</inkml:trace>
  <inkml:trace contextRef="#ctx0" brushRef="#br0" timeOffset="1754.02">3264 2592 42 0,'9'-30'408'16,"5"3"163"-16,-1 0 59 0,-4 3-164 15,0 3-124-15,-4 2-70 0,-5 4-41 0,9 1-35 16,-9 5-42-16,9-3-31 0,-9 5-20 16,0 5-18-16,0-2-21 0,0 2-18 0,0 4-16 15,0 2-13-15,0 2-4 0,0 3-5 16,0 6-2-16,-9-1-4 0,9 8 1 16,0-1-1-16,0 6-2 0,0 0 2 0,-9 3-2 15,9 0 0-15,0 3 0 0,0-1-5 16,0 2-16-16,0 2-22 0,0-6-26 0,0 3-36 15,9-7-42-15,-9 1-64 0,0-6-89 16,9 0-118-16,-9-6-138 0,0-2-39 16,0-5 49-16,0-1 125 0,0-7 169 15</inkml:trace>
  <inkml:trace contextRef="#ctx0" brushRef="#br0" timeOffset="2370.32">3345 2852 107 0,'0'-17'386'16,"9"-4"144"-16,-4 0 7 0,-5 6-124 15,0-4-100-15,0 4-67 0,8 3-53 16,1 1-39-16,-9 2-38 0,5-1-26 0,4 2-17 15,-5 1-17-15,14 5-8 0,-13-4-17 16,13 2-5-16,-5 1 12 0,1 3 7 16,-1 0 6-16,0 0 2 0,-4 0-19 0,5 3-13 15,-5 1-4-15,-5 2-6 0,5 0-1 16,-9 3-1-16,9-1-2 0,-9 1-1 16,0 1-1-16,0-1-1 0,0 3-1 0,-9 3-2 15,9-4-1-15,-9 2-1 0,9-1-2 16,0-1 2-16,-4-1-2 0,4-1 1 15,-9-3-1-15,9 0 2 0,0-6-2 0,9 3 3 16,-9-3 0-16,4-3 0 0,-4-3 2 16,9-4-2-16,-9-1 1 0,9-4-2 15,-4 3 2-15,-5-6 0 0,18 2-1 0,-18 1 0 16,4 0 0-16,9 4 0 0,-13-1 2 16,18 3-1-16,-18 3-1 0,5 2 1 15,-5 4 0-15,9 4 2 0,-9-2-2 16,4 5 3-16,-4 1 0 0,0 2-2 0,0 1 2 15,9 2-2-15,-9 2-2 0,9-1-1 16,-4-1-1-16,4-2-3 0,0 1 2 0,-5 1 0 16,9-5 0-16,-4-1 0 0,5-5 1 15,-5 2 1-15,4-4-1 0,-4-6 1 16,5 2 1-16,-10-5 0 0,14-2-1 16,-13-1 1-16,12-3-2 0,-12-6 1 0,8 0 1 15,-4 0 9-15,0-7 1 0,-4 1 4 16,8 1 4-16,-13-1-6 0,9-3-4 0,-9 3 16 15,0-1 6-15,9 5 9 0,-18 2 18 16,9 0 8-16,0 6 13 0,-9 2 8 16,9 7-6-16,-4 0-18 0,-5 6-20 0,4 4-15 15,5 2-10-15,-18 5-8 0,18 2-1 16,-13 5-3-16,13 6-3 0,-5-1 2 16,5 5-3-16,-8 1 0 0,-1 1-1 0,9 4-1 15,0-5 1-15,9 1-1 0,-1-3-25 16,-8 1-40-16,5-5-59 0,8-2-80 15,5-2-93-15,-13-4-152 0,8-3-214 0,5-7-71 16,0-1 39-16,-9-4 150 0,4-4 237 16,10-1 140-16</inkml:trace>
  <inkml:trace contextRef="#ctx0" brushRef="#br0" timeOffset="2986.84">4160 2501 413 0,'18'-23'612'0,"-13"2"131"16,4 6-189-16,-5 2-168 0,5 5-90 0,-9-1-53 15,9 3-52-15,-9 6-53 0,0-4-51 16,0 8-31-16,0 2-21 0,0 3-14 16,0 2-6-16,0 5-5 0,0 1-3 0,-9 7-3 15,9 3-2-15,0 1-1 0,-9-1 1 16,9 3-1-16,0-1 1 0,0 1 1 16,0 1-8-16,0-5-22 0,0 1-33 0,0 1-44 15,0-7-45-15,9-4-44 0,-9 2-51 16,0-7-45-16,9-3-47 0,-5-3-19 15,-4-6 31-15,0-6 79 0,9-9 151 16,-9 0 160-16,9-10 127 0,-9 2 79 0,0-5 6 16,5 1-25-16,-5-3-27 0,0 1-25 15,0-1-23-15,9 0-24 0,-5 3-17 16,-4-3-17-16,9 3-13 0,0 0-14 0,-9 5-14 16,5-1-8-16,4 4-9 0,-5 2-5 15,5 2-11-15,4 3-15 0,-4 3-1 16,-4 3 6-16,4 0 4 0,4 3 4 0,-13 3-9 15,18 3-11-15,-13 3-5 0,-5 2-5 16,9 1-4-16,-5 4-3 0,-4 1 0 16,0 5-3-16,0 2 0 0,-4 0-1 0,-5-1-1 15,4 5 0-15,-4-4-1 0,0 2-1 16,-4-2 0-16,4-2 1 0,-5-2 1 0,10 2-1 16,-5-8 1-16,-4 2-1 0,4-5-1 15,4-2 0-15,-4 1-1 0,0-5-1 16,9-2-2-16,0 0 2 0,0-2-1 0,0 2 0 15,0-7 0-15,9 5 1 0,0-4 2 16,-4 0 1-16,8-1 1 0,-4 5 1 16,4-2 1-16,1 4-1 0,-5 0 3 0,4 4-1 15,5-2-1-15,-13 7 2 0,8 1-2 16,-4 1 2-16,0 4-2 0,-4 4 1 16,3-2-1-16,-3 4-1 0,4 0-1 0,-9 0-13 15,9 0-29-15,-5-2-39 0,-4 2-55 16,9-6-68-16,-4 0-123 0,-5-3-222 15,9-3-172-15,-9-3-46 0,13-4 89 16,-13-2 218-16,9 0 199 0,0-6 123 0</inkml:trace>
  <inkml:trace contextRef="#ctx0" brushRef="#br0" timeOffset="3964.55">4630 2742 378 0,'14'-4'604'0,"-14"4"122"0,9 4-157 16,-9-4-198-16,9 2-120 0,-5-2-68 15,-4 0-41-15,14 0-27 0,-14-2-21 0,9-2-3 16,0 2 0-16,-5-5 3 0,14 1 6 16,-18 0 4-16,5-3-3 0,8 1-3 0,-13-1-6 15,18-1-19-15,-18-1-9 0,4-1-16 16,-4 3 2-16,9-3 6 0,-9-1 6 16,5 4 5-16,-5-3 3 0,-5 3 8 0,5 3 17 15,-9 0 16-15,5 1 5 0,4 1-4 16,-18 2-10-16,18 2-18 0,-13 0-20 0,8 6-18 15,-4-4-14-15,0 5-12 0,-4 1-5 16,4 1-6-16,4 3-4 0,-4 1-1 16,5-2-2-16,-5 5-3 0,9-1-2 15,0 2-2-15,0 2 1 0,0-2 0 0,0 2 1 16,0 2 1-16,9 0-13 0,-5-6-42 16,10 2-55-16,-5-2-45 0,13 0-37 0,-8-3-11 15,8-5 0-15,-9-1-8 0,10 0 0 16,8-6 22-16,-13-4 37 0,4-4 40 15,1 1 37-15,-1-1 26 0,1-5 21 16,-1 1 17-16,-4 1 22 0,0-2 20 0,-14 1 24 16,10 3 22-16,-14 1 16 0,9-1 10 15,-9 3 7-15,0 0-2 0,-9-1-2 16,9 5-8-16,-14 2-12 0,10 0-11 0,-5 2-14 16,-5 2-10-16,5-1-9 0,-4 5-11 15,0 2-1-15,4-1 2 0,-5 2-1 16,5-1-3-16,5-1-10 0,-5-1-8 0,9-2-5 15,0 1-4-15,0-5-3 0,0 2 2 16,9-4 1-16,-5 0-1 0,5-4 1 16,-4-2-1-16,13 1 2 0,-14-1 2 0,14-7 4 15,-14 5 10-15,10-1 5 0,4-3 2 16,-14 3 0-16,10 3-8 0,-14 0-1 16,9 3-2-16,0-1-2 0,-5 8-1 0,-4 1-3 15,0 5-1-15,0 5-1 0,9-4-2 16,-9 5-4-16,5 1-31 0,-5 2-29 15,0-2-36-15,9 2-47 0,-1-4-31 0,-3-4-32 16,13-1-20-16,-14-1 3 0,10-7 30 16,8-2 42-16,-8-2 47 0,4-1 37 15,4-3 25-15,-9-4 17 0,10 1 26 0,-19 1 27 16,19-5 28-16,-14 2 26 0,-5-1 6 16,9 3 6-16,-13-3-6 0,0 5-1 15,0 1-1-15,0 4-9 0,-4 2-9 16,-5 2-19-16,5 4-16 0,-5 1-11 0,0 1-6 15,-5 1 2-15,10 3 3 0,-5-3 0 16,0 1 3-16,9 1-11 0,-5-5-3 0,5 3-4 16,0-3-6-16,5-2 0 15,-5-4 0-15,9 0 0 0,0-6 2 0,-5 0 0 16,5-3 12-16,-4-4 7 0,4-1 11 16,0-1 19-16,-5-6 4 0,9-3 17 0,-4-1 24 15,-9-2 20-15,14 1 25 0,-5-1 11 16,0 2 13-16,-9 1 2 0,4 7 9 15,-4-2 16-15,0 7 28 0,0 3 23 0,0 1 11 16,0 1-13-16,0 5-42 0,0 2-49 16,-4 5-54-16,4 1-35 0,0 7-27 15,-9 1-14-15,0 5-10 0,9-2-5 0,0 2-4 16,0 2-4-16,0-4-25 0,0 2-71 16,9-4-101-16,0-4-134 0,-5 1-153 15,-4 1-207-15,14-7-345 0,-14-1-117 0,9-1 48 16,0 2 207-16,-9-6 386 0,0 2 225 15,0 2 133-15</inkml:trace>
  <inkml:trace contextRef="#ctx0" brushRef="#br0" timeOffset="4751.37">1325 2537 346 0,'-18'0'566'0,"0"4"121"0,0-1-173 15,0 3-195-15,1 0-122 0,3 0-66 0,1-1-40 16,4-1-26-16,-5-4-16 0,14 2-21 16,-9-4-12-16,18 2-6 0,-9-6-4 0,9 3-2 15,-4-1 0-15,8 2 1 0,-4-4 0 16,5 6 3-16,3 0 1 0,1 2 0 15,0 2-18-15,0 2-44 0,0-1-103 16,0 1-193-16,4 0-198 0,-4 3-69 0,0 4 38 16,0 1 160-16,-4 5 184 0</inkml:trace>
  <inkml:trace contextRef="#ctx0" brushRef="#br0" timeOffset="4989.29">1280 3405 113 0,'-9'3'496'0,"9"-1"160"16,-13 2 43-16,13 4-260 0,-5-1-167 15,5 1-108-15,0-1-63 0,5 1-40 0,-5-2-22 16,13 1-30-16,-4-1-44 0,5 3-99 15,-1-3-188-15,5 0-209 0,0 0-88 16,-9-1 30-16,13 1 146 0,1 0 194 16</inkml:trace>
  <inkml:trace contextRef="#ctx0" brushRef="#br0" timeOffset="8311.15">1952 3435 111 0,'9'-6'280'15,"-9"-3"37"-15,0 3-37 0,0-3-43 16,0 3-36-16,-9-6-35 0,9 3-21 16,0 0-18-16,0 3-21 0,-9-4 1 15,9 5-17-15,0-5-16 0,0 8-21 0,0-4-20 16,0 6-8-16,0 2 4 0,0 2 9 16,0 4 1-16,0 1 0 0,9 7-15 15,-9 2-9-15,0 0-5 0,9 6-1 0,-9-1-6 16,0 7-1-16,0 1 0 0,-9 1-4 15,9 2 2-15,0 2 0 0,-9-3-2 16,9 3 2-16,0-4-1 0,0 2 0 16,0-2 2-16,-4-1 0 0,4-1 1 0,0-1 0 15,-9-1 1-15,9-5-1 0,0 2-9 16,9-8-33-16,-9-2-47 0,0-2-122 16,-9-5-205-16,9-4-91 0,0-4-14 15,0-6 91-15,-9-6 187 0</inkml:trace>
  <inkml:trace contextRef="#ctx0" brushRef="#br0" timeOffset="8635.2">1867 3579 28 0,'0'-28'325'0,"-9"5"110"16,9 2 12-16,0 2-166 0,0 2-108 0,0 2-66 16,9 3-39-16,-9-3-27 0,5 0-15 15,8 2-9-15,-4 5-8 0,4-5-1 16,10 5-4-16,-10-1 1 0,10-1 2 15,-1 5-2-15,0 1 1 0,1 2-1 0,-1 2 0 16,-4 2 3-16,4 5-2 0,1-1 1 16,-10 2 0-16,1 5-3 0,4-4-1 15,-14 5 47-15,14-1 29 0,-18 4 17 0,0 2 14 16,0 2-44-16,-9 2-25 0,0 5-15 16,-4-1-13-16,-1-1-6 0,-8 5-2 15,8-1-6-15,1-3 0 0,-9-1 0 16,8-1 1-16,-8-4 3 0,4 0 0 15,0-4 1-15,0-2 0 0,5-2-10 0,8-5-32 16,-13-4-50-16,18-2-121 0,-13 1-183 16,13-3-98-16,0-3-17 0,0 1 85 15,0-2 166-15</inkml:trace>
  <inkml:trace contextRef="#ctx0" brushRef="#br0" timeOffset="8948.07">2413 3555 205 0,'14'-6'428'16,"-5"0"99"-16,0 0-120 0,-9 6-148 0,4 2-81 16,-4 2-46-16,0 2-30 0,0-4-23 15,0 11-30-15,0-5-20 0,0 5-6 16,0-2-10-16,0 1-6 0,0 7-1 0,0-4-1 15,0 2-2-15,-4 2-2 0,4 2 2 16,0 0-1-16,0 0-1 0,0 3 3 16,0-3-3-16,0 2-4 0,0 2 3 15,0-1 0-15,0-3 0 0,0 2 4 16,0-2 2-16,4 0 5 0,-4 0-29 0,0-2-46 16,14-4-113-16,-14-4-200 0,0-1-108 15,9-1-24-15,-9-7 74 0,9-4 168 16,-5-2 124-16</inkml:trace>
  <inkml:trace contextRef="#ctx0" brushRef="#br0" timeOffset="9439.14">2687 3648 243 0,'18'-31'415'16,"0"5"79"-16,-10 5-172 0,6 2-104 16,4 5-60-16,-14 5-19 0,-4 3-11 15,9 2-27-15,-4 8-25 0,-5 2-29 0,0 3-20 16,0 5-14-16,0 7-4 0,0 1-6 15,0 1-3-15,-5 8-1 0,-4-1 0 16,9 2 1-16,-4 4-1 0,-5 4 1 16,0-4 0-16,9 0 1 0,-5 0 1 0,-4-3 3 15,9-3 3-15,0 0 0 0,0-9-7 16,0-4-16-16,0-1-26 0,0-7-27 16,0-3-49-16,0-10-52 0,0-4-45 15,0-5-43-15,0-8-15 0,9-5 1 16,-9-7 28-16,0-6 69 0,5-3 131 15,-5 0 145-15,9 0 110 0,0 2 62 0,-9 4-22 16,4 4-54-16,-4 5-52 0,14 6-35 16,-14 6-25-16,18 6-23 0,-14 9-8 15,5 2-9-15,5 11-16 0,-1 8-10 16,5 5-7-16,-5 7-3 0,1 3-6 16,-1 7 1-16,10-1-1 0,-1 0-1 0,-9 0-2 15,10-6-4-15,-10-6 27 0,10-3 16 16,-10-3 12-16,1-6 7 0,3-7-2 15,-3-1 1-15,-1-7 2 0,-4-3 1 0,5-9-20 16,-5-3-15-16,-5-9-7 16,5-3-5-16,-4-10-5 0,4 1 0 0,-9-5-2 15,8-5 2-15,-8 1 1 0,5-2 5 16,-5-1-4-16,0 3-26 0,0 0-70 16,0 8-149-16,9 4-223 0,-9 9-105 0,0 9 2 15,0 10 112-15,-9 2 196 16</inkml:trace>
  <inkml:trace contextRef="#ctx0" brushRef="#br0" timeOffset="9612.29">3439 4113 32 0,'14'11'450'0,"3"-1"173"15,-17-5 113-15,5 5-274 0,4-8-172 16,-5 2-117-16,-4-4-101 0,9 0-128 15,-9-6-277-15,0 0-208 0,9-3-84 0,-9-1 32 16,0-1 205-16,0-1 173 16</inkml:trace>
  <inkml:trace contextRef="#ctx0" brushRef="#br0" timeOffset="21923.12">11573 5922 122 0,'4'-15'337'0,"-4"0"79"0,0 3-97 16,9-1-109-16,-9 5-58 0,0 1-37 16,0 1-8-16,0 4-12 0,0-1-24 0,0 3-13 15,0 3-23-15,0-1 5 16,0 8 9-16,0-1 5 0,0 6 4 0,0 2-16 16,0-1-11-16,0 5 12 0,0-4 12 15,0 5 3-15,0-1 3 0,0 2-23 16,0 2-14-16,0-1-11 0,0-3-3 0,0 6-2 15,0-4-4-15,0 1 1 0,0 1-2 16,0-4 0-16,-9 2 2 0,9 1-1 16,0-5 0-16,0 2 3 0,0 0-2 15,0-6-23-15,0 2-45 0,0-1-79 16,0-5-145-16,0 2-170 0,0-7-62 0,0 0 23 16,0-6 113-16,-4-4 171 0</inkml:trace>
  <inkml:trace contextRef="#ctx0" brushRef="#br0" timeOffset="22221.02">11559 6080 276 0,'0'-23'458'0,"-9"2"90"15,9 0-179-15,0 2-143 0,0 4-89 16,0 0-57-16,0 0-33 0,0 3-19 16,9 1-11-16,-9-1-7 0,5 3-5 15,4 3 0-15,-5-1-1 0,5 5 1 0,4-2-1 16,5 4 1-16,-13 0 0 0,4 4 1 15,4 1 0-15,-4 1 0 0,5 4 0 16,-10-1-3-16,5 3 0 0,0-3-3 16,-5 6 2-16,-4-3 1 0,0 3 16 15,0 0 15-15,0 2 8 0,-4-2 7 0,-5 4-13 16,0-2-13-16,5 2-7 0,-5-2-6 16,-5-1 0-16,5-1-1 0,-4 0-8 15,8-4-21-15,-4 1-45 0,0-3-86 16,5-3-156-16,-5 0-145 0,0 1-50 15,9-7 42-15,-4 2 131 0,4-2 148 16</inkml:trace>
  <inkml:trace contextRef="#ctx0" brushRef="#br0" timeOffset="22709.15">11783 5981 129 0,'18'-17'368'0,"0"2"96"0,4 5-78 0,-17 5-144 16,8-1-91-16,5 6-50 0,-13 0-17 15,8 6-10-15,-4 3-4 0,0-1-12 16,-9 7-17-16,0 4-14 0,0 2-8 16,4 0-4-16,-4 5-4 0,0 1-2 15,0 1-2-15,0-1-2 0,-4-1 0 0,4 5-4 16,0-7 1-16,0-1 0 0,0 2 1 16,0-4 3-16,0-4 1 0,0-2 0 15,0-2-1-15,0-1-1 0,0-3 1 0,-9-7-2 16,9 2 1-16,0-4-2 15,0-6-3-15,0-3 0 0,0-3 0 0,-9-3-1 16,9-6 0-16,0 2-1 0,0-2-1 16,0-3-2-16,0 1-1 0,0-2 1 15,0-1 0-15,0 5-3 0,0-4 1 0,9 2-1 16,0 2 3-16,-9 6 0 0,4 0 2 16,5 0 1-16,-4 5-2 0,4 1 1 15,0 3 3-15,-5 4 0 0,14 2 4 16,-13 2-1-16,8 4 2 0,-4 3-2 15,0 3-1-15,-5 1 2 0,10 4-1 0,-5-2 0 16,-9 4 1-16,9 2 2 0,-5 0 3 16,-4 0-2-16,0 0-1 0,-4 0 2 15,-5 3-2-15,9-3-2 0,-9 0 4 16,4 0-3-16,-4 0-1 0,5-4 2 0,-14 2 5 16,5-4 0-16,8-3-26 0,-4-3-68 15,0-1-156-15,-4-4-183 0,4-1-78 16,4-6 16-16,-4-3 123 0,9-4 162 15</inkml:trace>
  <inkml:trace contextRef="#ctx0" brushRef="#br0" timeOffset="23089.21">12200 6072 215 0,'9'-9'464'0,"-5"-3"112"0,5 3-107 16,0-1-179-16,-5 5-113 0,5-5-68 16,-4 4-41-16,4 1-25 0,0 1-15 15,-5 2-6-15,10 2-6 0,-5 2-5 16,0 5-2-16,-5-1 1 0,5 2-2 16,0 5 1-16,-9 2-2 0,0 2-1 0,0 2-2 15,0 2 1-15,0-4 15 0,-9 4 13 16,0-2 6-16,5 4 6 0,-5-4-12 15,0 2 1-15,-5 0-1 0,10-6-1 16,-5 2-2-16,0-4-9 0,4-1-9 0,-4-3-6 16,9-3-5-16,0 0-3 0,0-3 1 15,9 3 0-15,-4-4 1 0,4 2 3 16,4-4-1-16,1 2 4 0,-5-2 1 0,22 3-1 16,-13-3 2-16,4 0-21 15,1-3-51-15,8 1-92 0,-13-2-191 0,13 2-174 16,-4-4-60-16,-4 3 39 0,8-3 155 15,-13-4 172-15</inkml:trace>
  <inkml:trace contextRef="#ctx0" brushRef="#br0" timeOffset="23737.31">13203 5970 302 0,'0'-6'516'0,"9"6"111"16,-9 0-162-16,9 0-174 0,-9 6-105 0,-9-3-66 15,9 3-37-15,0 2-25 0,0 1-20 16,-9 4-13-16,9-1-10 0,0 3-5 16,0 2-3-16,0 2-2 0,0 2 0 15,0 0-1-15,9 0 0 0,-9 3 0 0,0-1-2 16,0 2 1-16,9-2 0 0,-9-1 1 16,0-1 2-16,0 0-1 0,0-4 2 15,4 2 1-15,-4-2-11 0,0-5-22 16,0 1-29-16,0-7-37 0,0 0-26 15,0-3-9-15,9-6 9 0,-9-3 19 0,-9-4 27 16,9-1 19-16,0-8 23 0,0 2 14 16,-4-8 7-16,4 2 8 0,-9-5 0 15,9 1 4-15,-9 1 3 0,9-1 15 0,0-1 19 16,0 5 19-16,0-2 18 16,0 2 4-16,0 4-7 0,9-1-13 0,0 2-10 15,-9 3-7-15,4 0-1 0,10 6-7 16,-5-3-7-16,0 3-7 0,-5-1-7 15,9 5 6-15,-4 1 4 0,0 2 2 0,5 2 6 16,-10 2 3-16,5 2-2 0,0 1 1 16,-4 5-6-16,4-1-9 0,-9 3-6 15,9 3-4-15,-9 0-4 0,-9 0-2 16,0 2-1-16,9 2-1 0,-14-2 1 0,5 2 0 16,5 2 0-16,-5-6 0 0,-5 3 3 15,5 0 0-15,-4-4-4 0,9 1-11 16,-5-6-27-16,0 3-58 0,-5-5-120 15,14-1-211-15,-4-4-142 0,-5 2-34 16,9-4 78-16,-9-4 191 0,9 2 149 0</inkml:trace>
  <inkml:trace contextRef="#ctx0" brushRef="#br0" timeOffset="24449.02">13516 6021 84 0,'0'0'375'0,"5"-4"118"16,-5 2-24-16,0-2-155 0,0 2-105 0,0-1-64 16,9-1-38-16,-9 2-23 0,4-4-23 15,-4 3-21-15,0-1-6 0,9 2-3 16,-9-4 0-16,9 0 0 0,-4-1 0 16,4 1 4-16,0 0 4 0,-5 3 1 15,5-3-7-15,4 0-12 0,-4 4-7 0,-4-5-4 16,8 1-3-16,-4 4 1 0,0-2-3 15,-4 2-1-15,8 2 4 0,-13 0 14 16,9 0 29-16,-9 0 15 0,0 2 8 16,9-2-14-16,-9 4-20 0,0-2-16 0,0 2-8 15,-9-4-5-15,9 2-4 0,0 2-4 16,0-1 1-16,0-3-1 0,0 2-1 16,-9 2-1-16,9-4-1 0,0 0 0 0,0 0-1 15,-4 0 1-15,4 0 0 0,-9-4 0 16,9 4 1-16,0-2-1 0,-5 2 2 15,5-3-1-15,0 3 0 0,0 0 0 16,0 0-1-16,0 0 0 0,0 0-1 0,0 0 1 16,-9 0-1-16,9 3 1 0,0-3 1 15,0 2-1-15,0 2 0 0,0-2 1 16,0 2-1-16,0 1 1 0,-9-1-1 16,9 2 1-16,0 3 13 0,0-3 11 15,0 6 5-15,0-3 6 0,0 2-13 0,0 5-7 16,-4 1-5-16,4 2-3 0,0-2-1 15,-9 4-2-15,9 1 0 0,-5 1-1 16,5 2-1-16,-9 1 1 0,9-5-2 16,-9 4 2-16,9-2-1 0,-4-2 1 0,4-2-1 15,0-4-1-15,-9 0 1 0,9 0-2 16,0-3-8-16,0-3-19 0,9-1-35 16,-9-4-80-16,0-1-135 0,0-3-179 0,0-3-150 15,0-3-18-15,0-6 90 16,0-3 168-16,0-4 161 0</inkml:trace>
  <inkml:trace contextRef="#ctx0" brushRef="#br0" timeOffset="24721.43">13592 6057 148 0,'0'-15'436'0,"0"0"120"16,9 3-50-16,-9 3-183 0,0 3-126 0,9 0-80 16,-9-1-50-16,5 5-27 0,-5-2-15 15,13 2-2-15,-4 2 0 0,0 2 5 16,-4 2 0-16,8-2 5 0,-4 5 8 0,5-1 12 15,-6 5 17-15,1-1 1 16,-4-1-5-16,-5 3-10 0,9 3-18 0,-9-4-8 16,0 8-3-16,0-2 0 0,-9 2 0 15,9-1 1-15,-5 2-9 0,5-1-6 16,-9-2-4-16,1 2-2 0,3-1 1 0,-4-3-1 16,0 0-2-16,5-4-7 0,-5 1-20 15,4 1-34-15,5-4-91 0,-9-3-159 16,0 0-218-16,9 0-95 0,-4-3 18 15,4-3 134-15,0 0 204 0,-9-3 123 16</inkml:trace>
  <inkml:trace contextRef="#ctx0" brushRef="#br0" timeOffset="25174.29">13870 6038 301 0,'5'-11'537'0,"8"-1"121"15,-13 3-144-15,9-1-195 0,0 1-123 16,-5 3-76-16,14 0-46 0,-13 1-28 16,8 1-17-16,-4 2-10 0,5-2-5 15,-1 4-5-15,-4 4 0 0,5-4 0 0,-6 6 5 16,1-3 8-16,-4 3 3 0,4 2 2 16,-5-1 4-16,-4 5 0 0,0-3 1 15,0 3 1-15,0-1-8 0,-4 2-9 16,-5-1-5-16,4-3-4 0,-4 3-1 0,1-1-1 15,-6-2 0-15,5 1 1 0,5-1-1 16,-5-1-2-16,4-2 0 0,-4 1-3 16,9-5-3-16,-9 2-3 0,9 2 0 0,0-3 1 15,9-1 1-15,0 4 1 0,-9 0 1 16,5 1 0-16,8 1 0 0,-4 1 2 16,0 1-1-16,-4-1 2 0,12 3-1 15,-12-1 2-15,8 2-1 0,-13-5 0 16,18 5 2-16,-18-5 9 0,0 2 10 0,0 1 8 15,0-2 6-15,0 3-2 0,-9 1-7 16,0-2-9-16,-4-1-4 0,8 1-6 16,-4-1-1-16,1-1 2 0,-6-1-3 15,1-4-26-15,-1 1-64 0,-4-5-166 0,5 0-283 16,-10-5-136-16,10-5-22 0,-9-1 122 16,-5-4 247-16,-5-4 144 0</inkml:trace>
  <inkml:trace contextRef="#ctx0" brushRef="#br0" timeOffset="27167.76">19119 6087 227 0,'9'-15'409'16,"-4"0"88"-16,8 0-150 0,-13 0-93 0,9 3-53 15,-9-3-26-15,0 2-14 0,0 1-14 16,0 3-20-16,-9 3-21 0,9 0-26 16,-4 3-27-16,-5 3-18 0,4 3-11 0,-13 1-5 15,5 2 1-15,8 3 1 0,-13-1 0 16,5 5-3-16,0-1-6 0,-1 3-5 15,-4-4-5-15,14 4-1 0,-5 1-2 16,4-5 1-16,5 4-1 0,-9-3 2 0,9 3 1 16,0-2-1-16,9 2 3 0,-9 2-1 15,5 2 1-15,-5-5-1 0,13 5-2 16,-4-4 0-16,0 2 0 0,-4-2-1 16,8 0 2-16,-4 1 0 0,0-5-1 15,-5 2 0-15,5-1 2 0,0-3 0 0,-9-1 0 16,0-1 1-16,0-1 2 0,0 0-1 15,0-3 1-15,-9-1 2 0,0 2-2 16,5-4 3-16,-14 0-3 0,5 0-7 16,8-4-19-16,-13 2-31 0,5-5-53 0,8 1-60 15,-13 0-106-15,14 1-141 0,-5-5-106 16,0 5-19-16,5-1 79 0,-5 0 146 16,9 2 140-16</inkml:trace>
  <inkml:trace contextRef="#ctx0" brushRef="#br0" timeOffset="28522.02">19048 6264 1 0,'22'-6'271'0,"-9"2"117"0,10-1 35 16,-1-5-121-16,-8 5-73 0,8-1-44 16,-4 0-38-16,0 0-8 0,4-3-28 15,-4-4-13-15,0 5-16 0,0-7-9 16,0 3-9-16,4-3-8 0,-17 0-4 16,17 0 0-16,-13 0-3 0,5 0-14 0,-10-1-4 15,5 5 14-15,0 1 11 0,-9-1 11 16,0 5 4-16,-9 3-17 0,0-1-5 15,9 4-9-15,-13 4-5 0,8-1-6 16,-4-1-10-16,0 4-6 0,-4 3-4 0,8 1-5 16,-13-1 1-16,14 3-3 0,-5-3 0 15,0 3-1-15,9-1 1 0,-4 2-2 16,-5-1 0-16,9-1 0 0,9 4 0 0,-5-3 1 16,-4 3-1-16,9-2 3 15,0-1 0-15,-5 3 0 0,14-4 0 0,-13 2-10 16,8-5-21-16,5 2-34 0,-4-1-51 15,8-3-74-15,-9 0-82 0,1-6-83 16,8 3-47-16,-8-3-22 0,17-3 12 0,-18-3 62 16,10-4 94-16,-5-1 157 0,4-1 169 15,1-3 111-15,8 0 79 0,-13-4 3 16,0 4-46-16,4 0-30 0,-17-2-35 16,8 5-32-16,5-1-11 0,-14 5 4 15,-4-1 7-15,9 3-2 0,-9-1-14 16,0 5-21-16,-9 2-18 0,9 2-5 15,0 1-1-15,-4 1-9 0,-5 2-7 0,0 0-11 16,5 3-12-16,-5-1-6 0,4 1-6 16,-4 1-4-16,0 1-2 0,5-1-1 15,4 1-3-15,-9 2 4 0,9-1-1 0,0-1 1 16,0 2-1-16,0-1 1 0,0-3 0 16,9 3 1-16,-9-3-1 0,0-1 1 15,4-1-2-15,-4 1 0 0,18-1 0 16,-18-5-1-16,5-2-2 0,4 0 1 15,-5 0-2-15,5-2-2 0,0-5 0 0,-9-1-3 16,4-1 1-16,5-3 0 0,-4-1 1 16,4 2-2-16,0-4 0 0,-9 3 1 15,4-3 4-15,5 2 2 0,-4 5 3 16,-5-5-2-16,9 5 1 0,0 2-2 0,-5-1 0 16,-4 5 0-16,9-2 1 0,0 2-1 15,-4 4 1-15,-5 2 1 0,0 2 2 16,8-1-2-16,-3 5 1 0,-5-1 1 15,0 3 0-15,0 3-1 0,0 0 0 0,0 0-1 16,0 0-1-16,0-1-1 0,0-1 1 16,0 2 0-16,0-7-1 0,0 1-2 15,0 1 0-15,0-4-1 0,0-3 1 0,9-3 1 16,-9 0 0-16,9 0 0 16,-9-7-1-16,0-1 0 0,4-5 0 0,-4 2-1 15,14-1 0-15,-14-3-1 0,9 0-2 16,0-4 2-16,-5 2-1 0,14 1 1 15,-18-1-2-15,5 2 3 0,8 0-2 0,5 0 2 16,-18 3 1-16,4 3 0 0,10-1 0 16,-14 5 1-16,18 1 1 0,-18 4-1 15,4 4 0-15,-4-2 2 0,9 5-1 16,-4 5 1-16,-5-3 0 0,0 6-2 0,9-3 3 16,-9 3-2-16,0 0 0 0,0-4-1 15,9 5-1-15,-5-5 0 0,-4 2 0 16,0-5 0-16,9 1-1 0,0-3 0 15,-9 4 1-15,4-7 0 0,10-1 0 16,-14-2-1-16,18-2 0 0,-14-1-1 0,10-3-1 16,-5 0 0-16,4-7-1 0,5 2-1 15,-13-5 0-15,8-1 0 0,5 2 2 16,-14-4-1-16,10 2-1 0,-5 2 3 16,0 3-1-16,-5-1 3 0,5 4-1 0,-4 3 1 15,4 0 1-15,-9 6 1 0,9 4 0 16,-9-2 3-16,0 7-2 0,0-3 1 15,0 7 0-15,0-1 1 0,0-1-3 0,0 4 3 16,0 1-2-16,0-1-2 0,4-4 2 16,-4 4 0-16,0-3-2 0,0 1 0 15,9-4 0-15,0-3 0 0,-9 2-2 16,4-1 0-16,-4-5-1 0,9-2-2 16,-4 0 2-16,4 0 1 0,0-2-2 0,-5-5 1 15,5-1-1-15,-4-1-1 0,4-3 3 16,0-3-2-16,-5 0 0 0,-4-4 1 15,13 2 5-15,-13 2 12 0,9-4 3 16,0 2 5-16,-4 1-4 0,-5 1-6 0,9 4-6 16,-9 1 0-16,9 1-1 0,-9 3 0 15,0 0 13-15,0 3 8 0,0 1 1 16,0-2 4-16,0 4-11 0,0 4-8 16,0-4-3-16,0 5-4 0,0-1-2 0,0 2 0 15,0 0 0-15,0 3-2 0,0-1 1 16,0 1 2-16,0 3-1 0,0 1 1 15,4-2-1-15,-4 5-3 0,0-1-15 16,0 0-27-16,9-4-47 0,-4 1-69 16,-5 1-85-16,9-4-132 0,0-1-144 0,-5-2-49 15,5 1 39-15,4-5 122 0,1-2 168 16</inkml:trace>
  <inkml:trace contextRef="#ctx0" brushRef="#br0" timeOffset="28870.16">20548 6173 144 0,'22'-17'363'0,"-8"2"97"0,4-3-56 0,-14 3-108 16,-4 0-68-16,14 6-22 0,-14-3-18 15,0 6-28-15,0-1-30 0,0 5-40 16,-5 2-32-16,-4 2-20 0,5 5-15 16,-5-1-4-16,0 6-7 0,-5-1-3 15,5 4-2-15,-4 0-4 0,9 4-2 0,-14 2-1 16,4-4-1-16,10 2 1 0,4-2 0 16,-9-1-2-16,9-5 2 0,0-2-1 15,0-3 0-15,9 0 1 0,-5-6-1 16,5-2-1-16,-4-4-1 0,13-3 2 0,-14-3 7 15,9-1 3-15,-4-2 2 0,5-2 2 16,4-2-4-16,-5 2 13 0,1-2 9 16,-1 5 7-16,-4-5 4 0,-5 8-15 0,14-4-9 15,-13 5-6-15,-5 1-3 16,9 3 14-16,0 0 20 0,-9 3 12 0,0 1 5 16,0 2-14-16,0 0-14 0,0 2-13 15,0 1-6-15,0 3-3 0,0 4-3 16,0-1 1-16,4 3-7 0,-4-1-24 15,0 4-44-15,0 0-121 0,0 1-239 0,0-1-186 16,9 0-72-16,-9 0 61 0,5 0 205 16,-5-3 184-16</inkml:trace>
  <inkml:trace contextRef="#ctx0" brushRef="#br0" timeOffset="29532.03">21668 5960 199 0,'0'-9'480'16,"0"1"131"-16,0 2-68 0,0 3-195 0,-5-1-121 15,5 4-78-15,0 0-48 0,0 4-30 16,0-1-25-16,0 3-10 0,0 2-2 16,0 5 0-16,0-2-2 0,0 5-8 15,5 2 7-15,-5 3 4 0,0 0 10 0,9 2 6 16,-9 2-4-16,0-1-10 0,0-1-11 15,0 2-9-15,4 1-7 0,-4-5-3 16,0 0-1-16,0-2-2 0,0-2 0 16,0-1 0-16,-4-5 2 0,4-2-2 15,-9-3 0-15,9-2-2 0,0-4 0 0,0-4-4 16,-5-2 2-16,5-5 0 0,0-8-2 16,-9-2 1-16,9-2-2 0,-9-7 0 15,9 0 1-15,0-3-1 0,0-1-1 0,9 2 0 16,0 1 1-16,-9 1 0 0,5 4-3 15,8 1 4-15,-4 4-2 0,5 0 3 16,-6 10-2-16,-3-5 1 0,13 7 2 16,-14 3 0-16,14 4 0 0,-13 2 2 0,8 0-2 15,-4 2 2-15,0 8-1 0,-4-5 2 16,4 5 1-16,-5 1 2 0,-4 1 12 16,9 3 4-16,-9 0 4 0,0 0 2 15,-9 4-11-15,9-4-3 0,-4 3-4 0,-5-3-2 16,4 2-3-16,-4-2 0 0,0-2-1 15,-4 1 1-15,8-5-1 0,-13 1-1 16,14-1 0-16,-5-3 1 0,0 0-17 16,-4-3-31-16,13-1-55 0,-5 2-109 15,-4-4-170-15,0 2-198 0,9-2-73 0,0 0 43 16,0 0 150-16,0-2 198 0</inkml:trace>
  <inkml:trace contextRef="#ctx0" brushRef="#br0" timeOffset="30114.18">21905 5964 103 0,'22'-13'408'0,"-8"-1"120"0,4 5-19 16,-5 3-184-16,-4 0-108 0,-4 3-60 15,4 3-32-15,-9 0-20 0,4 0-27 16,-4 3-24-16,0 3-20 0,-4 6-11 0,-5-1-8 16,9 4-3-16,-5 0-4 0,5 4 1 15,-18 2-4-15,18 2 2 0,-4-2-3 16,-5 4 1-16,9-5-2 0,-9-1-2 15,9-1-9-15,0-3-7 0,9-6-11 0,-9-1-12 16,9-4-11-16,-5-8-14 16,14-2-2-16,-13-2 4 0,8-7 12 0,5-4 14 15,0 2 11-15,0-7 12 0,-5-3 13 16,1 2 15-16,8 2 15 0,-8 1 6 16,-1 1-1-16,5 4-4 0,-14 2-10 0,10 3 9 15,-14 3 19-15,18 3 13 0,-18 6 10 16,0 0-10-16,0 6-23 0,0-1-14 15,0 5-7-15,-9 1-7 0,9 4-3 16,-9 1-1-16,9-1-3 0,-5 0-1 0,-4 6-1 16,9-6-1-16,0 2 0 0,0 2-1 15,0-4 0-15,0-3 0 0,0 3-1 16,9-6-1-16,-4-3 0 0,-5 0-2 16,9-4 2-16,0-2-3 0,-5-2 3 15,-4-4-2-15,18 0 1 0,-13-7-1 0,4 2 0 16,-5-4 1-16,14-3-1 0,-14-1 0 15,10 2 0-15,4-2 9 0,-14-1 4 16,10 4 2-16,4 1 4 0,-5 4-7 16,0 1-3-16,-4 1-1 0,5 3-3 0,-5 4 3 15,-5-2-1-15,10 2 5 0,-14 2 10 16,18 2 10-16,-18 2 3 0,4-2-3 16,-4 2-11-16,0 2-2 0,9 3-6 0,-9-1 0 15,0 5-2-15,-9-4 2 16,9 3 0-16,-4 3-23 0,4 0-45 0,-18 2-101 15,4-2-234-15,10 4-178 0,-14-1-63 16,0-3 44-16,0 0 199 0,-4 0 171 16</inkml:trace>
  <inkml:trace contextRef="#ctx0" brushRef="#br0" timeOffset="30257.2">22147 5856 312 0,'0'-31'579'0,"-9"5"137"16,0 5-125-16,5 6-223 0,-5-1-142 15,9 5-85-15,0 2-73 0,0 3-108 0,9 0-194 16,-5 0-269-16,5 6-129 0,0 6-2 16,4 0 131-16,1 9 219 0,-1 0 129 15</inkml:trace>
  <inkml:trace contextRef="#ctx0" brushRef="#br0" timeOffset="30384.21">22622 6074 246 0,'9'15'510'0,"-5"0"106"16,-4-3-167-16,9-5-360 0,-9-1-348 16,9-4-188-16,-9-8-47 0,0 1 99 15,0-7 173-15</inkml:trace>
  <inkml:trace contextRef="#ctx0" brushRef="#br0" timeOffset="44850.22">14188 8580 226 0,'0'0'370'0,"0"2"27"0,0 2-67 16,0 2-93-16,0-1-61 0,0-1-31 16,0 2-24-16,0-4-10 0,0 2-7 15,0-1-12-15,0-1-10 0,0 2-6 16,0-4-9-16,0 0-8 0,0 0-6 0,0 0-5 16,0-4 2-16,0 2-6 0,0-5-2 15,5-1-6-15,-5-1-9 0,0-7-7 16,0-1 5-16,0-2 12 0,0-5 2 15,0 1 3-15,0-2-9 0,0-1-15 16,0-1-7-16,0 2-4 0,0 1-4 16,0 1 0-16,0-2-2 0,0 4 1 15,0 0-1-15,0 1 1 0,0 2 0 0,0 3 2 16,0-4-3-16,0 4 2 0,0 0 0 16,0 4 0-16,0-1 1 0,0-1 2 15,0 5-17-15,9-1-31 0,-5 3-64 0,-4 2-118 16,0 2-183-16,9-1-158 15,0 6-40-15,-9-1 66 0,0 4 162 0,0 0 168 16</inkml:trace>
  <inkml:trace contextRef="#ctx0" brushRef="#br0" timeOffset="45374.29">14412 8580 311 0,'5'6'496'16,"-5"-4"102"-16,0-2-186 0,0-2-135 15,9-2-78-15,-9-2-50 0,0-3-27 0,0-2-36 16,0-1-32-16,0-3-7 0,4 0-7 16,-4 0 2-16,0-3-2 0,0 0-15 15,0-3-10-15,9 0-6 0,-9 0-7 16,9 0 0-16,-9 0-2 0,0 0-1 0,4 2 1 15,-4 2 0-15,9 2 0 0,-9 0 1 16,5 5-1-16,-5 1 2 0,0 1-1 16,9 4 1-16,-9 2 1 0,0 2 4 0,9 2 7 15,-5 4 7-15,-4 4 0 0,9 5 1 16,0 0-8-16,-4 0-4 0,-5 6-3 16,13 0-1-16,-13 2 0 0,18-1-3 15,-14 1 1-15,5-2-1 0,-4 4 0 16,4-4-2-16,4-4 0 0,5 2 2 0,-13-4-1 15,4-4 0-15,-5 5-1 0,14-7 1 16,-14-1-4-16,5-1 2 0,-4-1-3 16,13-6 1-16,-18 0 24 0,4 0 16 15,-4-6 11-15,9-3 3 0,-9-1-18 0,5-5-13 16,-5 0-11-16,0-2-3 0,0-4-5 16,0 0 0-16,0-4-2 0,0 4 0 15,0-3 1-15,0 1 0 0,0-2 1 16,0 1 1-16,0 3 1 0,0 0-4 15,0 4-29-15,0 2-61 0,9-1-150 0,-9 7-280 16,0 1-133-16,9 1-25 0,-9 5 109 16,4-2 243-16,-4 8 147 0</inkml:trace>
  <inkml:trace contextRef="#ctx0" brushRef="#br0" timeOffset="45624">14860 8210 44 0,'4'-2'427'15,"5"-4"157"-15,-4 3 76 0,13-1-242 16,-18 2-161-16,4 2-100 0,10-4-63 16,-5 2-37-16,0 2-24 0,-5-4-13 0,14 4-6 15,-5 0-8-15,1 0 2 0,-1 0-5 16,1 0 0-16,8 0 2 0,-8 0-4 16,4 4 5-16,-5-4-2 0,0 2 3 0,1 2 2 15,4-2 1-15,-14 2 5 16,10-1-4-16,-5-1-16 0,-9 4-24 0,9-2-48 15,-5 2-66-15,-4-6-102 0,0 3-104 16,-4-3-87-16,-5 0-46 0,0 0 51 16,4-3 95-16,-4-1 111 0</inkml:trace>
  <inkml:trace contextRef="#ctx0" brushRef="#br0" timeOffset="45828.37">15084 8199 26 0,'0'-4'304'0,"-9"2"161"0,0 2 68 0,5-4-77 16,-5 8-129-16,9-2-94 0,0 5-63 15,-9-1-44-15,9 6-35 0,-5-1-25 16,5 4-24-16,-9 4-13 0,9 2 3 0,0 0-1 15,0 0 4-15,0 3 0 16,0-3-14-16,0 6-5 0,0-6-7 0,0 3-2 16,0-1-1-16,0-2-1 0,0-2-1 15,0 2 1-15,0-4-3 0,9 2 2 16,-4-4 1-16,-5-3 1 0,9-1-17 0,-9 2-37 16,9-5-89-16,-5-1-155 0,5-1-211 15,0-4-99-15,-5-2 12 0,10-2 120 16,4 2 194-16,-14-4 126 0</inkml:trace>
  <inkml:trace contextRef="#ctx0" brushRef="#br0" timeOffset="46189.02">15420 8633 253 0,'0'4'523'0,"0"2"106"0,-14-4-87 16,10 2-186-16,-5-4-112 0,-5-6-40 0,6 0-60 15,-6-3-47-15,1-3-36 0,-5-3-25 16,13-6-13-16,-4 0-11 0,5-3-6 16,4-3-5-16,-9 2-2 0,9-1-1 15,9-1-1-15,-9-1 1 0,4 5-1 0,-4-2 1 16,14 4 0-16,4 4 2 0,-14 2 0 16,5 0 0-16,5 5 0 0,-1 1 0 15,5 7 0-15,-14-2 0 0,10 4 2 0,-5 6-1 16,0 0 1-16,-5 7 0 0,5-2 2 15,-4 5 0-15,-5 4 2 0,0 1 12 16,-5 0 9-16,-4 4 3 0,5 1 2 16,4-5-9-16,-18 4-6 0,4 2-5 15,10-6-2-15,-5-1-1 0,-5-1-9 16,14-5-27-16,-17-1-54 0,12-2-150 0,-4-5-236 16,5-2-158-16,-5-4-46 0,0-4 100 15,9-2 205-15,0-5 161 0</inkml:trace>
  <inkml:trace contextRef="#ctx0" brushRef="#br0" timeOffset="46927.04">15724 8757 196 0,'0'-6'468'16,"9"2"117"-16,-4-1-83 0,4-5-189 0,0-1-106 15,-5-4-67-15,-4-3-38 0,14-4-24 16,4-1-31-16,-14-2-17 0,9-5-13 15,5 3-8-15,-4-5-4 0,-1-2-4 16,1-2 3-16,4 3-2 0,0-3 2 0,-1 4 1 16,-3-4 1-16,-1 6 2 0,1 3 7 15,8 0-8-15,-8 3-39 0,3 5-104 16,-12 2-206-16,8 5-174 0,-13 3-60 16,9 3 50-16,0 6 167 0,-9 6 161 15</inkml:trace>
  <inkml:trace contextRef="#ctx0" brushRef="#br0" timeOffset="47279.33">16114 8763 129 0,'0'5'391'0,"0"-5"105"15,0 0-66-15,9-5-149 0,-9-1-83 16,4-4-46-16,-4-1-28 0,0-4 9 16,0-4-11-16,0-2-1 0,9 0-6 0,0-2-33 15,-9-1-25-15,0-1-21 0,5-2-14 16,-5 4-9-16,9-5-5 0,-5 5-3 16,-4-1-2-16,0-1 0 0,9 4-2 15,0 0 0-15,-9 4 2 0,0 2 1 16,5 0-1-16,-5 3 1 0,0-1 0 0,0 2 0 15,0 5 0-15,0-4 2 0,0 5 3 16,0 1-3-16,0 2-11 0,0-2-31 16,0 2-48-16,0 4-78 0,9 2-134 15,-9-2-181-15,9 5-78 0,-9-1 11 0,0 6 113 16,4-1 180-16</inkml:trace>
  <inkml:trace contextRef="#ctx0" brushRef="#br0" timeOffset="47714.33">16316 8706 63 0,'9'20'405'0,"-1"-1"150"0,-3-5 30 16,-5-1-162-16,9-4-139 0,-9-3-93 0,4-6-56 15,-4-4-41-15,0-1-32 0,0-7-6 16,0-3-12-16,0-4-7 0,0-2-2 16,0-2-13-16,0-5-9 0,0 1-7 0,9 1-3 15,-9-1-3-15,9-1 0 0,-9 1 0 16,0 6 0-16,5-2 0 0,-5 5 0 15,9 0 0-15,-9 5 0 0,4 4 1 0,-4 1 3 16,9 4 0-16,0 4 2 16,-9 4-1-16,5 2 2 0,4 3 0 0,-5 6 0 15,5-1 2-15,0 5-3 0,-5 2 1 16,5 0 2-16,0 3-3 0,-4-3 0 16,4 6-3-16,-5-3 1 0,14-1 0 0,-18 2-2 15,5-1 0-15,4-3-2 0,-5-4 0 16,5-1 0-16,-9-7-2 0,9 3 0 15,-5-3 2-15,-4-7 0 0,9 2 23 16,-9-4 15-16,9-6 8 0,-9 0 4 0,0-7-18 16,0-2-12-16,5-2-6 0,-5-4-6 15,0 0-2-15,9-4-4 0,-5 2 2 16,-4-5 0-16,0 5 1 0,9-5 0 16,0 5 1-16,-9-2 0 0,0 2-17 0,5 1-45 15,-5 5-110-15,0-2-233 0,0 5-207 16,0 1-78-16,9 5 50 0,-9 1 189 15,-9 1 196-15</inkml:trace>
  <inkml:trace contextRef="#ctx0" brushRef="#br0" timeOffset="47943.33">16701 8328 14 0,'4'-4'440'0,"5"2"189"0,0 2 123 15,-9 0-241-15,5-4-196 0,-5 4-123 16,9 0-76-16,-5-2-47 0,14-1-27 15,-14-3-15-15,14 2-10 0,-13 2-7 0,8-2-1 16,10 4-5-16,-10-2-1 0,5-1 0 16,0 3-1-16,0-4 0 0,-5 2-1 15,1 2 4-15,-1 0 0 0,5 0 1 16,-13 0-2-16,3 0-24 0,-3 0-47 0,4 2-109 16,-9 2-218-16,0-4-180 0,-9 3-63 15,4-1 48-15,-3-2 188 0,3 0 178 16</inkml:trace>
  <inkml:trace contextRef="#ctx0" brushRef="#br0" timeOffset="48152.68">16853 8288 324 0,'0'0'563'0,"0"7"128"15,-9-1-150-15,0 0-185 0,9 5-120 16,-4-1-74-16,-5-1-44 0,9 3-40 16,0-3-27-16,0 3-17 0,-5 3-15 0,5 0-3 15,0 0-6-15,0 0-2 0,0 2-1 16,0-1-2-16,-9 4 0 0,9-1-1 15,-9 2-1-15,9-4 3 0,0 4-2 16,0-2 4-16,0 2-2 0,-4 0-16 0,4 0-56 16,0-4-164-16,0 2-282 0,0-2-145 15,-9 2-26-15,9-4 121 0,0 2 242 16,9 2 145-16</inkml:trace>
  <inkml:trace contextRef="#ctx0" brushRef="#br0" timeOffset="48315.7">17001 8700 54 0,'18'-10'511'0,"-14"5"199"16,-4 1 130-16,9 4-295 0,-9 0-207 15,0 0-131-15,0 0-92 0,0 4-81 16,0-4-87-16,0 0-151 0,0 3-170 16,0-3-210-16,0 2-77 0,0-2 60 15,-9 4 132-15,9-2 206 0,0-2 123 16</inkml:trace>
  <inkml:trace contextRef="#ctx0" brushRef="#br0" timeOffset="48810.95">17211 8313 113 0,'14'-10'505'0,"-14"4"169"0,0-3 54 0,9 7-264 16,-9-4-164-16,0 2-102 0,0-1-53 15,0 1-27-15,-9 2-14 0,9 2-9 16,0 0-17-16,0 0-12 0,-5 2-20 15,5 4-18-15,-9 1-8 0,9 5 22 0,-4-1 12 16,-5 4 9-16,0 4 2 0,4 2-22 16,-4 2-16-16,5 2-9 0,-14 1-5 15,14 1-4-15,-5 1-3 0,4-1-2 16,-13-3-1-16,14-1-1 0,-5-2 0 16,0 0 0-16,4-2 0 0,-4-2-1 0,9-2-1 15,-4 1 0-15,4-1-1 0,0 0 1 16,0-4 0-16,0-1 0 0,0 1 1 15,0-1-1-15,0-1 1 0,0-1-1 16,0 1 2-16,0-3-1 0,0-2 2 0,0 1 1 16,0-1-1-16,0-2 2 0,0 2 3 15,0-4-2-15,0 0-28 0,-9 2-49 16,9-4-85-16,-9 2-184 0,9-6-297 0,-4 2-135 16,-5-5-11-16,9 3 139 15,-5-3 276-15,5-3 164 0</inkml:trace>
  <inkml:trace contextRef="#ctx0" brushRef="#br0" timeOffset="68537.37">9154 9761 65 0,'0'-2'323'0,"-9"-1"110"15,9-1-31-15,0 4-104 0,-9-2-73 16,9 2-50-16,-4-4-19 0,-5 4-14 0,9 0-8 16,-5-2-13-16,5 2-19 0,-9 0-18 15,9 0-26-15,-9 0-17 0,9 0-15 16,0 0-11-16,0 0-7 0,0-4-5 15,0 4-3-15,0 0-4 0,9-2 4 16,0-1-4-16,-9 3 4 0,5 0 0 0,4-4-4 16,-5 4 0-16,5 0 0 0,0 0 4 15,-5 0 6-15,10 4-2 0,-5-4 3 16,0 3-4-16,4-1-6 0,1-2 6 16,-1 4 0-16,5-2-1 0,-13 2 1 15,17-2-1-15,-9 2-1 0,5-1 2 0,0-1-1 16,0 2 4-16,-4-2 0 0,8 2-1 15,-9-4-1-15,1 3 1 0,8-1-4 16,-8-2 1-16,-1 4-2 0,9-4 1 16,-8 2 2-16,4-2-2 0,-5 0 0 0,1 4 2 15,-5-4-2-15,4 0 0 0,-4 0-1 16,-4 0-1-16,3 0 0 0,-3 2 0 16,4-2 1-16,0 0-2 0,-9 0 2 15,4 0-1-15,-4 0 0 0,0 0 1 16,0 0 1-16,0 0 0 0,9 0-1 0,-9 0 0 15,0 0 2-15,0 0-2 0,0 0 1 16,0 0 0-16,0 0-3 0,0-2 0 16,5 2 2-16,-5 0-1 0,0 0 2 0,0 0-1 15,0 0 0-15,0 0 0 0,0-4 3 16,0 4 52-16,0-2 33 0,0-2 19 16,0-1 11-16,0-1-45 0,-5 2-27 15,5-5-21-15,0 3-11 0,0-2-7 16,0-5-1-16,-9 2-2 0,9-4-2 0,0-3 0 15,0-1-3-15,0-1 0 0,0-1 1 16,-4-6 1-16,4-1-1 0,0-1 0 16,0-1 1-16,0-6 0 0,-9 0-1 15,9-4-1-15,-9 2-2 0,9-4-2 0,0-4-1 16,0-1 1-16,0 1 2 0,0 1 0 16,0 1 0-16,0-1 1 0,0 5-2 15,0 2 3-15,0 2-1 0,0 3-1 16,0 3 3-16,0 5-1 0,9-1 1 15,-9 5 0-15,0 6 0 0,0 0-1 0,9-1-1 16,-9 5 2-16,0 1 0 0,0 1 2 16,0 3-1-16,0 1 0 0,0 1-1 15,0 2 0-15,0-2 0 0,0 2 0 0,0-2 0 16,0 4-1-16,0-2 0 16,0 2-2-16,0 0 3 0,0 0-1 0,4 0 1 15,-4 0 0-15,9 2 0 0,-4-2 1 16,4 0-1-16,4 0 0 0,5 0 0 15,-13 0 0-15,8 0 0 0,5 0 1 16,0 0-1-16,0-2 2 0,0-1 0 16,4 3-2-16,-4-4 0 0,0 4 0 0,4-2 0 15,1 2 0-15,-10 0 2 0,10-4-1 16,-1 4 0-16,-9 0 0 0,1 0 0 16,8 4 1-16,-8-4 0 0,-5 0 0 15,4 0-1-15,5 0-1 0,-14 2 0 0,-4-2 3 16,14 4 0-16,-14-4 1 0,9 0 3 15,0 0 0-15,-9 3 3 0,0-1 1 16,4 2 0-16,-4-2 1 0,0 4 2 16,0 1-3-16,0-1-20 0,0 2-46 0,-4 5-131 15,-5-2-288-15,0 5-187 0,-5 2-61 16,1 0 77-16,-9 2 241 0,8 1 179 16</inkml:trace>
  <inkml:trace contextRef="#ctx0" brushRef="#br0" timeOffset="69138.14">9472 9315 107 0,'0'2'359'0,"0"2"101"16,-9 1-58-16,0 1-122 0,9 0-77 15,0 1-28-15,-4-1-18 0,-5 0-25 0,9 0-24 16,0-1-53-16,0-1-34 0,0-2-9 15,-5 2-22-15,5-4 23 0,5 3-10 16,-5-3 3-16,0-3 24 0,0-1 1 16,0-2 18-16,9 1-11 0,-5-7-13 15,5-1 18-15,0 1 8 0,-5-3 7 16,5-2 5-16,-4-2-25 0,4-2-16 0,4 4-8 16,5-2-4-16,-13 4-4 0,-5-2-4 15,13 4-3-15,-4 1-2 0,0 1 0 16,-9 1 3-16,5 5 2 0,-5-1-1 15,0 2 1-15,0-2-2 0,8 6-2 0,-3-3 2 16,-5 3 3-16,0 3-1 0,9-3 0 16,0 6 1-16,-5-2-2 0,-4 2-1 15,9-1 3-15,-4 1 0 0,4 4-2 16,0-5 0-16,-5 5 0 0,5-5 1 16,0 5 2-16,-4-1-1 0,4-3 2 0,-5 2 1 15,5 1-1-15,0 4 3 0,-5-5-1 16,5 5 2-16,-4-1-1 0,4-1 3 15,4 2-2-15,-4-1 3 0,5-1-5 0,-5-1-43 16,-5-1-172-16,14-1-273 16,-14-1-152-16,-4-1-36 0,9-4 128 0,-4-2 234 15,-5 0 139-15</inkml:trace>
  <inkml:trace contextRef="#ctx0" brushRef="#br0" timeOffset="73518.17">10654 8732 187 0,'0'0'377'16,"0"0"62"-16,0 0-81 0,0 0-106 0,0 0-61 16,-9-2-38-16,9 2-9 0,0 0-16 15,0-4-15-15,0 4-18 0,0-3-22 16,-4 3-19-16,4 0-21 0,0 0-13 16,0-2-9-16,0 2-7 0,4-4 0 15,-4 2-1-15,0-2-3 0,0 2 0 0,9-1 0 16,0 3-1-16,-4-4-1 0,4 2 2 15,0-2 0-15,-5 2 0 0,10-2 2 16,4 4-1-16,-14-2 1 0,5 2-2 16,-5-3 2-16,14 3 1 0,-13 0 0 15,8 0 1-15,-4 0-1 0,5 0-1 0,-5 0-31 16,4 0-17-16,1-4-13 0,3 4-6 16,-12 0 27-16,8 0 0 0,5 0 1 15,-4-2 2-15,-1 2 11 0,1 0 26 16,4 0 11-16,-14 0 8 0,9 0-9 15,5 0-2-15,-13 0-5 0,4 0-1 16,-5 0 0-16,5 0-3 0,0-4 1 0,-4 4 0 16,-5 0-1-16,9 0 1 0,0-2-1 15,-9 2 28-15,0 0-11 0,4-3 21 16,-4 3 15-16,0 0-21 0,0 0-13 16,0 0-39-16,0 0-20 0,0 0-15 15,0 0 21-15,0 0 43 0,0 0-6 0,0 0 0 16,0 0 28-16,0 0-12 0,0 0 20 15,0 0-14-15,0 0-41 0,0 0 7 16,0 0 15-16,0 0 74 0,0 0 46 16,0 0-2-16,0 0-10 0,0 0-42 15,0 3-25-15,0-3-15 0,0 0-11 0,0 0-5 16,0 0 10-16,0 0 14 0,0 2 6 16,0-2 5-16,0 0-17 0,0 4-11 15,0-4-10-15,0 2-6 0,0 2-3 16,0-4-3-16,0 0 0 0,0 3-2 15,0-1 1-15,0 2-1 0,0-2 1 0,0 4-1 16,0 1 0-16,0-1 0 0,0 2-1 16,0-1 1-16,0 1 0 0,0 1 0 15,0-3 0-15,0 4-1 0,0-1 1 0,0-3 0 16,0 3 0-16,0 3 0 16,0-3 0-16,0-1 0 0,0 1 0 0,9 4 2 15,-9-1-2-15,0-1 0 0,0 1-1 16,0 1 0-16,0-2 1 0,0 1 1 15,0 1-1-15,0 2 0 0,0-3 0 0,4-1 0 16,-4-2 0-16,0 3 0 0,0-3 0 16,0 3 1-16,0 1 1 0,0-5-1 15,0 5 0-15,0-2-1 0,0 1 2 16,0 1-1-16,0-2 1 0,0 1-1 0,0 1-1 16,0-2 2-16,0-1-2 0,0 1 2 15,0 1-1-15,0 1 0 0,0-2-1 16,-4 1 2-16,4 1 1 0,0-1-2 15,0-3 1-15,0 2-1 0,0 1-1 16,0-3-1-16,0 1 1 0,0 1 0 0,0-1 1 16,0-1-1-16,0 3 2 0,-9-3-1 15,9-3 0-15,0 3 0 0,0 3 1 16,0-3 0-16,0-1-2 0,0 5 0 16,0-4 2-16,0 3-1 0,0-3 0 15,0 3-1-15,-4-3 0 0,4 3 3 0,0-3-2 16,0-1 0-16,0 1-1 0,0 1 0 15,0-1-1-15,0-3 0 0,0 3 0 16,-9-1-1-16,9 2 2 0,0-5 0 16,0 5-1-16,0-5 1 0,0 5-1 0,0-4-1 15,0 3 2-15,0-3 2 0,0 3-1 16,0-1 0-16,0 1-1 0,0 1 2 16,-9-1-1-16,9-1-1 0,0 5 1 0,0-1 0 15,0-1-1-15,0-2 0 16,0 3 0-16,-5 1 0 0,5-5 1 0,0 5-1 15,0-2 1-15,-9-1 1 0,9 1-2 16,0-1 0-16,0-1-2 0,0-1 2 16,0 1 0-16,0-3 0 0,-9 4 2 0,9-5-2 15,0 1 1-15,0 0-1 0,0 1 0 16,0-1 0-16,0 0-1 0,-4-1 1 16,4 1 0-16,0 0 0 0,0-2 0 15,-9 1-2-15,9-1 1 0,0 2 1 0,0-6 0 16,0 2 0-16,0 1-1 0,0 1 0 15,0-4 0-15,0 2 0 0,0-2-1 16,0 0 1-16,0 4-2 0,9-4 3 16,-9 0-2-16,4 0 2 0,-4 0-2 0,9 0 1 15,0 0 0-15,-4 0 1 0,13 0 0 16,-14 2-1-16,5-2 1 0,4 0-2 16,1 0 1-16,-1 0 0 0,10 0 0 0,-10 0 0 15,10 0 1-15,-6 0 0 16,1 0 0-16,0 0 0 0,0 0 0 0,5-2-2 15,-5 2 2-15,-1 0-1 0,1 0 1 16,0 0 1-16,0 0 1 0,-13-4-1 16,17 4 0-16,-13 0-1 0,4 0 1 0,1 0-1 15,-5 0 1-15,-5-2-1 0,5 2 0 16,0 0 0-16,-9 0 2 0,5 0-2 16,-5 0 2-16,0-4 1 0,9 4 3 15,-9 0 4-15,0 0 2 0,0 0 1 0,0 0 3 16,0 0-2-16,0 0-1 0,-9 0-3 15,9-3 4-15,-5 1-4 0,-4-4 0 16,0 0-26-16,5-1-63 0,-10-1-155 16,5-1-320-16,-4-3-153 0,-5 3-35 15,5-1 109-15,-10 5 271 0,10-5 163 0</inkml:trace>
  <inkml:trace contextRef="#ctx0" brushRef="#br0" timeOffset="74054.25">10878 9302 268 0,'0'-17'496'0,"0"-2"112"15,0 5-134-15,-9-1-172 0,9 6-100 16,0-3-61-16,0 3-37 0,0 3-32 16,0 0-24-16,0-1-18 0,0 5-12 0,0 2 4 15,9 0 6-15,-9 6 3 16,9-1 2-16,-4 5-11 0,4-1-36 0,0 6-23 15,-5-1-16-15,10 1-6 0,4 4 22 16,-14-4 17-16,9 2 7 0,-4 2 6 16,5-2 3-16,-5-1 30 0,-5 2 18 0,5-6 12 15,5-1 6-15,-5 1-26 0,0-3-12 16,-5 1-10-16,9-5-7 0,-4 1-1 16,0-2-5-16,-4 2 1 0,-5-6-2 15,13 0 1-15,-13 0 0 0,9-6-1 16,5 2 2-16,-14-4-1 0,13-1 2 0,-4-4 1 15,0 1 3-15,-4-5-1 0,4-2 1 16,-1 2-2-16,6-4 1 0,-10 2 0 16,14-2 3-16,-13 4 2 0,8-4 1 15,-4 2 3-15,5-1-2 0,4 2-46 16,-14-1-182-16,9 4-268 0,5-2-150 0,-13-2-32 16,-5 4 138-16,9 0 230 0,-9 3 134 15</inkml:trace>
  <inkml:trace contextRef="#ctx0" brushRef="#br0" timeOffset="77255.31">11931 9824 98 0,'0'-2'368'0,"0"2"119"15,0-4-25-15,0 4-122 0,-5 0-73 0,-4-2-44 16,9 2-30-16,0-4-24 0,-4 4-33 16,4 0-31-16,-9 0-20 0,9-3-16 15,-9 3-6-15,9 3-3 0,-4-3-6 0,-5 0 4 16,9 0-2-16,0 0-4 0,-5 0-6 15,5 4-5-15,0-4-8 0,0 0-3 16,0 0-4-16,-9 0-12 0,9 2-5 16,0-2-2-16,0 0-5 0,0-2-1 15,0 2-2-15,0 0 0 0,0 0 0 0,9 2-1 16,-9-2 0-16,5 0 0 0,-5 0 1 16,9 0-2-16,-5 0 1 0,14 0-2 15,-14 0 3-15,10 0 0 0,-5 4 1 0,13-4 1 16,-8 0-1-16,-1 0 0 0,5 0 0 15,0 0 1-15,0 2 1 0,4-2-1 16,-8 4 0-16,8-1-1 0,-9-1 1 16,10-2-1-16,-10 4 0 0,1 2 1 15,8-4 1-15,-8 2-1 0,8 1 1 0,-9-1 2 16,10-2-1-16,-10 2-1 0,10-2-1 16,-10 1 1-16,9 1 1 0,1-2 0 15,-10 2 0-15,10 2 0 0,-1-6 0 0,-8 3-3 16,8-1 0-16,-9-2-2 0,19 4 2 15,-19-4 0-15,1 0 0 0,17 2 0 16,-18-2-1-16,10 4-1 0,-10-4 1 16,1 0 0-16,8 2 1 0,-9 2 0 15,1-4 0-15,8 0 0 0,-8 3 0 0,4-1 0 16,-14-2 0-16,10 4 1 0,3-4-1 16,-3 2 1-16,-1 2-1 0,1-4 2 15,4 0-2-15,-14 3 1 0,10-3 1 16,-5 2-2-16,4-2 0 0,5 0 0 0,-14 0 0 15,5 4 0-15,-4-4 2 0,13 2-1 16,-14-2 0-16,10 0-1 0,-14 0 1 16,18 0-1-16,-14 0 1 0,-4 4-1 15,9-4 2-15,-5 0 0 0,-4 0-1 0,9 0 3 16,-9 0 0-16,0 0 3 0,0 0 0 16,0 0 2-16,0 0 2 0,0-4 4 15,0 4 40-15,0 0 52 0,0 0 30 16,0 0 17-16,-9 0-26 0,9-2-50 0,-13-2-63 15,9 2-86-15,-19-5-109 0,10 5-217 16,-19-4-302-16,10 3-123 0,-5-3-1 16,-4 6 164-16,4 0 283 0,-4 0 166 15</inkml:trace>
  <inkml:trace contextRef="#ctx0" brushRef="#br0" timeOffset="77813.38">12007 9911 268 0,'0'-2'489'0,"0"-1"113"0,0 3-138 16,0-4-139-16,0 2-94 0,0 2-56 15,0-4-43-15,0 2-40 0,0 2-36 16,4-4-23-16,-4 4-14 0,0-5-6 16,0 1-7-16,9 2 2 0,-4-4-2 15,-5 2-2-15,9-1 4 0,-9-1-5 0,9 0-26 16,-5-1-61-16,5 1-135 0,0 0-235 16,-4 4-120-16,-5-1-20 0,9 3 93 15,-5 0 203-15,-4 5 137 0</inkml:trace>
  <inkml:trace contextRef="#ctx0" brushRef="#br0" timeOffset="77988.89">12209 9917 127 0,'4'-2'408'16,"5"-2"116"-16,-9 2-46 0,9-1-171 0,-9-1-117 15,0 2-75-15,0-4-44 0,0 0-27 16,4-1-34-16,-4 5-49 0,0-4-105 15,9 2-175-15,-9 1-125 0,5 1-37 16,-5 2 63-16,0 2 145 0,9 1 127 16</inkml:trace>
  <inkml:trace contextRef="#ctx0" brushRef="#br0" timeOffset="78151.38">12446 9959 248 0,'9'0'378'0,"-5"0"39"15,5 0-148-15,-4 3-103 0,-5-3-62 0,18 0-38 16,-18 0 0-16,4 0 2 0,-4 0-5 16,9 4-52-16,-4-4-116 0,-5 0-145 15,9 0-127-15,-9 2-26 0,9-2 51 16,-5 0 105-16</inkml:trace>
  <inkml:trace contextRef="#ctx0" brushRef="#br0" timeOffset="100683.96">20414 13059 293 0,'4'2'438'0,"-4"-2"44"16,-4 0-122-16,4 0-131 0,0 0-78 15,-9-2-46-15,0 2-18 0,4-4-12 16,-8 2 0-16,4 2-7 0,-5-3-11 0,-4 3-6 15,5 0-2-15,-9 0-4 0,4 0-1 16,-5 0-1-16,-8 3-4 0,4-3-4 16,-9 2-6-16,0-2-4 0,-8-2-10 15,-1-1-3-15,-13-1-5 0,8-2-3 0,-8 0-1 16,0-3-1-16,-5 3 0 0,-4 1-1 16,-5-1-2-16,10 0-2 0,-10 2 4 15,-4 2 6-15,4-1 2 0,-4 3 6 16,0 0-5-16,4 3-3 0,1-1-5 15,-1 4-2-15,9 0 0 0,-13 3-2 0,13 1-1 16,-4-1 2-16,5 6-1 0,-6-1 1 16,15 5 2-16,-6-2 0 0,-8 4 1 15,18 3-2-15,0 1 0 0,4 2 0 0,0-1 0 16,5 1 1-16,-5 3 1 0,0 4-2 16,9-1-2-16,10 3 0 0,-10 2 0 15,4 2 1-15,5 5 1 0,-4-1 1 16,9 5 1-16,4-1-1 0,-14 5-1 0,10-2 0 15,9 4-1-15,-10-2-2 0,10 4-4 16,-1 0 1-16,5 4-2 0,5-2 0 16,-14 5 0-16,18 1 0 0,0 5 4 15,0-1-1-15,0 3 0 0,9 2-3 16,0-2 2-16,-5 0-3 0,10 4 0 0,4-8 2 16,-5 4 2-16,1-5 1 0,-1-1 4 15,9-1 2-15,1-4-4 0,-1-4 0 16,5 0-2-16,-4-4-1 0,8-4 0 15,-13-5 2-15,4 1 3 0,10-3 0 0,-6-2 0 16,-3-8 1-16,4 2 2 0,-5-5-1 16,0-1 2-16,1-5 1 0,-10-2 3 15,1 0 5-15,8-2-4 0,-8-2-18 16,-5-2-42-16,-1 0-67 0,-8-3-137 16,5 3-196-16,-10-6-91 0,5 3 1 0,-17 1 104 15,12-5 187-15</inkml:trace>
  <inkml:trace contextRef="#ctx0" brushRef="#br0" timeOffset="100883.98">18103 15896 285 0,'0'9'496'16,"4"-3"112"-16,-4 3-151 15,9 3-174-15,-5-3-107 0,14 1-68 0,-4-1-36 16,-1-1-24-16,1-4-11 0,4 1-10 16,-5-1-6-16,9-4-6 0,-17-4 0 15,17-1-2-15,-8-1 0 0,4-7-1 0,-14 1-4 16,10-3 2-16,4-6-2 0,-14 0 2 15,-4 0 2-15,13-3-15 0,-13-3-42 16,0 1-91-16,0-5-182 0,-13 1-177 16,13-2-62-16,-13 1 37 0,-1 5 145 15,1-5 168-15</inkml:trace>
  <inkml:trace contextRef="#ctx0" brushRef="#br0" timeOffset="101678.09">18739 15977 6 0,'4'-5'288'0,"5"-5"126"15,-5 4 12-15,5 3-116 0,0-3-91 16,-9 0-53-16,0 1-11 0,0 1-4 0,0 2-11 16,0-2-12-16,-9 2-19 0,0 2-18 15,5 0-14-15,-5 2-11 0,-4 2-9 16,-1 2-1-16,-4-1-4 0,5 1 2 16,-1 3-5-16,-8 1-9 0,18-1-6 15,-19 3-12-15,5-3-5 0,14 3-7 0,-10-3-3 16,5 3-4-16,0-1 0 0,9-1-3 15,-4-1 0-15,8 2-3 0,-4 1 2 16,9-3-2-16,0 3-1 0,-4 1 2 0,8-2 0 16,10 5 1-16,-5-5 1 0,-5 2-2 15,9-1 0-15,-17-1-1 0,17 2 1 16,-8-5 0-16,4 5 2 0,-14-5 0 0,9 1 1 16,5 1 0-16,-13-1 2 0,-5-3 1 15,0 0-1-15,9-1 1 0,-18 1 1 16,9 0-3-16,0-2 1 0,-5 1-1 15,-13-1 0-15,14-2-1 0,-5-2 0 0,-4 4-1 16,4-4 2-16,-5 0-1 0,1 0 3 16,-1-4 1-16,-4 2 1 0,5-2-3 15,9 2-21-15,-14-1-36 0,13-3-62 0,-4 2-97 16,9-2-166-16,-9 1-166 0,9 1-47 16,0-2 45-16,0 4 151 0,0-2 174 15</inkml:trace>
  <inkml:trace contextRef="#ctx0" brushRef="#br0" timeOffset="102901.04">18801 16158 285 0,'14'-10'476'0,"-1"5"99"15,-4-1-175-15,-9 2-134 0,14 4-81 16,-14 0-41-16,8 0-22 0,1 6-17 0,-9-2-24 16,0 5-26-16,0 0-20 0,0-1-13 15,0 7-10-15,0-3-1 0,0 3-4 16,-9-2-2-16,9 2 1 0,0 2 2 0,0-1-1 15,0-1 1-15,0 0 0 0,9-4-4 16,-9 5-12-16,0-5-23 0,5 2-26 16,-5-1-34-16,9-7-27 0,-5 5-19 0,5-8 5 15,0-2 15-15,-4 0 26 0,4-6 35 16,-5 0 14-16,5-3 14 0,0-2 8 16,-4-1 9-16,4-1 22 0,-5 1 9 15,5-3 13-15,0 4 9 0,-5-1 1 16,5-1 10-16,0 2 8 0,-4 1 2 0,-5 1-3 15,9 3 1-15,-5 0 2 0,-4 4 2 16,0 2-3-16,9 0-7 0,0 2-16 16,-9 4-8-16,0 0-11 0,5 1-7 15,-5 1-2-15,0 1-5 0,9 3-2 0,-5 3 1 16,-4-2-3-16,0 2-1 0,9-3-1 16,0-1 0-16,-9 1 3 0,4-3-3 0,-4 4 0 15,9-5 0-15,0-2-3 0,-9-2 3 16,5 1 0-16,-5-5 0 0,9 0 3 15,-5-2-2-15,-4-1 2 0,9-7-2 16,0 2-1-16,-9-5-1 0,5 2 0 0,-5-4-1 16,0 3 2-16,13-3 3 0,-13 0 1 15,9 0 0-15,0-1 0 0,-4 1 1 16,3 4-3-16,-3-1 1 0,4 3-1 16,4 0-1-16,-4 3 0 0,0 0 1 0,-4 2-1 15,4 4 1-15,-5 0-1 0,5 4-1 16,0 2 2-16,-4 0 0 0,4 3 0 15,-5 0 2-15,5-1 0 0,0 5 1 0,-5-1 0 16,-4-1-1-16,18-1 0 0,-18 1 1 16,5 2-2-16,-5-1 1 0,9-1 1 15,-5-1-5-15,-4-1 0 0,0-1-1 0,9-4-1 16,0 1 0-16,-9-5 2 0,5 0 0 16,-5-2 0-16,9-5-1 0,-5-1-2 15,-4-1 3-15,9-3-3 0,0-1 3 16,-9 2 0-16,4-1 2 0,-4-1-1 0,9 5-1 15,-4-1 0-15,-5 3 0 0,9 0 4 16,-9 3 1-16,0 3 0 0,0 3 1 16,0 3-2-16,0 0-2 0,0-1-1 0,0 7-3 15,9-3-1-15,-9 3-2 0,0 1 0 16,4-4-1-16,-4 3 0 0,0-6 0 16,9 3 1-16,0-3 0 0,-9-4 0 15,5 2 2-15,4-4 3 0,-5-4-1 0,5-2 0 16,0 0 1-16,-4 1 0 0,-5-5 6 15,8-1 6-15,-3-1 2 0,4 3 8 0,0-3 3 16,-9-1-2-16,4 4 0 0,-4 1-9 16,0-1-5-16,9 3-3 0,-4 0-2 15,-5 2-1-15,0 2 2 0,9-1-1 16,-9 6 1-16,0-1-1 0,9 4-1 0,-9 4-2 16,4 1 3-16,-4 4-2 0,0 4-1 15,9-2 2-15,0 8 0 0,-9-2-2 16,0 1 0-16,5 1 0 0,-5-2 0 15,9 5-1-15,-5-5 1 0,-4-2-1 0,0 0 3 16,9-2-2-16,-9-4 2 0,0 0 1 16,9-3-1-16,-9-3-1 0,0-3 1 0,-9-4-2 15,9 2 0-15,-9-8-1 0,9 2-2 16,-4-4 0-16,-5-7 1 0,4 1 1 16,5-3 1-16,-9 0 4 0,0-2 0 15,5-4 0-15,4 0-2 0,-9 0-2 0,9-3 1 16,0 3-2-16,0 0 0 0,0 0-2 15,0 2 2-15,9 4 0 0,-5 1 2 16,-4 1-2-16,18 2 0 0,-13 1 1 16,8 1 1-16,-4 3-2 0,4 0 1 0,-4 3 0 15,5 1 0-15,-1-2 2 0,-4 4-2 16,0 0 4-16,-4 0-3 0,8 4-1 16,-4-2 3-16,0 5-1 0,-9-5 1 0,4 4-1 15,-4 3 1-15,0-3-2 0,0 4 0 16,-4 1 0-16,4-2-1 0,-18 1 1 15,18-1 3-15,-13-1 1 0,8 2 2 16,-4 1-3-16,0-2-13 0,5 1-24 0,-5 1-54 16,0-1-82-16,4 1-173 0,-4-1-182 15,5 1-69-15,4-1 28 0,0-1 147 16,0 0 183-16</inkml:trace>
  <inkml:trace contextRef="#ctx0" brushRef="#br0" timeOffset="103636.14">19805 16329 287 0,'13'-21'459'0,"5"2"95"0,-14 7-184 16,-4 1-122-16,9 5-65 0,-9-1-38 16,-9 5-20-16,9 2-31 0,-4 2-29 15,4 7-23-15,-18-3-17 0,13 7-9 16,-3 2-7-16,-6 0-1 0,5-1-5 0,-4 1 0 16,13 4-3-16,-9-2 0 0,4-2-4 15,5-3 3-15,-9 3-2 0,9-6 0 16,9 1-3-16,-9-4 3 0,5-1-2 15,-5-5 1-15,9-2 0 0,4-5 0 0,-13-1 1 16,18-1-2-16,-13-7-1 0,3 5 4 16,-3-4 4-16,4 0 9 0,0 0 6 0,-5-1 5 15,5 1-1-15,-4 4-6 0,4-1-3 16,0 3-2-16,-9-1 5 0,4 5 21 16,-4 1 21-16,9 2 17 0,-9 2-1 15,9 2-16-15,-9 2-21 0,0 1-14 0,0 7-10 16,0-3-5-16,5 4-1 0,-5 1-3 15,0-1-2-15,0 2 1 0,9 0-4 16,-5-1 2-16,-4-1-1 0,9-2-1 16,0-1 2-16,-5-1 0 0,5-7-1 0,-4 4-2 15,13-6 0-15,-14-2 1 0,5-2 0 16,-4-1 0-16,4-5 1 0,4 1 2 16,-13-3 7-16,18-3 0 0,-14 0 4 0,10 0-2 15,-5-2-3-15,0 1-1 0,-5-1-1 16,10-2 0-16,-5 4-1 0,0 4-1 15,-5-1 0-15,5 3 1 0,0-1-1 0,-4 5 0 16,-5 5-1-16,8-4 2 0,-3 8-1 16,-5 1-1-16,9 1 0 0,0 4-2 15,-9 1 0-15,0 2 1 0,4-1 0 16,-4 3 0-16,0 0-1 0,0 2 0 0,0-4 1 16,0 1-1-16,9 1 0 0,-9-6 0 15,0 3-1-15,5-5 0 0,-5-1-1 16,0 0 2-16,9-4-1 0,0-2 0 0,-9-2 1 15,4-2 0-15,-4-2 0 0,9-3 1 16,-4-3-1-16,4 1 0 0,0-4 0 16,-5 0 0-16,5-3 1 0,0-4 1 15,-5 5 2-15,10-2-1 0,4 2 0 0,-14 1 0 16,5 1 1-16,5 4 0 0,-5 1 2 16,-5 1-2-16,5 3 0 0,-5 4-1 15,5 2-1-15,-9 2 0 0,9 4-1 0,-4 1 1 16,-5 1 0-16,9 2 1 0,0-1 1 15,-9 2-8-15,0 1-25 0,0 1-50 16,4-2-83-16,-4 1-84 0,0 1-125 0,0-1-140 16,0-3-38-16,-4 2 31 0,4-1 114 15,0-1 165-15</inkml:trace>
  <inkml:trace contextRef="#ctx0" brushRef="#br0" timeOffset="104035.3">19025 15926 383 0,'-13'-11'565'0,"-1"1"111"16,5 5-211-16,-4-1-180 0,4 0-112 16,0-3-77-16,9 3-75 0,0-4-95 15,0 1-201-15,0 3-205 0,9-3-85 16,0 1 13-16,-5 2 153 0,14-1 175 16</inkml:trace>
  <inkml:trace contextRef="#ctx0" brushRef="#br0" timeOffset="105037.16">20960 16070 116 0,'9'-15'411'0,"-5"4"133"15,-4 1-23-15,0 1-167 0,0 1-107 0,0 1-64 16,0 5-39-16,0-2-24 0,0 2-24 16,0 2-22-16,0 2-11 0,9-2-6 15,-9 4-4-15,0-2-6 0,9 1-12 0,-9 3-9 16,0 4-4-16,5-5 11 0,-5 5 6 16,0-1 0-16,0-1 1 0,9 5-16 15,-9-1-7-15,4-1-7 0,-4 4-3 16,0-2-1-16,9 1-3 0,-9 1 1 0,9 0-3 15,-9 4 2-15,0-4 1 0,5 2 0 16,-5-1 1-16,0 1 1 0,9-2-12 16,-9 4-31-16,9-2-47 0,-9-2-94 15,4-2-138-15,-4-1-191 0,0-3-107 0,9-3 10 16,-4-4 106-16,-5-2 189 0,8 0 137 16</inkml:trace>
  <inkml:trace contextRef="#ctx0" brushRef="#br0" timeOffset="105976.52">21162 16209 199 0,'9'-15'451'0,"-1"-4"118"16,-3 5-89-16,-5 1-154 0,0 4-86 16,9-3-58-16,-9 7-33 0,4-1-24 0,-4 2-28 15,0 2-20-15,0 2-11 0,0 2-20 16,0 4-18-16,0 1-9 0,0 1-8 16,0 2-4-16,9 1-3 0,-9 4-2 15,0 0-1-15,0-3 0 0,9 3-1 0,-9 0 0 16,0 0 0-16,0 0-1 0,5-3 1 15,-5 1 1-15,0-1 0 0,0-3 0 16,9 0 2-16,-5-7-3 0,-4 4 3 16,0-2-2-16,9-4 2 0,0-4 2 0,-9-2-3 15,0 1 1-15,5-5-1 0,-5-1 0 16,9-4-1-16,0 3-1 0,-5-3 0 0,-4 0-1 16,13 0 1-16,-13 0-2 0,9-1 2 15,0 5-1-15,-4-1 0 0,-5-3 1 16,9 6-2-16,-5-3 2 0,5 5 2 15,0-1-2-15,-9 4 1 0,5 1 0 0,-5 1 2 16,9 2-2-16,-5 2 3 0,-4 1 0 16,9 7-1-16,-9-4 0 0,9 5-1 15,-4 2-1-15,-5 2-1 0,8-1-1 16,1 1 0-16,-9 0 1 0,5 4 0 0,-5-4 0 16,9 2 0-16,-5-1 1 0,5-1-1 15,0-4 0-15,-4 2 0 0,8-5-1 0,5 2-1 16,-13-5 0-16,8-1-2 0,-4-4-1 15,4 0 2-15,-4-6 0 0,5-1 1 16,-5-1-1-16,4-5 3 0,-4 2 0 16,-4-5 3-16,8 5 10 0,-4-4 9 0,0 0 9 15,-5-3 11-15,-4 3 0 0,9 0-2 16,0 2 1-16,-9 1-14 0,0 3-10 16,5 1 14-16,-5 1 10 0,0 1 15 15,0 6 9-15,0 0-11 0,9 0-15 0,-9 6-13 16,0-2-12-16,4 7-5 0,-4-2-2 15,0 3-3-15,0 3-1 0,9 4-1 0,-9-2 1 16,9 4-1-16,-9 4 0 0,0 1 0 16,5-1-1-16,-5 2-1 0,9-3 1 15,-5-1 0-15,-4 2 0 0,0-4 1 16,9-3-2-16,0 0 2 0,-9-3 0 0,0 0-1 16,5-4 2-16,-5-1 0 0,0-4 0 15,0-1 0-15,0-1-1 0,0-4-1 16,-5 0-1-16,5-6 0 0,0-1-1 0,0-5 0 15,-9-3 0-15,0 0 0 0,9-6 0 16,0 0 0-16,0-2-1 0,0-5 1 16,9 5 1-16,0-5-3 0,-9 5 3 15,5-2-2-15,-5 4 1 0,13 0 1 0,-13 1 0 16,9 2 0-16,4 3-1 0,-4 0 1 16,0 2 1-16,-4 1-1 0,8 3 0 15,-4 3 0-15,0 4 1 0,-4-1-1 0,8-1 0 16,-13 4 0-16,18 4 0 0,-18-1 2 15,4-1-2-15,-4 4 3 0,0 1-2 16,0 1 2-16,0-2 0 0,0 3-1 0,0 3 0 16,-4-3 0-16,4 4 1 0,-18-1-2 15,14-1 2-15,-5 4-2 0,4-3 2 16,-13-3-2-16,5 3 1 0,8-3 0 0,-4 1-3 16,-4-1-13-16,4-3-24 0,0 0-35 15,4-6-46-15,-3 3-61 0,3-1-81 16,5-4-117-16,0-1-138 0,0-3-85 0,5-4 15 15,-5 1 109-15,13 1 155 16,-4-5 147-16</inkml:trace>
  <inkml:trace contextRef="#ctx0" brushRef="#br0" timeOffset="106522.8">21798 16220 168 0,'13'-15'385'15,"9"6"120"-15,-13 1-49 0,5 2-104 16,-5-1-59-16,-5 5-43 0,5 2-33 0,0 2-35 16,-9 2-43-16,0 5-36 0,0 3-28 15,0-1-17-15,0 4-16 0,-9 0-10 16,0 4-10-16,9-4-6 0,0 3-7 15,0-3-5-15,0-4-2 0,0 2-2 0,0-5 0 16,0 2-1-16,18-7 1 0,-18-3 0 16,5-3 1-16,8-3 0 0,5-4 0 0,-14 1 0 15,10-5 0-15,4-1 0 0,-5 0 2 16,-4-4-1-16,5-2 0 0,-10 0-2 16,14 4 2-16,-14-2-1 0,10-2-1 15,-5 4 0-15,0 2 3 0,-5 0-2 0,-4 2 8 16,9 5 19-16,0 2 14 0,-9 3 8 15,0-1 0-15,0 8-18 0,0 1-13 16,5 1-8-16,-5 3-3 0,0 3-4 16,0 1-2-16,0 2-2 0,0 0 0 0,0 3 0 15,0-1-1-15,0 2 0 0,0-2 0 16,9-2-1-16,-9 0 2 0,4 0-1 0,5-3-1 16,0-3 1-16,-4-3-1 0,4-2 0 15,-5-1 1-15,14-3-1 0,-14-3 1 16,5-3 1-16,5-3 1 0,-5-1 1 15,-5-1 1-15,14-5-3 0,-13-1 2 0,8-2 7 16,5-1 6-16,-14-1 3 0,5 0 5 16,-4-4-10-16,13 4-4 0,-14-5-2 15,5 5-4-15,-4 2 0 0,4 2-1 16,-9 1 0-16,9 1 1 0,-5 6 21 0,-4 3 18 16,0 0 10-16,0 6 4 0,0 6-17 15,0 4-11-15,0 1-11 0,0 4-2 16,0 6-6-16,-4 4-2 0,-5 1 2 15,9 5-6-15,-9-5-6 0,4 8-22 0,5-5-30 16,-9 1-45-16,9 1-60 0,0-5-81 16,0-5-120-16,0 0-170 0,0-2-123 15,0-4 4-15,0-3 98 0,0-7 181 16,0 1 166-16</inkml:trace>
  <inkml:trace contextRef="#ctx0" brushRef="#br0" timeOffset="106676.79">22259 16340 26 0,'0'-17'395'0,"-14"-2"187"16,10 2 102-16,-5 2-157 0,0-1-156 15,5 7-112-15,-5-2-75 0,4 5-54 0,-13 0-36 16,18 0-32-16,0 3-24 0,0 3-14 16,0 0-11-16,18 0-4 0,-13 0-1 15,17 3-10-15,-9-1-44 0,19 2-114 0,-14 2-202 16,22-4-233-16,-13 2-92 0,9-1 43 16,-5-1 163-16,5 2 208 0,0 2 127 15</inkml:trace>
  <inkml:trace contextRef="#ctx0" brushRef="#br0" timeOffset="107493.97">21076 15791 244 0,'-8'-9'559'0,"8"1"148"0,-14 2-58 0,14-1-246 15,-4 5-154-15,-5-2-96 0,0 2-59 16,9-1-42-16,0 3-48 0,0-4-70 15,0 4-138-15,0 0-281 0,9 0-139 16,-9 0-24-16,9-2 91 0,-9 2 239 16,4 0 144-16</inkml:trace>
  <inkml:trace contextRef="#ctx0" brushRef="#br0" timeOffset="113178.22">16987 15729 32 0,'-4'3'351'16,"4"-1"123"-16,-18-2 28 0,18 4-175 16,-13-4-126-16,13-4-78 0,-5-1-51 15,-13-5-29-15,18 1-19 0,-13-8-12 16,13-1-7-16,-5-4-3 0,5-5-1 0,-9-3 5 15,9-6 7-15,-9-6 9 0,9-6 18 16,9-5 9-16,-9-7 0 0,9-7-4 16,-9-5-12-16,5-6-13 0,4-5-5 15,-5-5-5-15,14-5 1 0,-13-6-2 16,8-3-1-16,9-3-1 0,-8-3-3 0,8 4 1 16,-4-4 0-16,0 3 2 0,4-1 0 15,1-1-2-15,-1 1-1 0,1 2 0 16,-1-4 1-16,-4 5 1 0,0-1 3 0,0-1 0 15,4-1 0-15,-4-1-3 0,0-1-1 16,0 2 1-16,-5-2 11 0,1 7 25 16,-1-1 15-16,5 3 8 0,-4 6-9 15,-1 2-17-15,0 7-14 0,1 1-8 0,4 5-6 16,-5 2-4-16,1 4-1 0,-1 3 12 16,5 3 7-16,-5 7 4 0,10-2 3 15,-10 4-9-15,10 0-9 0,-10 4-3 16,1 2-3-16,17 0-2 0,-13-1-3 15,4 5-1-15,1 1-1 0,8-1-1 0,-4 5 0 16,0 2 2-16,-5 2 1 0,14 4-1 16,-14-2 0-16,14 9-2 0,-5 1-1 15,-4 1 0-15,5 4 1 0,4 0 0 16,-10 4 1-16,6-2 0 0,4 8 1 0,-1-4-1 16,6 0 2-16,-5-1 0 0,8 1 0 15,-8 0 0-15,9 0 0 0,-5-2-2 16,5 2-1-16,-9-1 2 0,9 1 1 0,-1 0-1 15,-8 4 0-15,5-1 0 0,-6-1 0 16,-3 2 0-16,-5 5 2 0,8-4 1 16,-12 8 1-16,8-1 5 0,-17 3-11 15,-1 0-24-15,9 3-53 0,-13-1-100 16,-4 4-156-16,8 0-195 0,-13 3-81 0,0-3 26 16,0 1 132-16,0-1 191 0,0 0 121 15</inkml:trace>
  <inkml:trace contextRef="#ctx0" brushRef="#br0" timeOffset="113360.19">18837 10623 314 0,'0'-4'525'16,"0"-1"110"-16,0 1-132 0,-9 2-178 16,9-2-121-16,0-1-83 0,9-1-45 0,-9 2-25 15,9-2-14-15,-4 1-9 0,12 1-7 16,-12 2-7-16,4-2-4 0,4 2-3 16,-4-2 0-16,-4 4 1 0,8 0 1 15,-4 4 1-15,0-2 3 0,-4 2 0 0,-5 2-14 16,9 3-49-16,-9 3-126 0,0 3-257 15,-9 0-148-15,4 8-38 0,-13 5 83 16,5 1 216-16,-10 11 145 0</inkml:trace>
  <inkml:trace contextRef="#ctx0" brushRef="#br0" timeOffset="114148.25">16893 15569 136 0,'0'-17'361'16,"0"-2"98"-16,0 2-34 0,-4 4-94 16,4-1-58-16,-9 5-44 0,9-1-48 0,0 8-35 15,0-1-36-15,0 3-23 0,0 5-20 16,0 11-11-16,-9 1-8 0,9 13-17 16,0 6-9-16,-5 6-2 0,-4 9-2 15,9 6 0-15,-4 6-3 0,4 1-2 16,-18 1-3-16,14 5-3 0,-5-1 1 0,4-1-2 15,-13-2 1-15,14-3-2 0,-5 1-2 16,4-5-11-16,-13-7-14 0,18-5-19 0,-4-5-28 16,-5-12-35-16,0-3-30 0,9-12-24 15,0-5-17-15,0-7-20 0,0-10-24 16,0-7 5-16,0-8 22 0,0-5 55 16,0-5 61-16,0-1 64 0,0-3 50 15,0 6 34-15,9 3 14 0,0 5 14 16,-9 5-6-16,0 7 3 0,4 8 3 15,-4 8-29-15,0 5-16 0,0 8-16 0,0 4-12 16,0 7-9-16,0 3-12 0,-4-3-21 16,4 0-56-16,0-3-118 0,0-2-174 15,0-4-84-15,0-4 3 0,4-8 91 0,-4 1 158 16</inkml:trace>
  <inkml:trace contextRef="#ctx0" brushRef="#br0" timeOffset="114812.33">15062 16961 193 0,'0'-12'396'0,"0"1"85"0,0-2-84 15,0 1-122-15,-9 3-68 0,9 1-40 0,0-1-24 16,0 3-9-16,0 2-2 0,0 2-9 16,-9-1-12-16,9 6-22 0,0-1-14 15,0 4-13-15,0 7-14 0,0-1-3 16,-5 5-7-16,5 2-2 0,-9 2-9 0,9 3-7 15,0-1-7-15,-4 8-2 0,4-1-5 16,-9 0 0-16,9 3-4 0,-9-1 2 0,9 4-1 16,0-6 0-16,0 4-3 0,-5-1 0 15,5-3-13-15,0 0-18 0,5-3-28 16,-5-4-55-16,0-2-71 0,0-2-97 0,9-8-140 16,0 2-115-16,-9-5-9 0,0-4 67 15,0-8 139-15,4 2 153 0</inkml:trace>
  <inkml:trace contextRef="#ctx0" brushRef="#br0" timeOffset="115289.67">15026 17261 5 0,'0'-32'335'16,"0"1"146"-16,-9 5 63 0,0 1-156 15,9 2-131-15,-5 2-87 0,5 2-57 0,-9 2-32 16,9-2-18-16,0 4-15 0,9 0-13 16,-4 3-9-16,-5 3-6 0,18-2-8 15,-14 1-5-15,10 4-1 0,-5 1-1 0,4 1 0 16,9 2 3-16,-8 2 2 0,4 0 1 15,0 2 0-15,-9 2 3 0,4 1 6 0,5 1 8 16,-5 0 2-16,1 3 0 0,-5 4-10 16,-5-1-4-16,5-1 3 0,-4 8-1 15,-5-2 2-15,0-1 0 0,-5 4-5 16,-4-1-3-16,9-5-4 0,-4 5 1 0,-14-4-4 16,13-4 1-16,-4 1 0 0,5 1-2 15,-14-7 2-15,14-1-4 0,-5-1 0 0,0-2-4 16,9 2 1-16,-5-4-6 0,-4 0 1 15,9-4-1-15,0 4-1 0,9-2 3 16,-4 2 1-16,4 0 1 0,0 0 2 0,-5 0-1 16,14 2 2-16,-5-2 2 0,-8 6-4 15,13-2 2-15,-14-1 0 0,10 3 0 16,4-4 0-16,-14 4 5 0,-4 1 8 16,9-1 5-16,-9 3 11 0,0-1 6 0,0-2 0 15,-9 7 2-15,5-4-4 0,-5 3-2 16,-5-1-4-16,1 1-10 0,-5-3-4 0,4 4-4 15,-8-1-1-15,0-3-2 0,4-1-1 16,0 1 0-16,0 1 3 0,-13-1-8 0,17-7-13 16,1 2-24-16,-5-2-56 0,4 2-92 15,10-4-141-15,4 0-201 0,0 0-77 16,0-4 25-16,0-2 120 0,4 4 193 16,10-7 123-16</inkml:trace>
  <inkml:trace contextRef="#ctx0" brushRef="#br0" timeOffset="116082.09">15514 17244 316 0,'18'-4'520'15,"-14"4"114"-15,5 4-167 0,-9 1-163 0,-9 1-92 16,9 4-56-16,-4-1-32 0,-14-1-29 16,4 7-26-16,-8 0-24 0,9 0-14 15,-10 6-11-15,10-2-6 0,-10-2-6 16,10 4-1-16,-1 0-3 0,-3 0-1 0,3-6 0 15,1 0-2-15,4-3-1 0,4 1-2 16,-4-7-2-16,9-1-1 0,0-5 2 16,9 0 2-16,-4-5 1 0,4-1 0 0,0-4-2 15,-5 1 1-15,10-6 0 0,-5 1 0 16,-1-1-1-16,6-4 0 0,-5 2 1 0,4-2-2 16,-8 4 2-16,13 0-1 0,-14 0 2 15,5 3 0-15,-4 1-1 0,4 1 1 16,0 5 17-16,-9-1 11 0,0 6 7 0,0 0 5 15,0 2-12-15,0 5-10 0,0-1-6 16,0 2-5-16,0 1 0 0,0 3-2 16,0 3-2-16,-9-2-1 0,9-1-2 0,0 3 0 15,0-4 0-15,9-1 0 0,-9-1-1 16,0-3 1-16,4 0-1 0,-4-1-1 16,13 1 2-16,-13-6-3 0,9 4 2 0,5-8-1 15,-5 4 2-15,0-6-2 0,4 1 0 16,-8-5-1-16,13 4 2 0,-14-3 1 0,10-3 0 15,3 3-1-15,-12-2 1 0,8-1-1 16,-4 3 0-16,0-1 0 0,-4 1-1 16,13 1 1-16,-14-1-1 0,5 5-2 0,-4-2 3 15,4 6 0-15,-1-2 2 0,-3 2 1 16,4 2 2-16,-5 4 0 0,-4 1 0 16,9 1 0-16,0 1 0 0,-4 7-1 0,-5-5 0 15,9 4-1-15,0 0 0 0,-9 1-2 16,4-1 0-16,-4-4 2 0,0 2-2 15,9-1 2-15,-9-6-2 0,5 3 0 0,-5-3 0 16,0-4 0-16,0 1 0 0,0-3-2 16,0 0 2-16,0 0 2 0,9-3-2 0,-9 1 0 15,0-4 0-15,0-3 2 0,9-1-2 16,-9 2 1-16,0-5 0 0,4 2-2 16,-4-1 0-16,0-3-1 0,9 2 0 0,-5-2 0 15,5 3-2-15,0-3 1 0,-4 6 0 16,4-3 1-16,-5 3 0 0,5 1 2 15,0 2 0-15,-4-1 0 0,4 5 2 0,0-2-2 16,-9 4 2-16,4 0 0 0,-4 0 2 16,9 4-1-16,-4 2-2 0,-5-3 1 15,0 3 2-15,8 0-2 0,-8 0 2 0,9 3-1 16,-9-1 0-16,0 1 2 0,0 4-5 16,5-1-15-16,-5-1-35 0,0 4-65 0,0 4-112 15,9-5-160-15,-5 5-171 16,-4-2-46-16,0 2 57 0,9-2 146 0,0-4 176 15</inkml:trace>
  <inkml:trace contextRef="#ctx0" brushRef="#br0" timeOffset="118312.32">16163 17418 218 0,'9'-19'474'0,"0"4"124"16,-4 0-95-16,4 4-164 0,-9 1-105 0,0 1-65 15,-9 3-37-15,9 4-25 0,-5-2-27 16,-4 4-24-16,0 4-21 0,-4-2-11 0,8 7-6 15,-13 1-3-15,5 1-1 0,9 1 1 16,-14 3-6-16,4 4-5 0,5-4-1 0,-4 2-2 16,13 2 0-16,-5-2 0 0,-4-2-2 15,9-3-1-15,0 1-2 0,0-5 1 16,0-1-2-16,9-5 1 0,-4-2 2 0,-5-5 1 16,13 1-1-16,-4-8 1 0,0 3 0 15,-4-6-1-15,4 1 4 0,4-5 5 16,-4-5 4-16,-5 3 3 0,5-6 3 0,0 4 4 15,-4-5 3-15,4 1 2 0,-5 1 13 16,-4-1 0-16,0 3 1 0,0-1 2 0,0 2-12 16,0 2-9-16,0 2 6 0,0 2 12 15,0 2 7-15,-4 2 2 0,-5 1-6 16,9 7-15-16,-5-1-7 0,5 0-9 16,-9 2-1-16,0 4-5 0,9 4-1 0,-4 2-3 15,4 0 1-15,-9 5-1 0,9 2-1 16,0 4 2-16,0 2-2 0,0-2 0 0,0 8 0 15,0-2 0-15,0 2 1 0,0-1 1 16,0 3-1-16,9-3 0 0,-5-1 1 16,-4-2-2-16,18 4 2 0,-18-8-2 0,5 2 0 15,8-4 0-15,-4-3-2 0,0-1 1 16,-4-2-1-16,13-3 1 0,-14-2-2 16,10-2 1-16,-6-2 1 0,1 0-2 0,-4-6 2 15,8 0 0-15,5 1-1 0,-13-5 1 16,4 1-1-16,-5-3 1 0,5 1 1 15,0-2-1-15,-4-1 1 0,12 1-1 0,-17-2 1 16,5 3 0-16,4 3-1 0,-5-2 1 16,-4 5 0-16,9 0 0 0,-9 0 0 0,9 3 0 15,-9-1 2-15,0 2-1 0,0 2 3 16,0 0-1-16,5 0-2 0,-5 2 0 16,0 5 1-16,0 1-1 0,0 2 1 15,0-1-2-15,9 2 0 0,-9 1 0 0,0-3 0 16,4 7 1-16,-4-5 1 0,0 4 0 15,0-2 0-15,9 1 0 0,0-1-2 0,-9-2 0 16,5-1 2-16,-5 1-2 0,9-1-2 16,-5-5 2-16,-4 5 0 0,9-4 0 15,0-1 0-15,-5-1 0 0,-4-2 0 0,18 2 0 16,-18-8-2-16,5 4 1 0,8-6-1 16,-13 1 1-16,18-5-1 0,-18 1 1 0,5-3 1 15,4 1-2-15,-5-1 1 0,5-6-1 16,0 2 2-16,-5 1 0 0,5 0 0 15,0-2 0-15,-4 2-1 0,-5-1 1 16,13 1 0-16,-13 4 0 0,9 1 0 0,0 1 1 16,-9 1-1-16,5 1 0 0,-5 5 2 15,0-2-1-15,9 4-1 0,-9 0 2 0,4 0-1 16,-4 6 1-16,0-2 0 0,0 1-1 16,9 8 0-16,-9-5-1 0,9 5 2 15,-9 1 0-15,0-1-1 0,0 2 1 0,0 0 0 16,0-1-1-16,0 1-1 0,0 0 1 15,5-2 0-15,-5 2 1 0,0-3-1 16,0-1 0-16,0-1-1 0,9-5-1 0,-9 1 0 16,4 0 1-16,-4 1-1 0,0-5 1 15,9-2-1-15,-9 0-1 0,0-2 2 16,9-1-1-16,-5-3 1 0,-4 0 0 0,0-3-2 16,9-1 1-16,0-1 0 0,-9-1 1 15,5-1-1-15,-5 2 1 0,9-1-2 0,-5-1 2 16,-4-2 0-16,18 0-2 0,-18 3 2 15,5-3 0-15,4 4 0 0,-5-1 2 16,5 3-2-16,0-1 0 0,-5 5 0 0,-4-1 0 16,9 0 0-16,0 3 2 0,-4 3-1 15,-5 0-1-15,9 3 1 0,-5-1 2 16,-4 4-1-16,9 1 0 0,0 1 1 0,-9-2-1 16,5 7 0-16,-5-5 0 0,0 5-1 15,9-2 1-15,-5 5-1 0,-4-5 1 16,0 4 1-16,0-2-2 0,9-1 2 0,0-1-1 15,-9 4 0-15,0-3-1 0,4-3 1 16,-4-3-1-16,9 3 0 0,-4-3-1 0,4-2 0 16,0-2-1-16,-5 2 0 0,14-4-1 15,-13-4 2-15,8 2-3 0,-4-2 1 16,5-2 1-16,-1 1-2 0,-4-5 1 0,4 5-1 16,1-7 2-16,4 3 0 0,-5-3 0 15,1-1 0-15,-5 2 0 0,4-5 1 16,0 5 0-16,-4-2 1 0,-4 1-1 15,4 3 1-15,0 1 1 0,-5 1 1 0,-4 1 1 16,0 0 1-16,0 4 2 0,0 2-2 16,0 0-2-16,-4 0 0 0,-5 6-2 0,0 0 0 15,9-1 0-15,-14 7 0 0,10-3-1 16,-14 3 0-16,14 1 1 0,-5-2 1 16,4 5-2-16,-4-5 2 0,0-1-1 0,9-1-2 15,0-3-3-15,-4-1 3 0,4 1-2 16,0-6 0-16,4 4 0 0,-4-8 0 15,9 2 1-15,0-2 0 0,-9-5 1 16,5 1-1-16,4-1 2 0,-5-3-1 0,14-1-1 16,-14 2 1-16,-4-1 0 0,14 3 0 15,-14-1 1-15,9 1 0 0,0 3 0 0,-9 0 0 16,4 3 0-16,-4-3 0 0,0 6 1 16,9 0 1-16,-9 4 1 0,9 1-1 0,-9 1 0 15,0 7 0-15,0-1 0 0,0-1 0 16,0 4-1-16,5 4 0 0,-5-1 0 15,0 2 2-15,0 1-1 0,9 0-1 0,-5 4 2 16,-4 1 0-16,9-5-1 0,0 6-1 16,-9-2 1-16,0-1-1 0,4-3 0 0,-4 2 1 15,0-4 0-15,9-2 0 0,-9-2 0 16,0-2 1-16,-9-5 0 0,9 2 1 16,0-5-1-16,-4 1 0 0,4-2-3 0,-18-2 0 15,18-4 0-15,-13-2 0 0,8 2 0 16,5-4-2-16,-18-1 2 0,14-1 0 0,-5 2-1 15,0-7 1-15,9 4 0 0,-14-3-1 0,14 1 0 16,-4-1 0-16,4-1-1 0,0 4 0 16,0-3-1-16,0-3-1 0,0 6 1 15,4-5-1-15,5 1 3 0,-4 2-2 0,13-4 0 16,-14-1 0-16,19 1 0 0,-10-2 2 16,5-2 0-16,0-2-1 0,0 0 0 0,0-2 1 15,0-1 1-15,-5-3 0 0,1-1 1 16,-1 1 14-16,5-3 9 0,-5-2 8 15,1-1 2-15,-5-1-10 0,-5 4-7 0,5 1-6 16,0 1 13-16,-9 5 30 0,0-2 40 16,0 10 34-16,0 0 11 0,-18 4-19 15,18 1-27-15,-4 4-32 0,-5 1-22 0,0 5-14 16,-5 3-9-16,10 3-6 0,-5 2-3 16,0 5-2-16,4 2-2 0,-3 2-2 15,3 4 0-15,-4 0 0 0,0 7-1 0,5-1 0 16,-5 0 0-16,9-1 0 0,0 1 0 15,0-2 0-15,0 1-1 0,0-1 0 0,0-4 0 16,9 0 0-16,-5-4 0 0,-4 2 1 16,9-4-2-16,0-4 0 0,-4 2 0 15,3-7-1-15,-3 0 1 0,13 0 1 16,-14-3 0-16,5-3 1 0,5 0-2 0,-5-3 2 16,-5 3 0-16,14-6-1 0,-13 2 1 15,8-4 0-15,5 1 0 0,-14 1 1 16,5-3-1-16,-4 3 2 0,4-2-1 0,0 1 0 15,-5 1 4-15,-4 0 0 0,0 3 0 16,0 1 0-16,0-2 3 0,0-2-4 0,0 6 0 16,-4-2-2-16,4 2 1 0,-9-3 0 15,0 6-2-15,4-3-1 0,-4 2 1 16,5-2-1-16,-5 6 0 0,0-2 0 0,5-2 0 16,-5 1 0-16,4 3 0 15,5-2 0-15,-18 5-1 0,18-7 0 16,0 4 0-16,0-2-1 0,0 2 1 0,0-3-1 15,0 3 0-15,0-4-1 0,0 5 2 16,9-1 0-16,0 0 1 0,-9 0-1 16,5 3 0-16,4-1-12 0,-5-1-27 0,5 1-36 15,0 5-44-15,-5-5-42 0,10 1-29 16,4 3-52-16,-14-3-82 0,10-3-122 0,-5 1-156 16,4-5-86-16,5 2 35 0,-5-8 125 15,1 2 182-15,-1-5 153 0</inkml:trace>
  <inkml:trace contextRef="#ctx0" brushRef="#br0" timeOffset="119018.27">17632 17477 49 0,'14'-21'385'0,"-1"4"174"16,-4-2 56-16,-4 4-128 0,4 0-143 16,-9 0-97-16,0 3-65 0,0 1-39 0,0 1-31 15,-9 7-17-15,4-3-16 0,-4 4-15 16,5 2-16-16,-14 2-18 0,13 4-9 16,-4 1-1-16,-4 1 0 0,4 5 0 0,-4 2-3 15,4-1-7-15,-5 5-3 0,10-2-2 16,-5-2-3-16,0 6 1 0,9-2-1 0,-5-4-2 15,5 0 0-15,0-3-2 0,0-1-1 16,5-2 1-16,-5 1 2 0,9-8-2 0,0 2 1 16,-5-1 1-16,10-6-1 0,-5-1 2 15,-1-2 0-15,6-3 6 0,-5-5 7 16,4 1 2-16,-8-2 1 0,13-2-4 0,-14-2-5 16,10 5-2-16,-5-1 0 0,0 0-1 15,-5 6 25-15,5-3 30 0,-9 5 37 16,9 1 18-16,-9 0-9 0,0 6-25 0,0 0-29 15,0 0-20-15,-9 4-12 0,9 2-10 16,0-1 0-16,0 7-6 0,-9 1 0 0,9-1-2 16,0 6 0-16,0-4 0 0,0 5-1 15,0-4 0-15,0 2 0 0,9-4-1 16,-9-1-1-16,9-3-1 0,-9-1 0 0,4-1 0 16,-4-1 0-16,14-4 0 0,-14-2 0 15,18 0 2-15,-18-6 0 0,4 4-2 0,10-7 2 16,-5-1-1-16,0 1-2 0,-5-6 3 15,10 3-1-15,-6-3 0 0,6 4 1 0,4-1-2 16,-14-1 2-16,5 2 0 0,-4 1 2 16,13 1-1-16,-18 1 0 0,4 2-1 15,-4 3 0-15,9-1 3 0,-4 4 0 0,-5 0-1 16,9 7 1-16,-9-5-1 0,8 10 0 16,-8-3 1-16,0 6-1 0,0 1 0 15,0 1-1-15,0-2 2 0,0 4-2 0,0-4-1 16,0 0 0-16,5-3 0 0,-5-3-1 15,0-3-3-15,9 0 4 0,-9-3-2 0,9-3 2 16,-5-3-1-16,-4-1 0 0,9-2 0 16,-4-5 1-16,4-1 0 0,0-1 0 0,-5-2 0 15,10-2-1-15,-5 1 1 0,0 1 0 16,4-2 0-16,-9 2 0 0,5 2 1 16,5-1 0-16,-5 5 0 0,0-1 0 0,-5 7 1 15,-4-3 3-15,9 6-4 0,-9 0 3 16,5 4-2-16,-5 1 0 0,0 1 0 15,0 4-18-15,-5-1-27 0,-4-1-42 0,9 1-57 16,-4 4-65-16,-5-5-113 0,0 2-187 16,-5-1-184-16,1-1-45 0,0 1 73 15,-10-3 190-15,1 1 206 0,-5-5 126 0</inkml:trace>
  <inkml:trace contextRef="#ctx0" brushRef="#br0" timeOffset="119329.29">16387 17088 57 0,'0'-13'521'0,"-13"7"201"0,8 0 132 0,-13 6-297 16,14 0-212-16,-5 4-135 0,4-2-98 16,-3-2-88-16,-1 4-122 0,9-4-219 15,0 0-264-15,0 0-117 0,0 0 8 0,9 0 162 16,-1 0 229-16,-8 0 134 0</inkml:trace>
  <inkml:trace contextRef="#ctx0" brushRef="#br0" timeOffset="120910.76">18788 17445 191 0,'4'-13'441'16,"-4"1"116"-16,9 3-84 0,-9-3-134 0,9 3-84 15,-9-2-52-15,0 1-27 0,0 4-26 16,-9-3-17-16,9 3-16 0,-9 0-17 0,9 3-20 16,-4 1-20-16,-5-2-23 0,4 8-13 15,-4-2-9-15,0 5-5 0,5 1-1 16,-5 1-2-16,5 3 1 0,-14 3-2 0,18 4-2 15,-5-2-1-15,-4 2-3 0,0-2 1 16,9 2 0-16,-4-2-1 0,4-2-1 0,0 1 0 16,4-5-2-16,-4-2-1 0,18-5 2 15,-13-2 0-15,4-4 0 0,4-2 1 0,0-5-1 16,-4-2 2-16,5-5-2 0,-1-5 2 16,5 4 0-16,-13-7-3 0,8-3 1 15,-4-1-2-15,5-1 0 0,-6-1 1 0,1-1 1 16,-9 1 2-16,5 3 20 0,-5 3 15 15,0 1 10-15,0 2 4 0,0 2 18 16,-5 8 7-16,5-1 7 0,-9 3 2 16,1 3-30-16,3 2-20 0,-4 4-12 0,0 0-9 15,5 6-3-15,-5 0-4 0,4 3-3 16,5 4 1-16,-9 1-2 0,0 1-1 0,9 4 2 16,0-2-1-16,0 4 0 0,0 0-1 15,0-2 0-15,0-2 0 0,9 4 0 16,0-2 0-16,-4-2 0 0,4 4 0 0,-5-6 0 15,14 0 0-15,-13 0 0 0,12-3 0 16,-3-3 0-16,-1 4-1 0,1-5 0 16,-1-2 1-16,10-2-2 0,-10 1 2 15,5-5 0-15,4 0 0 0,-17 0 0 0,17-2 0 16,-8-5 0-16,-1 1 0 0,9 0 0 16,-4-3 0-16,-13 1 0 0,8-1-1 0,5-3 1 15,-13 5 0-15,4-1 1 0,-5 1 2 16,5 1 2-16,-9 0 1 0,0 4 1 0,0-1-1 15,-9 3-3-15,9 3 0 0,-4-1 0 16,-5 4-1-16,4 3-1 0,-13 1 2 16,14-1-2-16,-5 3 1 0,4 3-2 0,-13-4 2 15,14 5-2-15,-5-5 1 0,0 2 0 16,9-5-1-16,0 5-2 0,-4-5-1 0,8-4 0 16,-4 1 0-16,0 1 0 0,9-2 0 15,0-4 1-15,-5 0 0 0,14-4 2 16,-13-2-1-16,4 1 0 0,4-5-2 0,-4 2 1 15,-4-1 1-15,8-4 0 0,5 5 0 16,-13-5 1-16,3 1 0 0,-3 1-2 0,4 2 2 16,-9-1 0-16,13 4 2 0,-13 4-1 15,0-1 0-15,9-1 0 0,-9 2 3 16,9 2-3-16,-9 2 0 0,0 2 0 16,0 1 1-16,0 1-2 0,0 4 2 0,5 1-2 15,-5 2 1-15,0 2 1 0,0 2 0 16,0 4 0-16,9 0 1 0,-5 4-2 0,-4-2 1 15,0 1 1-15,0 3-1 0,9-2-2 16,-9-4 2-16,9-1-2 0,-9 1 0 0,0 0 2 16,0-6-1-16,0 1 1 0,5-5 1 15,-5-2 1-15,0-3-1 0,0 0 1 0,-5 1-3 16,5-7 1-16,0 0-2 0,0-3 0 16,0-3-2-16,-9-4 1 0,9-1 1 0,-9-2-1 15,9-1-1-15,0-4-2 0,0 0 3 16,0-3-2-16,0 3 0 0,0-3 1 15,9-4-1-15,0 8 1 0,-9-4 1 0,5 0-3 16,4 2 2-16,-5 2 2 0,14 2-1 16,-14 3 0-16,14-1-1 0,-13 4 2 0,8 3 0 15,-4 0-1-15,5 4 1 0,-5 2 1 16,-5 0-1-16,14 6 2 0,-14 0-1 16,5 3 0-16,-4 3 1 0,4-1 1 0,-9 4-2 15,13 0 0-15,-13-3-1 0,9 3 0 16,0 0 2-16,-9-2-2 0,5-1 0 0,-5-3 0 15,0-1 0-15,9-2 0 0,-5 1 0 16,-4-5 0-16,9-2 0 0,0 0-2 0,-9-2 2 16,5-5 0-16,-5 1 0 0,8-2 0 15,-3-7 0-15,4 0 2 0,0-4-2 0,-5 2 0 16,5-2 0-16,-4 2 0 0,13-2 0 16,-14 2 0-16,14 5 0 0,-13-1 0 15,4 5 0-15,-5-1 0 0,14 3 2 0,-18 3-2 16,4-1 1-16,5 4 0 0,-4 4 0 15,-5-1 2-15,9 3-1 0,0 3 0 16,-9-1 0-16,0 2 0 0,4 5 1 16,-4-4-7-16,0 4-28 0,0 4-47 0,0-5-71 15,9 1-155-15,-9 0-276 0,9-5-153 16,-9 5-33-16,0-6 110 0,5 3 257 0,-5-7 178 16</inkml:trace>
  <inkml:trace contextRef="#ctx0" brushRef="#br0" timeOffset="121465.5">20440 17475 205 0,'9'-13'448'15,"-9"5"122"-15,0-1-92 0,0 0-121 0,0 3-86 16,0-4-50-16,0 8-29 0,0-5-23 16,0 5-11-16,0-2-9 0,0 2-15 15,0-2-27-15,0 4-27 0,0 0-29 0,0 4-18 16,-9-2-13-16,9 4-10 0,0 1-1 15,0-5-4-15,0 4-2 0,0 4-1 16,0-1-1-16,0 0 3 0,0-1-2 16,0 2 0-16,0 1 1 0,0 2 2 0,0 2-2 15,-8-1 1-15,8 1-1 0,0 0 0 16,0 0 0-16,0 1-1 0,0 2 3 0,0-4 0 16,0 1-1-16,8-2-16 0,-8 2-36 0,9-1-54 15,-9-5-107-15,0 4-150 0,5-7-200 16,-5-4-114-16,9 2 20 0,0-8 116 15,-5-2 203-15,5-3 150 0</inkml:trace>
  <inkml:trace contextRef="#ctx0" brushRef="#br0" timeOffset="122851.03">20561 17582 66 0,'18'-21'364'0,"-4"0"134"15,-1 6 20-15,-4 3-151 0,-4 1-96 0,13 1-55 16,-14 5-31-16,-4 1-21 0,9 2-31 16,-5 4-36-16,-4 2-27 0,9 5-22 15,-9-1-18-15,9 5-10 0,-9 2-4 0,0 2-4 16,0-1 7-16,0 1 3 0,0-2 1 15,0 4-1-15,0-8-10 0,0 4-3 0,5-3-6 16,-5 1 0-16,0-5-2 0,9-1-1 16,-9-5 0-16,9 2 0 0,-5-4 0 0,-4-4 2 15,9-1-2-15,-4-1 2 0,4-4-2 16,0 1 0-16,-9-3 0 0,4 1 0 0,-4-2 0 16,9 1 12-16,-4-3 4 0,-5 4 4 15,0-4 3-15,8-1-9 0,1 5-5 0,-9-2-4 16,0-1-1-16,5 1-1 0,-5 4-1 15,9 1-2-15,-9 2 2 0,4-1-1 16,-4 1 0-16,0 6 0 0,9 0 2 0,-9 4-2 16,0-2 1-16,9 5 1 0,-4 1 1 15,-5 5-1-15,0 2 0 0,9-1 1 16,0 1 1-16,-9 0-3 0,4 4 3 0,5-4-1 16,-4 0 0-16,4-1-2 0,-1-5-6 15,-3 3-2-15,4-3-4 0,4-3-4 0,-4-2 5 16,5-1 1-16,-10-3 0 0,14-7 2 15,-4 5 1-15,-1-8 2 0,-4 1 0 0,4-2 1 16,-4-1-1-16,-4-3 2 0,8 0 5 16,-4-4 4-16,0 7 3 0,-4-3 2 15,-5 4-4-15,9 1 2 0,0 1 27 0,-9 3 22 16,0 4 14-16,0-2 5 0,0 8-23 16,0 2-20-16,0 3-15 0,0 3-6 0,0 5-5 15,0 2-5-15,0 4 0 0,0 1-2 16,0 3 0-16,0 1-2 0,0 1 1 15,0 1-2-15,4 1 2 0,-4-5-2 0,0 1 0 16,0-2 2-16,0-1-1 0,0-3-1 16,9-6 1-16,-9 0-1 0,0-7 1 0,5 2-1 15,-5-5 0-15,0-1 14 0,0-8 11 0,0-1 5 16,0-7 5-16,0-3-12 0,-5-4-7 16,5-4-7-16,0-1-4 0,0-3-3 15,0 0 0-15,0-1-2 0,0-1 0 0,0 1 0 16,0 1 0-16,5 3 0 0,-5-3 0 15,0 6 0-15,8 0 1 0,1 6-1 0,-4 0 0 16,-5 0-1-16,9 7 1 0,-5 2-1 16,14-1 0-16,-13 1 1 0,4 6 0 15,-5 0 1-15,5 6 1 0,5-2-2 0,-5 1 1 16,-1 5 1-16,-3-1 1 0,8-1-2 16,-4 5 2-16,0-5 0 0,-9 7 0 0,0-5 0 15,0 5 0-15,0-4 2 0,0 2-3 16,0-5 2-16,-9 1-1 0,0 3 0 15,5-3 3-15,-5 1-4 0,4-1 1 0,-12-1 0 16,3-1 0-16,5-1-2 0,5 0 3 0,-10 0-3 16,5-1-1-16,0 1-18 0,-4 0-30 15,13 1-41-15,-5-5-47 0,5 2-42 0,0-2-58 16,0-2-60-16,0-2-93 0,5-2-86 16,-5-5-46-16,13 3 19 0,5-5 93 15,-4-1 142-15,-1-1 173 0,10 2 166 0,-1-5 167 16,0 1 115-16,-4 4 44 0,0-1-14 15,5-1-67-15,-10 5-52 0,-9 1-42 0,14 1-34 16,-13 6-26-16,8 0-20 0,-13 0-23 16,9 6-24-16,-9 3-20 0,0-3-16 15,0 7-12-15,0-1-8 0,-9-1-14 0,9 4-11 16,0 4-5-16,-4-4-3 0,-5-1-3 16,9 1-2-16,0 0-1 0,0-2-2 0,0-5-1 15,0 5-1-15,9-7 1 0,-5 0-1 16,5-4 2-16,0-2 0 0,-4-2 0 0,4-4 1 15,4 0-1-15,-4-7-1 0,-4 2 2 16,12-4 0-16,-12-1 0 0,8-1-1 0,5-2 1 16,-13 2 10-16,4-2 6 0,-5 2 6 15,5-2 2-15,0 4-6 0,-4 0-7 0,-5 3-1 16,9 3 6-16,-5 1 20 0,-4 1 18 16,0 1 6-16,0 6 0 0,0 0-19 0,0 0-14 15,0 6-10-15,0 1-8 0,0 5 0 16,0-1-6-16,0 4-1 0,0 0 0 15,9 4-2-15,-9-5-2 0,0 8 2 0,0-4-2 16,9-3 2-16,-5 2-1 0,-4-4-1 16,18-1-2-16,-13-1 3 0,8-2-1 0,-4-3 0 15,5-6 1-15,-5 0 1 0,4 0-1 16,0-6 0-16,5-3 1 0,-13 1 0 0,8-5 0 16,5-2 1-16,-13-2 0 0,8-2-1 15,5 2 11-15,-18-8 7 0,5 4 9 0,8-2 3 16,-13 2-6-16,9-1-7 0,-9 1-7 15,9 0-1-15,-9 6-2 0,4 1-2 16,-4 1 37-16,0 5 38 0,0-1 35 0,0 5 23 16,0-1-22-16,0 5-35 0,-4 3-29 15,4 3-20-15,-9 3-12 0,9 3-8 16,0 3-5-16,0 2-2 0,-9 4 0 0,9 0-3 16,0 0-1-16,0 0-12 0,0 1-35 15,0-1-47-15,9-4-61 0,-9 4-61 0,0-5-75 16,0 2-111-16,0 0-195 0,0-3-154 15,0-4-16-15,-9 2 97 0,9-5 214 0,-5 2 200 16</inkml:trace>
  <inkml:trace contextRef="#ctx0" brushRef="#br0" timeOffset="123029.61">21596 17667 32 0,'0'-13'482'0,"-9"1"213"0,9 3 142 0,0 1-255 15,0 5-205-15,0-3-145 0,0 2-89 16,9-2-56-16,0 4-34 0,-5 2-19 15,14-3-12-15,-13-1-8 0,8 4-3 0,5-2-5 16,-13-2-18-16,8 2-25 0,5-1-38 16,-18-1-53-16,5 4-72 0,-5-2-120 0,8 2-172 15,-16-4-118-15,8 4-8 0,-5 0 97 16,-13-2 176-16,0 2 154 0</inkml:trace>
  <inkml:trace contextRef="#ctx0" brushRef="#br0" timeOffset="123229.36">20785 17282 185 0,'-18'-2'602'16,"-4"2"191"-16,9 2 41 0,-19 2-311 16,19-1-198-16,-1-1-123 0,-4 2-81 15,14-4-59-15,-5 2-58 0,5-4-69 0,-5 2-108 16,9-4-242-16,0 2-224 0,0-1-87 15,0-1 28-15,0 4 205 0,0-2 214 16,9-2 130-16</inkml:trace>
  <inkml:trace contextRef="#ctx0" brushRef="#br0" timeOffset="124217.14">22738 17363 216 0,'5'-15'482'0,"12"6"141"15,-12-3-75-15,-5 1-151 0,0 1-103 16,0-1-64-16,0 2-40 0,0 3-26 15,0-4-19-15,-5 8-11 0,-3-1-11 0,-6 3-10 16,5 0-9-16,5 3-17 0,-14-3-19 16,4 6-18-16,10-4-20 0,-14 4-9 15,4 1-11-15,10-1-2 0,-14 0-6 0,14-1-2 16,-5 5 0-16,0-4-2 0,9 3 0 16,0-1 0-16,0 1 0 0,0 4 0 15,0-1-1-15,9-1 3 0,0 4 0 0,-5 1 1 16,-4-1 1-16,18 0-2 0,-14 0 2 15,5 0-2-15,-4-1 0 0,4 1 0 0,0-2 1 16,-5 2 1-16,5-3-1 0,-4-1 2 16,-5-1 0-16,0 1 1 0,0-1 2 0,0-5-2 15,0 5-2-15,0-5 2 0,-14 1-3 16,14 0 2-16,-4-2-2 0,-5-1 1 0,0-3 1 16,-5 0-2-16,10 0-20 0,4-3-36 15,-18 3-53-15,14-4-95 0,4 2-139 0,-18-4-237 16,18 0-142-16,0 3-7 0,0-3 107 15,0 0 231-15,0-1 173 0</inkml:trace>
  <inkml:trace contextRef="#ctx0" brushRef="#br0" timeOffset="125017.96">22859 17477 193 0,'22'-5'470'0,"-8"1"143"0,8 2-58 15,-8-2-148-15,4-2-94 0,-5 4-69 0,0-7-39 16,1 0-38-16,4-1-28 0,-14 2-23 15,10-5-24-15,4 4-16 0,-14-3-22 0,10 1-1 16,-5-1 5-16,-1-1 3 0,-3 2 2 16,-5 1 7-16,9 1 15 0,-5 3 22 15,-4 0 14-15,0 1-13 0,-4 1-25 0,-5 4-28 16,9 0-20-16,-5 0-12 0,-3 7-7 16,-1-1-8-16,-5 2-3 0,10 1-1 15,-14 3-3-15,4-3 1 0,10 6-1 16,-5 1 1-16,0 1-1 0,4 2 2 0,-4-4-2 15,1 2-1-15,8-2 0 0,0 0-3 0,0-3 2 16,0 1 0-16,0-2-1 0,17 1 1 16,-17-3-1-16,5 3 1 0,13-5 0 0,-14-1 1 15,10 0 1-15,8-3 0 0,-8-1-6 16,3-2-24-16,-3-2-26 0,-1-5-37 16,1 1-36-16,8 0-22 0,-8-5-25 0,8-2-21 15,-9 1-44-15,5-3-75 0,-4-6-78 16,-1 4-96-16,1-4-62 0,8 0 18 0,-8-3 87 15,3-3 180-15,-3-1 221 0,8 1 217 16,-17-3 162-16,13 3 87 0,-14-3 7 16,5 7-46-16,-4 2-53 0,-5 2-52 15,0 4-43-15,0 0-36 0,0 7-20 0,0 2-16 16,0 3-14-16,-5 3-17 0,-4 3-27 16,9-1-29-16,-4 8-25 0,4 1-19 0,-9 4-13 15,0 1-5-15,9 1-5 0,-5 5-3 16,5 1 0-16,-9 2 15 0,0-2 12 15,9 5 7-15,-4 1 2 0,4 1-13 0,-9 0-9 16,9-3-6-16,0 1-5 0,0-5-3 16,0-2-3-16,0 0-1 0,9-6 0 0,-9-3-1 15,4-3 0-15,-4 1 0 0,0-7 0 16,9-3 2-16,-9 0 2 0,9-7-1 16,-9 1-1-16,0-3-1 0,0-3 2 0,0-3-1 15,5 0-1-15,-5-2 1 0,0-2-2 16,18-2-2-16,-18 6 2 0,4-2-1 0,5 1 1 15,-4 1 1-15,12 0-1 0,-12 7 0 16,4-1 0-16,-5 3 0 0,14-1 2 0,-13 5-2 16,13 2 1-16,-14 0-1 0,10 2 0 15,-5 1 1-15,0 3 0 0,-5 0 3 16,-4 3-2-16,9 3 4 0,-9 1-1 0,0-2 1 16,-9 5-2-16,9-1 2 0,-4 0-1 15,-5 2-2-15,-5-2 2 0,1-3-3 0,4 3 1 16,-5-6-1-16,-4 1 0 0,5-4 0 15,0-1-2-15,-10-1-30 0,19-2-48 16,-14-4-66-16,4-2-96 0,1-1-128 0,4-1-182 16,4-6-174-16,-4-1-37 0,9-2 89 15,0 0 185-15,9 1 215 0,-4-4 125 0</inkml:trace>
  <inkml:trace contextRef="#ctx0" brushRef="#br0" timeOffset="126236.5">23674 17396 261 0,'0'0'421'0,"-4"0"46"0,-5 3-38 16,4 1-84-16,5-2-58 0,-9 4-44 16,0-2-32-16,5 1-36 0,-5 1-36 15,9 0-39-15,0 1-28 0,0-1-26 0,-5-4-16 16,10 5-9-16,-5-1-9 0,0-4-5 15,9 2 8-15,-5-4 10 0,5 0 5 16,0-4 1-16,-4 2 13 0,8-4 3 0,-4-1 4 16,5 1 1-16,3-3-14 0,-12 3 9 15,8-2 7-15,5-1 9 0,-13-4 3 0,4 5 5 16,-5-1 5-16,5-3 21 0,0 3 16 16,-9-3-5-16,0 3 4 0,0-1-9 0,0 1-9 15,0 1-2-15,-9 2-10 0,0-3-8 16,5 3-10-16,-5 3-1 0,4-1 3 15,-13 2-2-15,14 2 2 0,-5 0-26 0,4 2-14 16,-12-2-10-16,12 7-6 0,-4-1-5 16,0 3 0-16,5-1-5 0,-5 2 0 0,9 1 0 15,-5 2-2-15,5 2-1 0,0-1 3 16,0 1 0-16,0 4 2 0,5-4-1 16,-5 0-1-16,9 0-1 0,-5-3-1 0,5-1 2 15,5 1-2-15,3-3 1 0,-3-3 1 16,8-2 0-16,-4-1 0 0,0-6-2 0,5-1 0 15,-6-2-19-15,6-5-12 0,8-1-10 16,-13-3-2-16,0-4 15 0,4 2 13 16,-8-4 6-16,8 0 4 0,-17-3 3 0,8-1 0 15,5 2 2-15,-13-5 1 0,4 1 0 16,-1-3 0-16,-3 3 0 0,-5 1 1 0,0-1 0 16,0 0 1-16,0 5 0 0,0 1 1 15,0 0 4-15,-5 6 4 0,-3 1 24 16,-1 5 15-16,4-1 8 0,-13 5-1 15,14 1-19-15,-5 4-14 0,4 0-10 0,-13 7-3 16,14-1-4-16,-5 2-2 0,4 7-2 16,-13 0 1-16,14 0-3 0,4 6 0 0,-18 0 0 15,14 4 0-15,-5-1-1 0,9-1-1 16,-5 4 0-16,5-2 0 0,0 1-1 16,0 1-1-16,0 1 1 0,0-1 2 0,0-1 1 15,5 1 1-15,-5-2-1 0,13-4 2 16,-4 3-2-16,0-3 1 0,-5-4-1 0,14-2-1 15,-4-3-1-15,-1 1 0 0,1-5-1 16,-1-5 2-16,5 3-1 0,-4-6 0 16,-1-2 0-16,0-2 0 0,-4-1 1 0,5-1-1 15,-1-3 2-15,-4-3-1 0,0-1 0 0,-4-2 0 16,4 3 1-16,-5-3 0 0,5 4 2 16,0-1 1-16,-9-1 1 0,0 5 1 15,0 1 1-15,0 1 0 0,0 4-2 16,-9-2-2-16,0 4 2 0,9 6-3 0,0-2-1 15,-4 5 2-15,-5-1 0 0,9 5-2 16,-5-1 2-16,5 3-2 0,0-4-2 0,0 1 2 16,0 1-2-16,5-4-1 0,-5-1-1 0,9 2 1 15,-5-5 0-15,5 1 0 0,0-6 0 16,-5 4 2-16,14-4-1 0,-13-4-1 16,8 2 1-16,5-4 1 0,-13-1-1 0,8 1 1 15,-4-2-1-15,0-1 2 0,-5-4 0 16,5 5 0-16,-4-5 0 0,4 1 0 0,0-3 0 15,-5 4 3-15,-4-1-1 0,0-1 2 16,9 2 25-16,-9 1 30 0,9 5 44 16,-9-1 41-16,0 2 0 0,0 2-13 0,0-2-36 15,0 4-35-15,0 0-24 0,-9 4-14 16,9 2-9-16,0 0-8 0,0 3 1 0,0-1-1 16,0 7-3-16,0-2-3 0,0 2-49 15,0 0-62-15,9 3-84 0,-9-3-90 16,0 0-58-16,0 0-50 0,5-3-58 0,-5 3-97 15,9-6-153-15,-5-1-112 0,5-1 21 16,0-5 128-16,-4-2 217 0,8 0 196 0</inkml:trace>
  <inkml:trace contextRef="#ctx0" brushRef="#br0" timeOffset="126796.2">24485 17436 362 0,'13'-16'587'0,"-4"1"130"0,0 0-102 15,-4 7-155-15,4-1-117 0,-9 3-69 16,4 2-43-16,-4 2-37 0,0 2-28 0,0 2-42 15,0 2-37-15,-4 4-27 0,4-1-18 16,0 5-8-16,-9 3-4 0,9-4-1 16,0 8-2-16,0-4-8 0,0-1-8 0,0 1-2 15,9-6-4-15,-9 3-2 0,4-3-1 0,-4 1-2 16,9-8 0-16,0 2 1 0,-9-1 0 16,4-3 17-16,-4-3 12 0,9-1 7 0,-4-4 5 15,-5 2-14-15,9-7-10 0,0 2 25 16,-5-4 17-16,-4-1 15 0,9 1 5 15,0 0-22-15,-9 0-21 0,5 0-14 0,-5 1-7 16,13 1-7-16,-13 5-3 0,9-1-3 16,0-1 0-16,-9 7 0 0,5-3 1 0,-5 6 0 15,0 0 2-15,8 4-1 0,-3 1 0 16,-5 1-1-16,0 7 1 0,9-1-1 16,0 3 0-16,-9 2 0 0,0-2 0 0,4 1-1 15,-4 2-1-15,0 0-2 0,9-3 2 16,-4 0-1-16,-5-4-1 0,0 1-1 0,9-3-1 15,0-3 2-15,-9 0-1 0,0-3 1 16,4-3 1-16,-4 0-1 0,0-3 2 16,0-3-1-16,9-2-1 0,-9-1 0 0,9-3 0 15,-9-7 0-15,0 4 0 0,5 0 0 16,-5-6 0-16,9 4 2 0,-5-2-2 0,5 4 1 16,0 0-1-16,-9 1 0 0,4 1 2 15,5 4-2-15,-4 1 1 0,-5 2 1 16,9 3 2-16,0 3-1 0,-9 0-1 0,4 5 1 15,-4 5-3-15,0 1 1 0,9 2-1 16,-4-1 0-16,-5 3 2 0,0 0-1 0,9 0 1 16,-9-1-2-16,9-1-37 0,-5-2-67 15,-4 5-92-15,0-5-141 0,0-2-210 16,0 1-264-16,0-1-90 0,-4-7 47 0,-5 4 196 16,9-2 285-16,-9-4 164 0</inkml:trace>
  <inkml:trace contextRef="#ctx0" brushRef="#br0" timeOffset="128769.87">15097 18056 155 0,'5'-5'339'0,"-5"-5"65"0,0 4 16 0,0-3-33 16,0 3-61-16,0 1-39 0,0-5-39 15,0 4-33-15,9 1-33 0,-9-1-29 0,0 0-19 16,0-1-13-16,0 5-9 0,0-2-12 15,0 2-16-15,0 2-20 0,0 0-21 0,0 0-14 16,0 2-11-16,9 4-6 0,-9 1-4 16,0 1-1-16,0 5-3 0,4-1 1 0,-4 3-1 15,9 2 0-15,-4 2-2 0,-5-2 3 16,0 4 0-16,0 0-1 0,9 3 23 16,-9-3 16-16,0 0 11 0,0-2 7 0,0-2-17 15,9-2-18-15,-9 1-11 0,0-5-5 16,0 2-5-16,4-7 0 0,-4 0-3 15,0-3 8-15,0-3 12 0,0-3 9 16,0-3 5-16,0-3-5 0,9-3-9 16,-9-3-9-16,9 0-5 0,-9 0-4 0,0-3-2 15,4-4-2-15,-4 5 0 0,9-1-1 16,-9 0 0-16,5 0-1 0,-5-4 2 0,9 8 0 16,0-5-1-16,-5 4 0 0,-4 4-1 15,9-1 1-15,-4-1 1 0,4 5 0 16,0-1 0-16,-9 5 0 0,4-1 0 0,-4 1 0 15,9 4 1-15,-4 0 1 0,3 4 0 16,-8-1-2-16,9-1 0 0,-4 2 2 0,-5-2-1 16,9 5 0-16,0-5-1 0,-9 2 3 15,4-2-2-15,-4 2 0 0,0-2 2 0,9 5 0 16,-9-5 2-16,5 4-2 0,-5-2 1 16,0 1-2-16,0 1 1 0,0 7 0 0,9-5-1 15,-9 2 1-15,0-1-1 0,0 2-2 16,9-1 2-16,-9 1 1 0,0-1-2 15,0-1 2-15,0-1-2 0,0 1 0 0,4-3-1 16,-4 4 0-16,0-5 0 0,0 1-1 0,9-2 1 16,-4 1 0-16,-5-1 0 0,0-2 0 15,9-2 0-15,-9 4-1 0,8-2 1 0,-8-2-2 16,0 0 2-16,0 0-1 0,5 0 1 16,-5 0 0-16,0 0 1 0,0 0-1 15,0 0 2-15,0 4-1 0,0-4 0 0,0 3 0 16,0-3 0-16,9 0 0 0,-9 2-1 15,0 2 0-15,0-2 0 0,0 2 2 0,0-2-2 16,0 5 0-16,9-5 0 0,-9 4-2 0,0-2 2 16,0 1 0-16,0 1 0 0,4 0 0 15,-4 1 0-15,9-1-1 0,-4-4 0 16,-5 4 0-16,9-2 0 0,0-4 0 16,-9 3-1-16,4-3 2 0,-4 0 0 15,9 0 0-15,-4 0-1 0,-5-3 1 16,9 3 0-16,0-4 1 0,-9-2 1 0,0 0-1 15,4 1 0-15,-4-1-1 0,9-4 0 16,-9 1 0-16,4 1 0 0,-4-5 0 16,9 5-1-16,-9-7 0 0,9 2-1 0,-4 5 1 15,-5-7 21-15,9 2 15 0,0 2 7 16,-9 1 7-16,0 2-17 0,0-1-11 0,0-1-6 16,4 5 11-16,-4 1 20 0,0-2 23 15,0 4 22-15,0-1 3 0,0-1-12 0,0 4-16 16,0-2-19-16,0-2-19 0,0 4-7 15,0 0-8-15,0 0-6 0,0 0-2 0,0 0-2 16,0-2-1-16,0 2-2 0,0 0 0 16,0-4 0-16,0 4 0 0,0-2 0 15,0 2 1-15,0-3-1 0,0 3 0 0,0-4 0 16,0 4 2-16,0 0-1 0,0 0 1 16,0 0-1-16,0 0 1 0,0 0-1 0,0 0 0 15,0 0 1-15,0-2-1 0,0 2-1 0,0 0 0 16,0 0 0-16,0 0 0 0,0 0 0 15,0 0 0-15,0 0 0 0,0 0 2 16,0 0-2-16,0 0 1 0,0 0 0 0,0 0 0 16,0 0 0-16,0 0 0 0,0 0-1 15,0 0 1-15,0 0 1 0,0 0-2 0,-4 0 1 16,4 0 0-16,0 0-1 0,0 2 1 16,0-2-1-16,0 0 0 0,0 0 0 0,0 4 0 15,-9-1 0-15,9-3-2 0,0 0 1 16,0 2-1-16,0-2 1 0,0 0-2 0,0 0-1 15,0 0-26-15,0 0-41 0,-9 0-52 16,9-2-68-16,0 2-58 0,0-3-79 0,0-1-156 16,0 2-217-16,0-2-122 0,0-2 14 15,0 3 148-15,0 1 246 0,9-2 183 16</inkml:trace>
  <inkml:trace contextRef="#ctx0" brushRef="#br0" timeOffset="129836">15581 17963 163 0,'0'-2'479'0,"0"-1"167"16,0-3-17-16,0 2-145 0,0 2-128 15,0-2-87-15,-9 4-51 0,9-3-27 0,0 3-14 16,0-2-12-16,0 2-12 0,0 0-17 0,0 0-22 16,-4 0-28-16,4 0-25 0,0 2-23 15,0 5-11-15,0 1-9 0,0 1-7 16,-9 3-3-16,9 3-3 0,-9 0 0 0,9 6 0 16,0-2-1-16,0 2 0 0,0 0-2 15,0-4 0-15,0 4 1 0,0-6-2 0,0 0-1 16,9-2-1-16,0-1-2 0,-5-7 1 15,10 1 1-15,3-6-1 0,-12 0 1 0,17 0-1 16,-8-6 2-16,4-3-1 0,0 1-1 16,-1-5 1-16,-3-2-1 0,-1 0 2 0,1-2 0 15,4-2 0-15,-5 2 2 0,1-4 21 16,-5 2 42-16,-5 2 40 0,5-1 32 16,-5 3-1-16,-4 0-27 0,9 2-6 0,-9 1 4 15,0 7 15-15,0-5 16 0,0 8-14 16,-9-5-24-16,9 7-29 0,0 0-28 0,0 4-15 15,-4 1-12-15,4 1-7 0,-9 3-5 16,9 3-1-16,0 3-3 0,0 4 0 0,-4 2 0 16,4 0-1-16,0 3-3 0,0 3 2 15,0 0-4-15,0 3 0 0,0 0 6 0,0 3 0 16,0-1 5-16,0 2 2 0,4-2-1 16,-4 1-2-16,0-3-2 0,9-2 2 15,-9-1-1-15,4-4-2 0,-4 2 1 16,0-8-1-16,0-2 4 15,0 0 0-15,0-5 0 0,-4-1-2 0,-5-3 1 16,9-3-1-16,-4-3-3 0,-5 0 0 16,0-3 0-16,-5-7 0 0,10 5-3 15,-14-7 1-15,13-1-1 0,-4-2-1 16,0 1-1-16,9-5-3 16,0 2 1-16,0-4-1 0,9 0 3 15,0-1-2-15,-4-1 3 0,13-2-1 0,-5 2 0 16,10-1 3-16,-10-1 2 0,9 4 0 0,-8-2 2 15,8 1 1-15,1 5-1 0,-5-1-1 16,-1-4 1-16,1 8-2 0,0-5 0 16,-4 4 0-16,-1 0 1 0,1 4-1 0,3-1 0 15,-12 3 1-15,4-1 1 0,-5 8 7 16,-4-5 48-16,0 5 49 0,9-2 58 0,-9 4 33 16,0 4-27-16,-9-2-34 0,9 7-53 15,0 1-31-15,-13 5-21 0,13 2-12 0,-5 2-7 16,-3 2-4-16,-1 2-3 0,4 1-3 15,-4-3-2-15,5 4 0 0,4-4-1 16,0-4 0-16,0-2-2 0,0 0-5 16,0-5 0-16,4-4 1 0,-4-1-1 15,14-5 1-15,-14-5 1 0,17-1 4 0,-12-6 2 16,4-1 0-16,-5-2 0 0,14-2 0 16,-13-4 2-16,-5 0 0 0,13 0-2 0,-13 0 2 15,9 0 0-15,-9 2 2 0,0 2-1 16,9-2 2-16,-9 4 1 0,0 4 2 0,0-1 0 15,0 5 26-15,-9 1 23 0,9 0 14 16,0 4 7-16,0-1-23 0,-9 3-19 0,9 0-15 16,0 3-7-16,0-1-3 0,0 2-5 15,0 2-3-15,-4 3-1 0,4 3-2 16,0-1-2-16,0 2 0 0,0 1-59 0,0 5-78 16,4-2-111-16,-4-2-132 0,0 4-120 0,0-4-155 15,9 0-309-15,-9-1-155 0,9-1 16 16,-4-2 155-16,4 1 357 0,0-3 256 15,-5 1 152-15</inkml:trace>
  <inkml:trace contextRef="#ctx0" brushRef="#br0" timeOffset="129975.04">16316 18222 65 0,'17'-6'610'0,"-3"2"275"0,-10-2 190 16,5 6-278-16,0 0-283 0,-9 0-194 16,0 0-121-16,0 4-76 0,0-4-47 0,0 0-35 15,0 0-52-15,0-4-88 0,0 4-161 16,0-2-382-16,0-1-233 0,0-1-65 0,0-2 83 15,0-3 326-15,0 1 232 0,0-5 136 16</inkml:trace>
  <inkml:trace contextRef="#ctx0" brushRef="#br0" timeOffset="145022.13">18568 16541 76 0,'-4'6'433'15,"-5"-2"160"-15,9 1 51 0,-5-1-163 16,-12 2-143-16,12-4-88 0,-4 2-61 0,5-1-38 15,4-1-24-15,-9 2-15 0,9-4-17 16,-9 0-16-16,9 0-6 0,0 0-2 16,0-4-3-16,0 2 4 0,0-1 3 0,0-3 1 15,9 0-7-15,0-1-3 0,-9 1-7 16,4-2-7-16,5 1-7 0,-4 1-12 16,12-2-1-16,-12 1 1 0,4 1 1 0,4 4-1 15,-4-2-11-15,5 1-9 0,-10 1-3 16,14 2-4-16,-13 0 13 0,13 0 16 15,-14 2 10-15,9-2 7 0,5 3 3 16,-13 1-1-16,4 2-1 0,4-4-2 16,-4 5-14-16,-4-5-14 0,13 4-7 0,-14 0-7 15,9-2-2-15,5-1-2 0,-13 3-2 16,8-4 1-16,-4 4 0 0,5-3 13 0,-1-3 14 16,-4 4 10-16,5-2 4 0,3-2-8 15,-12 4-14-15,4-2-9 0,4-2-3 16,-4 0-3-16,-4 0-3 0,8 0-2 15,-4 0 0-15,0 0 1 0,-4-2 10 0,4 2 19 16,-5 0 15-16,5-4 5 0,-9 4-4 16,13 4-15-16,-4-4-13 0,0 0 15 15,-4 0 21-15,4 2 22 0,-5-2 12 0,5 0-10 16,0 0-25-16,-4 0-18 0,4 0-15 16,-5 0-8-16,-4 0-5 0,18 0-4 15,-18 0-2-15,4 0 1 0,-4-2-3 16,0 2 1-16,9 0-1 0,0-4 1 0,-9 4 0 15,5-2-23-15,-5-2-39 0,13-1-66 16,-4-1-89-16,5-3-94 0,-1 3-98 16,10-4-196-16,-1 1-274 0,9-3-90 15,5 3 35-15,-9 3 204 0,4-3 311 0,5 1 183 16</inkml:trace>
  <inkml:trace contextRef="#ctx0" brushRef="#br0" timeOffset="158692.01">18165 15852 65 0,'0'0'111'0,"0"0"4"16,0 0-12-16,0 0-20 0,-4-4-25 0,4 4-19 16,0 0-17-16,0 0-6 0,0 0-8 15,0 0-2-15,0 0-2 0,0 0-1 16,-9 0 1-16,9 0-1 0,0 0 0 15,0 0-2-15,0 0 2 0,0 0-3 16,0 4 1-16,0-2-1 0,-9-2 0 16,9 0 0-16,0 4 0 0,0-2 0 15,0-2 0-15,0 0 0 0,0 0-1 16,-5 0 1-16,5 0 0 0,-9 0 13 0,0-2 44 16,9-2 71-16,-4 2 85 0,-5-2 47 15,5-1 8-15,-5-1-28 0,0 0-51 16,-5-3-32-16,10 5-16 0,-5-4-7 15,0 1 2-15,4 1 12 0,-4-2-4 16,0 1-9-16,5 5-13 0,-5-4-20 0,9 2-18 16,0-1-20-16,-4 5-12 0,4-4-3 15,0 4-7-15,0 0-2 0,4 0 3 16,-4 4 1-16,13 1 2 0,-4 1-1 16,5 0-6-16,4 3 4 0,-14 3 4 0,10 1 1 15,8-2-2-15,-9 1-14 16,5-3-11-16,-4 3-6 0,-1 1-5 0,1-2-2 15,4-1-3-15,-14-1 0 0,10-1-1 16,-5-1-2-16,-1-1-1 0,-3 0 1 16,4-4 0-16,-5 2-2 0,-4-4 1 0,9 3 4 15,-9-6 0-15,9-1-18 0,-4 2-35 16,-5-8-57-16,0 1-110 0,0-6-238 16,0-2-234-16,0-8-95 0,0 2 37 15,0-5 208-15,0 1 234 0,0-3 136 16</inkml:trace>
  <inkml:trace contextRef="#ctx0" brushRef="#br0" timeOffset="202466.11">19330 4458 75 0,'-9'-9'354'0,"4"-3"108"0,-13 5-20 16,14-1-145-16,-5-1-89 0,0 3-51 16,5 0-35-16,-5 3-29 0,9-3-28 15,0 2-13-15,0 2-1 0,9 2 7 0,-5 2 2 16,14 2 2-16,-5 5-5 0,1 3-5 15,17 5 15-15,-13 4 2 0,4 7-3 16,10 1-2-16,-5 5-21 0,-5-4-15 16,5 6-7-16,-5-3-6 0,-8 3-4 15,8-4 0-15,-4 4-1 0,-4 0 2 0,-1 0 1 16,-4 0 0-16,-5 0-7 0,-4 0-10 16,0-3-19-16,0 1-23 0,0-4-34 15,0-3-56-15,0-3-70 0,0-3-123 16,0-7-151-16,-4-1-60 0,-5-4 25 15,0-9 110-15,-4 0 167 0</inkml:trace>
  <inkml:trace contextRef="#ctx0" brushRef="#br0" timeOffset="202619.05">19536 5073 18 0,'0'0'365'0,"0"2"151"0,0 4 70 16,9 4-176-16,-9 5-150 0,9 0-95 16,-5 2-65-16,5 2-39 0,0-2-24 0,-4-2-12 15,4 0-10-15,-5-3-1 0,14 1-3 16,-14-7-9-16,10-4-35 0,-5 2-40 15,4-10-104-15,-4-4-166 0,0-5-127 16,-4-2-45-16,4-4 58 0,-5-9 146 16,-4-4 140-16</inkml:trace>
  <inkml:trace contextRef="#ctx0" brushRef="#br0" timeOffset="203528.24">18851 3735 294 0,'8'0'499'0,"-8"0"107"0,9-6-166 0,-9-1-162 16,0-1-95-16,5-5-50 0,4-1-22 15,-5-8-11-15,5 1-11 0,0-8-17 16,-4-1-15-16,8 0-14 0,5-3-6 16,-13 3-2-16,4-4-3 0,-5 5 1 15,-4 1 3-15,9 1 5 0,-9 4 7 0,0 2-3 16,-9 3-3-16,5 2-7 0,-10 5-6 15,5 5-5-15,-4-1-6 0,-1 7-6 0,-4 0-2 16,0 3-2-16,1 3 0 0,-6 0-2 16,10 3 0-16,-1 1-3 0,1-1 2 15,-1-1-4-15,-4 1 1 0,14 3-2 16,-5 1-2-16,5-1 2 0,4 3-1 0,-9-4 0 16,18 4 0-16,-9 4 1 0,0-4 0 15,4 6-2-15,9 0 1 0,-4 0 1 16,5 0-1-16,-1 0-1 0,-4 0 1 15,5 3 0-15,-1-3-1 0,-4 0 2 0,5 0 0 16,3 0 0-16,-12-4 2 0,-5-2-2 16,9 0 1-16,-9 1 0 0,0-5 0 15,-9 2 0-15,9-1 0 0,-5-3-1 0,-4-3 0 16,1 0 1-16,-6-1-1 0,5-1 0 16,-4-4 2-16,-1 0-2 0,1-6 0 15,-1-3 0-15,-4-1 0 0,14-1 0 16,-9-4 1-16,13 0-1 0,-9-4 0 0,0 5 1 15,9-7 0-15,9 2 4 0,0-1-11 16,-5 2-19-16,9-4-27 0,5 5-50 16,0-2-88-16,0-2-149 0,0 7-214 15,5-5-87-15,-6 2 28 0,1 2 131 16,5 2 210-16,8 2 126 0</inkml:trace>
  <inkml:trace contextRef="#ctx0" brushRef="#br0" timeOffset="204306.33">19321 3608 216 0,'0'-6'507'0,"0"0"144"0,0 1-64 0,0 1-200 15,-5 4-127-15,5-2-85 0,-9 4-53 16,9 2-32-16,-9-1-26 0,9 5-24 16,0-2-14-16,0 7-10 0,-4 2-6 15,4 0-4-15,4 2-2 0,-4 4-2 0,0 4-1 16,0 2 2-16,0 3-2 0,9 0-1 15,0-3 0-15,-9 3 0 0,0-3 0 16,5 0 0-16,-5-3 1 0,9-3-1 0,-9 0 0 16,4-4-1-16,-4-2 2 0,0-2 0 15,0-5 3-15,0-2 8 0,0 1 5 16,0-7 4-16,0 0-1 0,0-7-5 16,-4-1-7-16,-5-7 2 0,9-4-1 15,-5-2-2-15,5-5 3 0,-18-1-3 16,18-3-2-16,-4-3 1 0,4-1-2 0,-9 2 2 15,9 2-3-15,-9 3-1 0,18-3 1 16,-9 5-1-16,9 4 0 0,-9 0 0 16,4 4-2-16,5 2 0 0,0 3 0 0,-4 3-2 15,8 3 2-15,5 2-1 0,-13 1 1 16,8 3 0-16,5 7 0 0,-5-1 1 16,1 3 1-16,-1 3-2 0,5-3 2 15,-13 3 1-15,4 3-1 0,-5-4 8 0,-4 4 8 16,9 1 7-16,-9-1 3 0,0 0-7 15,-9 0-6-15,9 0-5 0,-4-1-3 16,-5-1 0-16,4 2 0 0,-4-3-1 16,-4-3 1-16,4-1 2 0,0 1-10 15,-5-3-18-15,10 1-25 0,-14-5-44 0,14-2-73 16,-5 4-125-16,4-8-204 0,5 2-139 16,-9-1-11-16,9-3 91 0,-9 0 194 15,18-1 158-15</inkml:trace>
  <inkml:trace contextRef="#ctx0" brushRef="#br0" timeOffset="204928.17">19581 3587 308 0,'13'-8'489'0,"5"-1"86"16,-14 3-163-16,5 0-138 0,-4 6-76 16,-5 2-48-16,0 2-26 0,9 2-28 0,-18 3-29 15,9 3-24-15,0-1-16 0,0 4-7 16,0 0-4-16,-5 4-2 0,5-2-4 15,-9 2-2-15,9-5-5 0,0 5-6 0,0-4 0 16,0 0 0-16,0-3-1 0,9-1 0 16,-4-2 0-16,-5-3 2 0,18 0 2 15,-18-2 5-15,4-4 7 0,14-6 7 16,-18 0 7-16,5 0 12 0,8-7-1 0,-4 2 6 16,0-1-1-16,-5-3-2 0,10 0 3 15,-5 0-2-15,0 0-7 0,-5 3-5 16,5-3-9-16,-4 0-5 0,4 3-4 15,0-1-2-15,-5 2-3 0,-4 1 0 0,18 5-1 16,-18-1-2-16,0 0 0 0,5 2 0 16,-5 1 6-16,8 3 3 0,-3 3 5 15,-5 1-1-15,0 2-5 0,9 3-3 16,0 3-2-16,-9-3-2 0,4 6-1 16,-4-1-2-16,0 5-1 0,9-4 0 0,-9 2-1 15,5 2-1-15,-5-2 2 0,0-2-1 16,9 1-1-16,-9-1 0 0,9-6 0 15,-9-1 1-15,0-1-1 0,0-1-1 16,4-4 2-16,-4 2 0 0,0-4 2 0,0-4 0 16,0 2-1-16,9-7 0 0,0-1 2 15,-9-1-1-15,0-4 0 0,5-1 0 16,4 1-1-16,-5-2 1 0,5 2 1 0,0-4-2 16,-5 4 0-16,5 1 0 0,-4 1 0 15,13 2-2-15,-14 1 2 0,-4 1 2 16,14 3-2-16,-14 0 0 0,9 4 0 15,0-1 2-15,-5 3-2 0,5 0 3 16,0 3-1-16,-9 3 0 0,0 0 0 0,4 0 2 16,-4 3 1-16,0 0 0 0,0 3-6 15,0 3-18-15,0 0-28 0,-4 0-62 16,4-1-87-16,-9 1-182 0,0 0-198 16,5 0-65-16,-14-3 34 0,13 1 159 0,-4-2 196 15</inkml:trace>
  <inkml:trace contextRef="#ctx0" brushRef="#br0" timeOffset="205089.01">19746 3522 206 0,'-4'-21'470'16,"-5"0"119"-16,9 6-91 0,-9 2-192 16,9 5-129-16,0-1-85 0,9-1-66 0,0 7-55 15,-5 1-107-15,5 2-163 0,5 2-141 16,-1 5-55-16,10 5 48 0,-1 3 135 15,0 0 142-15</inkml:trace>
  <inkml:trace contextRef="#ctx0" brushRef="#br0" timeOffset="205284.47">20355 3746 206 0,'5'0'572'15,"-5"-2"169"-15,0 2-7 0,-5 2-273 16,5-2-176-16,-9 0-112 0,9-2-66 0,0-1-61 16,0-1-62-16,0 2-105 0,0-4-199 15,9-3-243-15,-4 3-109 0,-5-7 13 16,9 5 149-16,0-1 222 0,-9-1 132 16</inkml:trace>
  <inkml:trace contextRef="#ctx0" brushRef="#br0" timeOffset="-202694.76">23885 10515 78 0,'-5'0'376'16,"5"0"139"-16,-9 2 3 0,0-2-109 15,9 4-99-15,-4-4-64 0,4 0-42 16,-9 0-32-16,9 0-22 0,0 3-26 16,-5-3-23-16,5 0-20 0,0 0-22 0,0 2-17 15,0-2-8-15,5 0-8 0,-5 0-2 16,9 4 1-16,-5-4 2 0,14 0 2 16,-13 0-1-16,8-4-4 0,5 4-9 0,-5 0-3 15,1-2-4-15,-1-1-4 0,10-3 2 16,-10 2-4-16,10-2 1 0,-1 1-1 15,-9-1 2-15,10 0-2 0,-1-3 1 16,-8 3 2-16,8 0-2 0,-9-3 2 0,5 3 0 16,-4-1-5-16,-1 1-14 0,-4 4-29 15,5-4-47-15,-10 3-70 0,-4 3-112 16,9-4-205-16,-9 4-157 0,-9 0-34 16,9 0 71-16,-4 4 194 0,-5-1 178 15</inkml:trace>
  <inkml:trace contextRef="#ctx0" brushRef="#br0" timeOffset="-202185.21">23844 10568 70 0,'0'0'343'0,"0"0"132"0,0 0-4 0,5 0-88 16,-5-2-101-16,0-2-77 0,0 4-39 16,0-5-16-16,9-1-9 0,-5 2-13 15,5-5-14-15,0 3-15 0,-4-2-18 16,4-1-18-16,-5-4-15 0,14 1-15 0,-5 1-10 15,1-1-10-15,-1-1-1 0,5-2-6 16,-13 4 1-16,8-5-2 0,5 7-1 16,-13-2 2-16,12 1 2 0,-12 2-1 0,-5 1-12 15,13 5-21-15,-13-2-36 0,0 4-61 16,0 0-81-16,-4 6-128 0,-5 1-151 16,4 1-93-16,-12 2 7 0,12 5 108 15,-13 0 157-15,0 0 137 0</inkml:trace>
  <inkml:trace contextRef="#ctx0" brushRef="#br0" timeOffset="-201956.68">23809 10587 216 0,'0'2'448'0,"-9"4"91"0,9-2-75 15,-9-1-142-15,9-1-115 0,9 2-61 16,0-2-32-16,-9 2-10 0,4-1-5 0,9-1-5 16,5 2-9-16,-13 2-4 0,8-4-7 15,5 5-14-15,-4-1-11 0,-1-4-14 16,0 4-8-16,5 1-7 0,-4-1-5 15,-10 0-2-15,14-1-2 0,-13 1 1 0,-5 0 0 16,13 3 2-16,-13-5-2 0,0 4-8 16,0-1-24-16,0-5-41 0,0 4-77 15,0-2-123-15,0-4-182 0,-4 0-142 16,-5-4-22-16,9 2 75 0,-5-4 170 16,5-3 163-16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2-02T02:57:27.3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17659 6870 23 0,'0'-4'186'16,"0"2"49"-16,-4-2 21 0,4 2 3 15,0-2-6-15,0 4-28 0,0-2-29 0,0-1-30 16,0 3-31-16,0-4-14 0,0 2-10 15,0 2-13-15,0 0-12 0,0 0-10 16,0-4-12-16,0 4-9 0,0 4-7 16,0-4-5-16,0 6 0 0,0-1 1 15,0 5 0-15,4-1-4 0,-4-1 0 0,9 5-3 16,-4-5 0-16,-5 5-3 0,0-7 0 16,9 3-5-16,-9-3-8 0,0 0-7 15,9-1-3-15,-5-1-4 0,-4-4-2 16,0 2-1-16,9-2 1 0,0-2-2 0,-9-2 0 15,0 1-2-15,4-5-1 0,5-1-3 16,-4-1-7-16,-5-1-22 0,18-5-45 16,-18 1-82-16,4-2-111 0,5-2-152 0,-4 2-119 15,-5-2-8-15,0 2 74 0,9 2 147 16,0 0 148-16</inkml:trace>
  <inkml:trace contextRef="#ctx0" brushRef="#br0" timeOffset="2208.98">19782 8436 1 0,'0'0'83'0,"0"0"15"15,0 0 0-15,-4 0-3 0,4 0-11 16,0 0-14-16,0-4-18 0,0 4-16 16,0 0-14-16,-9 0-10 0,9-2-6 0,0 2-5 15,0 0-1-15,0-4 0 16,0 4 0-16,0 0 0 0,0-3 2 0,0 1 2 16,0 2 11-16,0-4 21 0,0 2 26 15,0-2 33-15,-9 2 27 0,9-1 19 16,0 3 4-16,0-6-4 0,0 6-14 15,0-6-8-15,0 2-21 0,0 2-15 16,0-1-8-16,0-3-9 0,0 2 13 0,0-1 4 16,0 1 7-16,0 2 3 0,0-4 5 15,0 2-5-15,-5 2 0 0,5-1-7 16,0-1-9-16,0 2-10 0,0-2-8 16,0 4-8-16,0-2-5 0,0 2-7 15,0 0-3-15,0-4-1 0,0 4-3 0,0 0-5 16,0 0-1-16,0 0 1 0,5 0 4 15,-5 4 1-15,0-2 4 0,9 2 3 16,-9 2-5-16,0-1-7 0,9 5-5 16,-5-4-2-16,-4 3-2 0,9-3-3 0,-9 3-2 15,9-3-2-15,-9 0-3 0,0-1-3 16,5-1-2-16,-5 2 0 0,0-4-2 16,0 1-2-16,8-3 1 0,-8 4 0 15,0-4 0-15,0-4 0 0,5 4 1 16,-5-3-1-16,0 1 0 0,0-2-1 0,0-2-1 15,0 4 2-15,0-5-1 0,0 1 1 16,0 0 0-16,0 1 0 0,0-1 0 16,0 0 0-16,0-1 0 0,0 1 0 15,0 0-1-15,0 1 0 0,0 1-2 0,0 2-2 16,9-4-4-16,-9 2-7 0,0-1-7 16,0 1-12-16,0 2-12 0,0-4-11 15,0 3-20-15,0-3-27 0,0 2-36 0,-9 2-59 16,9 2-60-16,0-4-88 15,0 2-82-15,0-1-60 0,0 3 15 0,0 0 86 16,-5 0 117-16,5 0 126 0</inkml:trace>
  <inkml:trace contextRef="#ctx0" brushRef="#br0" timeOffset="19820.5">22196 5271 144 0,'9'0'446'0,"-9"0"142"0,-9 0-31 15,0 0-141-15,9 0-119 0,0 0-75 16,-4 0-48-16,4 0-32 0,-9 0-25 16,9 0-15-16,-9 0-9 0,9 0-7 0,-5 0-5 15,5 0-3-15,-9-4-5 16,9 4 5-16,0-2 3 0,-4 2 6 0,4-4 2 15,0 4 2-15,-9-3-3 0,0 3-3 16,9-2 0-16,-4 2-2 0,-5 0-1 16,9 0 2-16,-5-4 3 0,5 4 4 0,-9 0-1 15,0 4-3-15,5-4-5 0,-5 0-6 16,4 0 1-16,-4 0 1 0,0 0 1 16,5 2 3-16,-5-2-9 0,0 0-13 15,4 0 1-15,-4 0-5 0,5 0-4 0,4 0 0 16,-9 0-14-16,0-2-6 0,9 2 7 15,-4 0 6-15,-5-4 3 0,9 2-7 16,-5 2 6-16,-4-4 3 0,0 2 3 16,5-1 2-16,-5-1 1 0,0 2 0 15,4-4 14-15,-4 6 11 0,5-6-1 0,-5 6-11 16,0-3-14-16,-4-1-19 0,8 2-10 16,-4-2-7-16,0 2 21 0,5-2 14 15,-5-1 47-15,4 1 36 0,-13 2 0 16,18-4-2-16,-4 3-40 0,-14-3-35 0,14 0-24 15,-5 0-14-15,4-1-7 0,-4 1-8 16,0 1-2-16,5-5-2 0,-5 4-3 0,4 1-1 16,-4-5-1-16,0 1 0 0,9 1-1 15,-4-1 1-15,-5-1-3 0,0-1 0 16,9 1-1-16,-5-1 2 0,-3-1 1 0,3-1-2 16,5 2 2-16,-9-4 1 0,0 3 0 15,9-3 1-15,-13 2-1 0,13 1 1 0,-5 1 1 16,5-4 1-16,-9 3 1 0,0 3 0 15,9-3 1-15,-4-3 0 0,-5 6-3 16,9-6 0-16,-5 3-1 0,5 3-2 0,-9-7 2 16,0 5-1-16,9-2 1 0,0 1-2 15,-4 1 0-15,4 2 0 0,0-3 2 0,0-1-1 16,0 1-1-16,-9 1 0 0,9 2 3 16,0-3-1-16,0-1-2 0,-9 1 3 0,9 1-2 15,0 2 0-15,0-3 2 0,9-1-3 16,-9 2 3-16,0-1 0 0,0-3 0 15,0 2-1-15,9 5-1 0,-9-1 0 0,0-3 1 16,0 3 1-16,4-3-3 0,-4 3 3 16,0-3-2-16,9-1 1 0,0 5 0 0,-9-5 1 15,0 4 0-15,5 1 1 0,-5-1-1 16,9-3-1-16,-5 5 1 0,-4-5-1 16,9 3 0-16,0 1 1 0,-9-1 0 0,5-3-1 15,4 3 1-15,-5-3 0 0,5 3-1 16,0-3-1-16,-4-1 4 0,8 2-4 15,-4-1 0-15,0 3 1 0,-5-4-2 0,5 1 0 16,0 3 2-16,-4-3 3 0,8 1 1 16,-4 5 2-16,0-3-1 0,-4-1-2 0,4 1-2 15,-5 1 0-15,14-1 0 0,-14-1-1 16,14 5 1-16,-13-1 1 0,4-4 0 0,4 5-1 16,-4-1 1-16,-4 0-1 0,8-1-1 15,5 5 1-15,-14-4-3 0,5 0 2 16,5 3 0-16,-5-3-1 0,4 0 1 0,1 2-1 15,-5-1 0-15,4 1 4 0,0 2 0 16,1-4-1-16,4 3 2 0,-5-1-3 0,1 2 2 16,-1-2 0-16,5 2 4 0,-13 2-1 15,8-4-1-15,9 4 0 0,-8-2 0 16,4 2-3-16,-14 0-1 0,19 0 0 0,-10 2 0 16,5-2 0-16,-5 4 0 0,10-2 0 15,-19 2 0-15,19-2 3 0,-10 2 0 0,5 1 2 16,0 1 1-16,0 1-2 0,-14-5 4 15,19 4-4-15,-10 4 3 0,5-7-2 16,-13 3 1-16,8 2-2 0,5-1 1 0,-14 1 8 16,10-1 8-16,4 1 4 0,-14 2 4 15,10-1-4-15,-5 0-4 0,4 3-5 0,5-3-5 16,-14-1-2-16,5 1-3 0,-4 1-2 16,13-1 1-16,-14-3 2 0,5 6-3 15,-4-3 0-15,13-3 2 0,-14 3-1 0,5-1 0 16,0 1-1-16,-5 1 2 0,5-1 0 15,-4 3-2-15,4-3 0 0,0-1 2 16,-5 5-1-16,-4-5 0 0,14 5 1 0,-14-4-2 16,9 3-2-16,0-1 4 0,-9-1-3 15,4 1 2-15,5 2 0 0,-4-5 1 16,-5 5 0-16,9-1 0 0,-1-1 1 0,-8 2 0 16,5 1 1-16,-5-1 19 0,0-2 13 15,9 5 6-15,0-7 4 0,-9 2-17 0,4 5-10 16,-4-5-9-16,0 2-2 0,0-1-5 15,9-1-2-15,-9 2 1 0,5-1-4 16,-5-3 2-16,0 3-1 0,0-1-1 0,0-1-2 16,0-1 2-16,0 0-2 0,9 3 2 15,-9-3-1-15,0-1 0 0,0 2 2 0,-9-1-2 16,9 0 2-16,0 3-1 0,0-3-1 16,0-1 1-16,0 1-2 0,0 1 0 0,0-1 0 15,0-3 0-15,-5 0 0 0,5 3 0 16,-9-3 0-16,9 3 0 0,0-3 0 0,0 0 0 15,0 3 0-15,0-3 0 0,-4 0-21 16,4 3-31-16,0-1-12 0,-9-1-5 0,9 5 59 16,-9-6 38-16,9 3 23 0,0-1 13 15,-5 1-26-15,5 1-14 0,-8-1-13 16,8-3-11-16,-9 3 0 0,9-1 0 0,-5 1 0 16,-4-3 0-16,9 4 0 0,-4-5 0 15,4 5 0-15,-9-5 0 0,0 5 0 16,9-4 0-16,-5 3 0 0,-4-3 0 0,9 3 0 15,-4-3 0-15,4 0 0 0,-9-1 0 0,0 5 0 16,9-4 0-16,-14-1 0 0,14 1 0 16,-4 0 0-16,-5 1 0 0,0-1 0 0,5 0 0 15,-5-1 0-15,0 1 0 0,4 0 0 16,-4 1 0-16,5-1 0 0,-14 0 0 0,13-1 0 16,-4 1 0-16,5 4 0 0,-14-7 0 15,14 5 0-15,-5-2 0 0,-5 1 0 0,5-1 0 16,5 2 0-16,-14-1 0 0,4-5 0 15,10 4 0-15,-5 1 0 0,-4-1 0 0,4-4 0 16,4 4 0-16,-13 1 0 0,14-1 0 16,-14 0 0-16,13-3 0 0,-4-1 0 15,5 4 0-15,-14-2 0 0,13-4 0 0,-4 2 0 16,5-2 0-16,-14 0 0 0,14-2 0 16,-14-2 0-16,13 2 0 0,-8-4 0 0,-5-1-182 15,4 1-203-15,-8 1-309 0,4-7-522 16,-13 3-235-16,4-3-1 0,-4 3 206 15,4-3 494-15,-5-3 311 0,5-6 194 16</inkml:trace>
  <inkml:trace contextRef="#ctx0" brushRef="#br0" timeOffset="21511.13">21726 1796 102 0,'9'-15'409'0,"-5"0"134"0,-4 0-1 15,9 0-136-15,0 1-87 0,-9-1-47 0,5 0-34 16,-5 0-30-16,9 0-40 0,-5 3-24 15,-4 3-18-15,9-1-8 0,-9 5 1 16,9 1-1-16,-9 2 4 0,0 2-2 0,0 2 0 16,0 5-2-16,0-1 1 0,0 5-2 15,0 1-3-15,-9 3-6 0,9 4-9 0,0-2-14 16,-9 2-17-16,9 4-14 0,0-2-18 16,0 3-1-16,0 3 4 0,0-2 2 15,0 1-2-15,-4 5-10 0,4-5-10 0,0 1-7 16,0 3-4-16,0-3-2 0,0 1 0 15,0-1-3-15,0-3-1 0,0-3-1 0,0 2-15 16,0-4-41-16,0 2-53 0,0-6-73 16,0 0-71-16,0-3-63 0,-9-3-96 15,9-3-193-15,0-6-183 0,0-6-45 16,-5-1 76-16,5-7 219 0,-9-1 233 0,0-4 137 16</inkml:trace>
  <inkml:trace contextRef="#ctx0" brushRef="#br0" timeOffset="21775.74">21668 1772 107 0,'0'-14'530'16,"0"-1"192"-16,0 2 81 0,0 2-269 0,0-1-181 15,0 6-109-15,0-3-64 0,9 3-45 16,-5-1-36-16,5-1-17 0,0 2-13 16,-4 3-6-16,8-1-8 0,9 2-14 0,-4-2-16 15,-4 4-6-15,8 0-7 0,-8 0 0 16,8 0-5-16,0 4-1 0,-8-4-2 0,8 0 0 15,-8 2 0-15,8 2-2 0,-4-1-1 16,-9-1 3-16,13 2-2 0,-8-2 0 16,-1 2 1-16,5-2-9 0,-14 2-19 0,10-1-29 15,-14 3-44-15,9 0-54 0,-9 3-98 16,0-1-162-16,-9 1-212 0,-5 3-99 0,10 1 35 16,-18-2 142-16,8 1 221 0,-17 3 148 15</inkml:trace>
  <inkml:trace contextRef="#ctx0" brushRef="#br0" timeOffset="21983.04">21798 1893 359 0,'-5'12'614'0,"-17"-3"157"0,8-1-120 16,-4 1-208-16,5 1-114 0,4-5-74 0,-4 1-48 16,8-2-45-16,5-2-47 0,-9 2-41 15,9-1-31-15,9-3-17 0,-9 0-10 0,5 0-7 16,8 0-1-16,5 0-3 0,4-3-3 16,-8-1 1-16,8 4-2 0,-4-2 1 15,4-4 1-15,1 2-1 0,-1 2 0 0,5-1 0 16,-5 3 0-16,1 0 0 0,8 0 2 15,-13 0-10-15,4-4-27 0,10 8-52 0,-10-4-82 16,-4 0-161-16,5 0-228 0,8 0-166 16,-18-6-35-16,10 0 104 0,-1-1 216 15,5-1 191-15</inkml:trace>
  <inkml:trace contextRef="#ctx0" brushRef="#br0" timeOffset="22330.9">22434 1800 224 0,'13'-15'509'15,"9"2"162"-15,-13 5-37 0,-4 2-147 16,4-1-109-16,-9 1-79 0,-9 4-52 0,9-2-40 15,-14 4-30-15,1 0-23 0,0 4-17 16,-1 2-11-16,-8 3-15 0,-10-1-18 0,10 5-20 16,4-5-8-16,-13 7-9 0,8-2-9 15,1-1-5-15,4 3-16 0,0-4-10 16,0 5-8-16,0-1-3 0,14-4-4 0,-5 2-3 16,0-1 0-16,9-3-2 0,0 6 1 15,9-3 0-15,0-3-1 0,-5 3 2 0,14-1 0 16,-13 2 1-16,8 1-1 0,5-1 2 15,-14 2 0-15,10-3-1 0,4 3 1 0,-14-4 0 16,10 2 1-16,-14-1 1 0,9-3 0 16,-9 3 1-16,0-1 3 0,0 2-1 15,-9-5-1-15,4 5 0 0,-4-5-2 0,5-2 0 16,-14 3 1-16,4-3-1 0,10 1 0 16,-14-1-2-16,5-4-1 0,-1-2-2 15,1-2-24-15,-5 2-45 0,13-6-72 0,-4 3-99 16,5-3-157-16,-5 2-246 0,9-2-167 15,9 1-25-15,-9-1 116 0,4 0 246 16,10-1 207-16,8 5 125 0</inkml:trace>
  <inkml:trace contextRef="#ctx0" brushRef="#br0" timeOffset="22781.78">22541 2258 440 0,'9'7'684'0,"0"-1"161"0,-5-4-171 16,-4-2-214-16,9-2-131 0,-9-2-88 15,0-5-58-15,0 1-54 0,-9-7-35 16,9-6-23-16,9 0-13 0,-9-7-10 0,0-1-14 16,5 1-12-16,-5-4-7 0,9 1-5 0,0 1-3 15,-5 1-3-15,10 1 0 0,-5 1-2 16,0 6-1-16,-5 6-1 0,5 0 0 16,0 7 2-16,-9 1 3 0,4 5-2 0,5 4 3 15,-9 5-3-15,5 1-1 0,-5 5-2 16,0 2 1-16,0 3 1 0,0 2-1 15,9 1-1-15,-9-2-1 0,9 2-1 0,-9-4 1 16,0 2 0-16,4-7-1 0,5 3 0 16,-4-6 0-16,4-1-2 0,4-1 2 0,-4-7 2 15,5 0-2-15,-1-3 1 0,5-3 2 16,-14-3 0-16,19-3 0 0,-10-3 4 16,1 0-2-16,8-6-1 0,-9 2 0 0,5 2-1 15,-4-2 2-15,-1 5-2 0,1-1 1 16,4 2 0-16,-18 5 11 0,4 1 32 0,5 1 27 15,-4 4 14-15,-5 2-4 0,0 2-23 16,0 4-23-16,0 1-14 0,-5 5-8 16,-4 3-7-16,9 2-2 0,-4 4-4 0,-5 4-2 15,0-1-25-15,4 3-52 0,-4 3-91 16,5-3-176-16,-5-1-348 0,0 1-180 0,9-2-40 16,-14-1 113-16,14-1 315 0,-9 4 206 15,5 1 129-15</inkml:trace>
  <inkml:trace contextRef="#ctx0" brushRef="#br0" timeOffset="24430.97">19894 3555 293 0,'0'-4'567'0,"-9"2"151"0,0-2-100 15,5 2-181-15,4 2-112 0,-9-4-69 16,0 2-40-16,-5 2-34 0,14-3-26 16,-4-1-18-16,-5 2-15 0,0 2-12 0,9-4-19 15,0 2-22-15,-5-2-24 0,5 1-15 16,-8 3-13-16,8-2 26 0,8-2 16 16,-8 2 11-16,5-4 5 0,4 3-27 0,0-1-18 15,-5-2-12-15,5 4-6 0,5-4-5 16,-5-1-2-16,4 5 0 0,1-4-2 15,-1 3 3-15,5-1 79 0,-14 2 51 16,10-2 29-16,4 2 18 0,-5 2-66 0,1 0-46 16,-1 0-27-16,5 0-16 0,-14 0-12 15,10 2-4-15,4-2-6 0,-14 4-2 0,10-4 0 16,4 2-3-16,-14-2-1 0,14 4 1 16,-13-1 0-16,8-3-2 0,5 2 0 15,-5-2 0-15,-8 4 1 0,13-4-1 16,-5 2 0-16,1 2 0 0,-1-4 0 0,5 0 2 15,-14 0-1-15,19 3-1 0,-10-3 0 16,1 0 0-16,4 0-1 0,-14 2-1 16,9-2 2-16,5 4 0 0,-4-4 0 15,-5 2-1-15,4 2 1 0,1-2 0 0,-1 2-2 16,1-1 2-16,-6 3 0 0,6-4 0 16,4 2-2-16,-5-2 2 0,1 1-1 15,-1 3 1-15,1-2 0 0,4 2 0 16,-5-3 1-16,0-1 1 0,1 4 3 0,4 0-1 15,-5 1 0-15,10-1 1 0,-19 0 2 16,18-1-4-16,-8 5 3 0,4-4-2 16,-5-1 0-16,10 1 0 0,-19 0 0 0,18 1 1 15,-8-1-3-15,-1 0 1 0,5-3 2 16,5 3-2-16,-19 2 1 0,10-1 0 16,8 1 1-16,-9-2-2 0,5 3 136 15,-13 1 129-15,8-5 87 0,-4 5 59 0,5-4-98 16,4-1-106-16,-14 5-78 0,9-5-47 15,5 5-32-15,-13-4-19 0,8 3-12 0,5-3-7 16,-13 3-6-16,4-1-1 0,4-1-2 16,-4 1 2-16,-4 2-4 0,12-1 2 15,-12-3-2-15,4 3-2 0,-5-1 2 0,5-1-3 16,0 1 2-16,-4 2-1 0,8-1 0 16,-13-3 0-16,9 3 1 0,5-3-3 0,-14 3 3 15,17-1-2-15,-12 2 3 0,-5-1 1 16,13-3 0-16,-4 3 0 0,0-1 0 15,-4 1 1-15,4 1-3 0,-5-1 3 0,5 3-2 16,0-3 0-16,-4-1 0 0,4 5-1 16,0-4 1-16,-5-1-3 0,9 2-1 0,-4-1-1 15,0-1 1-15,-4 1 2 0,8 1 2 16,-4-1-1-16,0-3 2 0,-4 3-2 16,4-1 0-16,-5-2-1 0,5 1 2 0,0 1-3 15,-4-1 2-15,12-1-3 0,-17 2 3 16,5-1-1-16,8 1 1 0,-4-1-1 0,0 1 1 15,-4-2 1-15,4 1-1 0,-5 1 0 16,5-2-1-16,0 3 0 0,-4-3-1 16,4 3 1-16,-5-3-2 0,5 4 4 0,0-5-1 15,-5 5 2-15,5-8-1 0,0 7 2 16,-4-3-1-16,-5 1 3 0,13-1-4 0,-13 0 2 16,9-4-4-16,0 5 0 0,-4-1-1 15,-5 0 4-15,9-3-3 0,-5-1 1 16,5 4-2-16,0-2 2 0,-9-2 1 0,0 2-2 15,4-1-1-15,-4-1 1 0,9 2 3 16,-9-4-1-16,9 2-2 0,-9 2 0 0,0-4 1 16,0 2-2-16,0-2-1 0,0 0 3 15,0 3-3-15,0 1-3 0,0-2-68 16,-9 2-107-16,0-2-136 0,5 2-154 0,-14-1-116 16,5 3-80-16,-1 0-77 0,-8-4-114 15,17 2-118-15,-17-4-6 0,4 0 108 16,0 0 214-16,0 0 253 0,5-4 178 15</inkml:trace>
  <inkml:trace contextRef="#ctx0" brushRef="#br0" timeOffset="24718.14">21363 4377 151 0,'-13'-6'497'0,"13"0"207"0,-5 2 41 0,-13 1-144 15,18 1-156-15,-4-4-115 0,-5 2-78 16,9 2-56-16,0-1-40 0,0-1-29 16,0 2-21-16,0 2-6 0,9 0-4 15,-5 0-2-15,14 2 1 0,-13 2 1 0,8-1 7 16,-4-1-3-16,13 4 5 0,-8-2 6 15,-1 1-7-15,5 1-1 0,-4-2-3 16,8 2-8-16,-17-3-7 0,8-1 11 0,5 2 12 16,-5-4 18-16,-4 2 21 0,5-2 9 15,-10 0-10-15,5-2-5 0,0-2-2 16,-4 2-5-16,-5-5-5 0,9-1-21 16,-9-1-18-16,4-3-29 0,-4-7-21 15,-4 2-15-15,4-2-11 0,-9-2-56 0,9-3-99 16,0 3-144-16,0-2-203 0,-5 2-282 15,5 0-376-15,0 0-124 0,0-3 64 16,0 3 255-16,5 0 407 0,4 2 235 16,-5 2 140-16</inkml:trace>
  <inkml:trace contextRef="#ctx0" brushRef="#br0" timeOffset="26066.07">22183 4559 212 0,'4'-8'533'15,"-4"1"174"-15,0 1-38 0,0 0-158 16,0 1-122-16,0-1-79 0,0 0-36 16,0-1-16-16,0 5-2 0,0 2-1 15,0-4-2-15,0 2-10 0,0 2-17 16,0 0-25-16,0 0-25 0,-4 0-24 0,4 2-22 16,0 2-21-16,0-2-12 0,0 5-9 15,0-1 5-15,0 0 7 0,0-1-7 16,0 5-10-16,0-1-21 0,0 3 10 15,0-3 27-15,0 3 26 0,0-1 11 0,0 4-20 16,0-2-32-16,0 1-29 0,0-1 14 16,0 2 39-16,0 0 29 0,0-1 15 15,0-1-19-15,0 2-43 0,0 0-31 0,0-3-19 16,0 3-10-16,0-6-9 0,0 5-6 16,0-1 1-16,0-5-5 0,0 5-5 0,0-4 2 15,0-1-5-15,0 2 3 0,0-5-3 16,0 5 0-16,0-7-1 0,0 3 1 0,0 0-2 15,0-4-1-15,0 2 0 0,0-1 3 16,0 3-2-16,0-4 0 0,0 2-1 16,0-2 0-16,0 2-1 0,0-4 1 0,0 3 0 15,0-3 0-15,0 2 1 0,0-2-2 16,0 4-1-16,0-4-1 0,0 0-4 0,0 0-2 16,4 2-85-16,-4-2-112 0,0 0-192 15,0 0-292-15,0 0-501 0,0 0-223 16,0-2 4-16,0-2 199 0,-4-1 504 15,4-5 297-15,-18-1 178 0</inkml:trace>
  <inkml:trace contextRef="#ctx0" brushRef="#br0" timeOffset="27639.86">19813 3602 243 0,'0'0'454'0,"0"-2"99"15,-8 2-70-15,8 2-116 0,0-2-65 0,-5 0-44 16,-4 4-36-16,0-4-24 0,5 2-17 15,-5-2-13-15,0 4-8 0,-5-4-11 16,14 0-4-16,-4-4-5 0,-14 2-2 0,13 2-11 16,-4-6-15-16,5 0-22 0,-5-1-12 15,0-1-13-15,5-1-16 0,-5-1-7 16,9-1-18-16,0-1-8 0,-5-1-8 16,5-2-3-16,5-2 0 0,-5 2-3 0,0-4-1 15,13 5-1-15,-13-5-1 0,18 4 1 16,-14 4-1-16,5-4 0 0,-4 3 0 15,13 3 0-15,-14 3 0 0,10 0 1 16,-5 6-2-16,4-3 2 0,5 3 0 0,-13 3 2 16,3-1 0-16,6 4 0 0,-5 0 0 15,-5 1 0-15,10 1 2 0,-14 1-1 0,18 1-1 16,-18 1 3-16,4 1-2 0,-4 3-1 16,0-2 2-16,0 2-1 0,0 0 0 15,-4-1 0-15,4-1 1 0,-18 2-1 16,13-3-1-16,-4-1 3 0,5 2 40 0,-14-1 28 15,13-7 30-15,-3 5 18 0,-6-4-30 16,5-3-18-16,-4-1-29 0,4-2-14 16,-5 0-13-16,10-2-6 0,4-1-5 15,-18-3-2-15,18 0-4 0,-5-3 0 16,-4-1-1-16,9 1-2 0,0 1-1 0,0-5 0 16,9 1 2-16,-4 1 1 0,-5 2 0 15,18-3 0-15,-18-1 0 0,4 5 0 0,10-1-1 16,-5-1-2-16,0 1 1 15,-5 3 2-15,14 0-1 0,-13 3 1 0,8 3 1 16,-4 0 1-16,0 0 0 0,4 3 0 16,-8 1 0-16,4 4-1 0,0-1 2 0,-9 5-1 15,4-3 1-15,-4 3 2 0,0 3 0 16,0-4-1-16,-4 1 2 0,4 1-1 16,-18-2-1-16,18 1 1 0,-14 1-1 15,10-5 0-15,4-1 1 0,-18-1 35 0,13 0 31 16,-3-3 18-16,3-3 10 0,-4 0-31 15,0-3-26-15,9-1-17 0,-4-2-10 16,-5-3-6-16,9 3-6 0,0-5-2 16,9-1-2-16,-5-1-44 0,-4-2-99 15,9 1-163-15,0-1-395 0,-9 0-322 0,5-4-100 16,-5 2 61-16,0 4 331 0,0 1 313 16,0 1 185-16</inkml:trace>
  <inkml:trace contextRef="#ctx0" brushRef="#br0" timeOffset="31171.86">21936 7946 187 0,'5'0'471'15,"-5"0"140"-15,0 0-59 0,0 0-143 16,0 0-102-16,0 0-65 0,0 0-44 16,0 0-31-16,0 0-25 0,0 0-12 0,0 0 0 15,0 0-3-15,-5 0-5 0,-4 0-8 16,9 0-11-16,0 0 2 0,-4-2 0 15,4 2 1-15,-9 0-3 0,0-4-7 16,5 4-2-16,-5 0-2 0,4-2-2 0,-4 2-9 16,0-3 1-16,5 3-7 0,-5-4-10 15,-5 4 11-15,5-2-8 0,5 2-4 16,-14-4 10-16,5 2-4 0,8 2-4 16,-4-3-5-16,0-3-18 0,-4 2-15 15,8 2-10-15,-13-4-7 0,14-1-4 0,-5-1 23 16,0 1 16-16,-4-1 13 0,8 2 8 15,-13-3-20-15,14-1-18 0,-5 1-9 16,4-2-10-16,-13 1-2 0,5-1-1 16,8-1-1-16,-13-1 35 0,14 2 45 0,-14-1 24 15,14-3 18-15,-10 0-31 0,5 0-34 16,0-1-24-16,-4-1-16 0,8 2-7 16,-13-4-8-16,14 4-7 0,-5-2 1 0,0 2-5 15,-4-1 2-15,8-1-2 16,5 2 2-16,-18 0-3 0,18-4 1 0,-13 4-3 15,13 0 0-15,-5-2 1 0,5 1-1 16,-9-1 1-16,9 2 0 0,-9 0-2 16,9 0 4-16,0-4-1 0,0 5-1 0,0-5 1 15,0 4 0-15,-4 0-1 0,4-2 3 16,4 2-1-16,-4 0 1 0,0-3 0 16,0 3 2-16,0-4 0 0,0 4-2 15,0 0 2-15,9 0 0 0,-9 1 0 0,9-1 0 16,-9 2 0-16,0 2 0 0,5-5 0 15,4 5 2-15,-5-2 0 0,-4 1 2 16,18-3-1-16,-18 4 0 0,5-4-1 16,8 3 1-16,-4-3-2 0,0 0 1 15,-5 0-1-15,14 3-1 0,-13-3 1 0,4 0 0 16,4 3-1-16,-4-3 1 0,5 2-1 16,-10 2 0-16,14-1 0 0,-5-1 1 15,1 2-1-15,-1-1 0 0,5 3-1 16,-13-3 1-16,8-1 0 0,5 5-1 0,-5-5 0 15,1 2 0-15,8-1 0 0,-8 3 1 16,8-3-1-16,-8 3 0 0,8-1 0 16,-9-1-2-16,10 2 1 0,-1-1-1 0,-8 2 0 15,8 1-1-15,0 1 2 0,-8 0 0 16,8 1 2-16,1-1 0 0,-1 2 2 16,-9 2 0-16,10-1 0 0,-1-1 1 15,-8 4 1-15,8-2 2 0,-8 4 0 16,8-2 2-16,-9 4-1 0,10-1-1 0,-10-1-2 15,1 2 2-15,8 2-3 0,-9-1 1 16,10 1-1-16,-10 0-1 0,10 1 1 16,-10 1 1-16,9 2 0 0,-8-1 1 15,8 2-1-15,-8-1 0 0,8-1 2 0,-4 3-1 16,-4-3-2-16,8 3 3 0,-9-1-1 16,1 2 2-16,-1-1-2 0,1-1 0 15,-5 2 2-15,4-1-2 0,5-1 0 16,-14 4 0-16,10-3-1 0,4 1 0 0,-14 2 1 15,10 0 0-15,-5-1 0 0,0 1 83 16,-5 0 59-16,14-2 37 0,-14 5 24 16,-4-3-71-16,14 0-80 0,-5 0-53 0,0 0-30 15,-5 0-22-15,-4-1 2 0,14 1 6 16,-14 0 2-16,18 0 2 0,-18-3 19 16,4 3 9-16,-4-2 7 0,9 2 2 0,-4-3-1 15,-5 3 2-15,9-4 15 0,-1 5 11 16,-8-5 7-16,0 2 5 0,0-1-15 0,5-1-7 15,-5 2-5-15,0-1-4 0,0-3 0 16,0 3 0-16,0-1 30 0,0 2 21 16,0-5 12-16,-5 5 6 0,5-1-26 0,0-1-17 15,-8 2-13-15,8-1-6 0,-9-1-5 16,9 2-6 0,0-1 1-16,-14 24 3 15,10-25-4-15,-14 29 5 16,4-13-4-16,14-16-4 0,-4 4 0 0,4-2 0 15,-9-1 1-15,0 3-1 0,4-4 1 16,-4-1-1-16,5 1 0 0,4 1 1 0,-9-3 0 16,0 4 0-16,5-5 1 0,-5 5 0 15,0-5-1-15,4 5-2 0,-4-5 1 0,5 5 2 16,-14-1 1-16,4 3-2 0,10-4 2 16,-14 4 0-16,5 1-2 0,-1-1-1 15,1 0-1-15,-5 0 1 0,0 0 0 0,0-3 2 16,0-1-1-16,0 2-1 0,-4-1-1 15,4-1-1-15,-14-1-1 0,6-1-34 16,-6-1-19-16,5-1-13 0,-4 1-23 0,-5 1 23 16,0-5 9-16,1 2 24 0,-1 0 24 15,0-3 47-15,9-3 24 0,-9 0-52 16,5-3-127-16,4-7-208 0,-4-1-271 0,8-4-414 16,5-10-294-16,-4-4-52 0,4-11 134 15,0-7 380-15,9-4 358 0,0-6 212 16,9-12 127-16</inkml:trace>
  <inkml:trace contextRef="#ctx0" brushRef="#br0" timeOffset="32780.99">22913 5043 24 0,'0'-9'324'0,"0"3"138"16,-9 0 35-16,0-3-92 0,9 3-83 15,-5-3-38-15,-4 3-26 0,9 0-15 16,-9 0-4-16,9 3-22 0,-4-3-14 16,-5 2-19-16,9 2-16 0,-4-2-11 0,4 1-8 15,0 1-8-15,-9-2-16 0,9 2-21 16,-9-2-23-16,9 2-24 0,0 2-21 15,0 0-13-15,0-3-10 0,0 6-3 16,0-3-2-16,9 2-3 0,0 2 2 0,-9 2 20 16,4-4 15-16,-4 5 7 0,13 1 5 15,-13-1-17-15,9 5-14 0,5-3-7 16,4 3-6-16,-14-3-3 0,10 3 0 16,4 3-2-16,0-4 0 0,-1 4 1 0,-3 1-3 15,-1-1 1-15,1 0 0 0,8 2-2 16,-8-2 2-16,8 4 0 0,0-4-1 15,-8 2 1-15,8 2-2 0,-8-1 5 0,8-3-3 16,-9 0 2-16,10 2 0 16,-1 2 1-16,-8-2 1 0,8 2 65 0,0-2 86 15,-8 2 53-15,8-2 33 0,-8 2-44 16,8-2-76-16,-8 2-47 0,3-4-27 16,1 3-20-16,0-1-12 0,-4-2-5 0,-1 4-4 15,1-4-3-15,4 0 0 0,-5 2 0 16,0 2 2-16,-4-4-3 0,5 3 2 15,-10-1-1-15,14 2 1 0,-13-2 1 16,13 2 0-16,-18-4 0 0,4 2 0 0,10 2 109 16,-14-2 75-16,17-2 47 0,-17 4 29 15,5-2-90-15,-5 2-64 0,9-2-42 16,-5-1-24-16,-4 1-15 0,0 2-11 0,0-2-7 16,9 2-2-16,-9-2-3 0,0 2 0 15,0-2-1-15,-9 4-2 0,9-2 0 16,0-2-2-16,0 2 1 0,-4 2 0 0,-5-4-1 15,9 2 1-15,-5-2 2 0,5 2 2 16,-9-2-1-16,1 2-1 0,3-2-2 16,-4 2-1-16,5-2-35 0,-14 2-17 0,13-2-14 15,-4 2-4-15,0-4 25 0,-4 2 17 16,8-1 12-16,-13-1 4 0,14 2 6 0,-5-4 1 16,5 2-1-16,-14 3 32 0,13-7 19 15,-4 2 13-15,5 2 8 0,-14-3-26 16,13-1-17-16,-4 2-9 0,0-1-8 0,-4-1-5 15,8 2-2-15,-3-1-3 0,-6-1 0 16,5 1-4-16,5 1 0 0,-14-2 1 0,13 1-1 16,-13 1 2-16,14 2 2 0,-5-3-1 15,-5-1 0-15,6 2-1 0,-6-1 1 16,10-1 1-16,-14 2-1 0,4-1 0 0,10-3 0 16,-14 3 1-16,13-1-1 0,-13 2-1 15,5-1 3-15,9-1-3 0,-14-1 1 0,4 1 1 16,10-1-2-16,-14-1 3 0,4 0-2 15,5-1 0-15,-4 2-2 0,8-1 1 16,-12-1-1-16,3-1-1 0,10 1 1 0,-14 1-2 16,13 1 3-16,-4-4 1 0,5 3 1 15,-14-1 1-15,13-1-1 0,-4 1 2 0,1-1-2 16,-6 1 0-16,14 2 1 0,-4-5-2 16,-14 1 0-16,13 3 1 0,-4-3-1 0,5 0 0 15,-5 1 0-15,0-1 0 0,4 0 0 16,-4-1-1-16,0 1-1 0,9-2 1 15,-4 2-1-15,-5-3 1 0,9-1-1 0,-4 2 0 16,4-4 0-16,0 2-2 0,0-2 2 16,-9 4-2-16,9-4 1 0,0 0 0 15,-9 0-2-15,9 0 0 0,0 0-3 0,0 0-1 16,0-4-2-16,0 2-1 0,0-4 2 16,9-3-2-16,-9-1 3 0,9-1 0 0,-9-8-2 15,4 2 0-15,5-8-2 0,-5 1-1 16,5-3-2-16,5 0 6 0,4 1 1 0,-14-4 2 15,10 3 1-15,-5 0-2 0,0-1 3 16,4 5 0-16,-8 2-1 0,12 0 2 16,-17 6 1-16,5 0 0 0,4 2 2 0,0 1 0 15,-9 7 0-15,4-5 0 0,-4 4 2 16,0 1 0-16,0 1-1 0,9 2 0 0,-9-4 1 16,0 6-1-16,0-4 3 0,5 1-1 15,-5 3-1-15,0 0 0 0,0 0-2 16,0 0 4-16,0 0-2 0,0 0 0 0,0 0 2 15,0-2 1-15,0 2 1 0,0 0 3 16,0 0-1-16,0 0 3 0,0 0 1 0,0 0-3 16,-5 2-6-16,5 1-20 0,0 1-99 15,0-2-150-15,-9 8-195 0,9 1-229 0,-4 4-263 16,4 0-269-16,-9 4-35 0,0-1 126 16,9 0 290-16,-5 0 360 0,5-1 210 15,0 2 126-15</inkml:trace>
  <inkml:trace contextRef="#ctx0" brushRef="#br0" timeOffset="33160.98">22881 7020 369 0,'0'3'589'0,"-9"3"131"0,5-4-121 0,-5 2-153 15,9-4-87-15,-4 2-50 16,4-2-29-16,0 0-27 0,-9 0-26 0,0 0-22 15,9 0-19-15,0 3-25 0,0-3-25 16,-5 0-33-16,5 0-30 0,0 0-25 16,0 0-17-16,0 4-12 0,0-4-9 15,5 0-2-15,-5 2-4 0,18 2-1 0,-14-2 3 16,5 2 36-16,4-1 24 0,1-1 13 16,8 2 5-16,1-2-26 0,-1 2-21 15,0-2 22-15,5 2 49 0,5-4 29 0,-14 3 19 16,4-1-20-16,9 2-49 0,-8-4-28 15,-5 2-19-15,4-2-12 0,9 4-8 16,-17-4-5-16,-1 3-3 0,1-1-1 16,4-2-2-16,-5 4 0 0,0-4-2 0,-4 2 0 15,-4 2-66-15,8-4-112 0,-13 2-175 16,0-2-329-16,0-2-366 0,-4-4-133 16,-5-7 48-16,-13 2 254 0,8-7 374 15,-8-6 217-15,-5-3 129 0</inkml:trace>
  <inkml:trace contextRef="#ctx0" brushRef="#br0" timeOffset="34664.8">21323 7050 164 0,'4'0'349'0,"14"0"86"16,-13 0 28-16,8 0-45 0,-4 0-66 0,0 0-58 16,-4 0-34-16,3 2-22 0,1 2-18 15,-9-4-23-15,5 3-21 0,-5-3-9 16,9 2 2-16,-9-2 14 0,4 0 19 15,-4 0 18-15,0 0 4 0,0 0-9 16,-4 0-18-16,-5-2-29 0,9-1-21 0,-5-1-10 16,-4 2-13-16,1-4-17 0,-6 2-5 15,5-1-8-15,-4-5-9 0,-1 5-5 16,1-5-18-16,-1 4-21 0,-4-5-13 0,1 2-10 16,-6-3-2-16,5-3-4 0,0 2 30 15,-4-1 19-15,8-1 16 0,-17-4 7 16,9 4-26-16,-1-2-21 0,5-2-12 15,-4-2-10-15,0 4-8 0,-1-2-2 0,1-2-4 16,-1 4-1-16,6-4-5 0,-1 0 1 16,-5 0-4-16,5 0 0 0,0 2 1 15,5-5 1-15,-9 1-1 0,8-2 2 16,1-1-1-16,-1-1 2 0,-4-1 3 16,5 1-2-16,8 1 0 0,-12-1-1 0,3 0 3 15,10-1-2-15,-5 1 2 0,0 1-1 16,9-1 0-16,-5 2-1 0,-4-1 1 15,9-1 1-15,0-1 1 0,0-1-2 16,9 1 2-16,-4-1-2 0,-5-1-2 0,18-4 1 16,-14 2-2-16,10-1 1 0,3-3-1 15,-12 0 0-15,8 0 0 0,5 2 1 16,5 2 3-16,-10-1 1 0,1 3 0 16,-1 3 3-16,9-3-1 0,-8 3 1 15,8-1 0-15,1 1-1 0,-10 1 0 0,18-5-2 16,-17 5 0-16,8-5-2 0,1 5 0 15,-5-8-1-15,4 5-4 0,9-1 2 16,-13-1-2-16,0 5 0 0,4-1 2 16,-4-1-3-16,5 1 3 0,-1 4-1 0,-8 2 4 15,8-1 0-15,0 1 1 0,-8 0 1 16,-1 4-1-16,10-2 1 0,-10 4 0 16,5 1 0-16,-13-1-2 0,12 6 4 0,-12-3-2 15,4 5 1-15,-5 1 2 0,-4 0-1 16,9 4 4-16,-9-5 1 0,9 5 3 15,-9 2 0-15,0-4-1 0,0 2 2 16,0 2-2-16,0 0 0 0,0 0-1 16,0-4-3-16,0 4-27 0,-9 4-53 0,9-4-80 15,-9 2-97-15,9 2-85 0,-13-4-63 16,8 2-31-16,-4 2-33 0,1-4-81 16,-6-6-89-16,-8 2-114 0,17-5-43 15,-17 3 95-15,8-2 154 0,-8 1 194 16,9 1 218-16,-5 0 260 0,4 4 244 0,1-1 203 15,-1 3 78-15,5 0-115 0,0 0-131 16,-4 0-95-16,8-4-63 0,5 4-33 16,-8-2-31-16,-1 2-40 0,9-4-36 15,0 2-42-15,0-1-29 0,0 3-18 16,9-4-8-16,-1 4-8 0,6-2-2 0,-1 2-1 16,1-4-1-16,8 2-1 0,1 2 0 15,-1-4 3-15,0 2-3 0,-4 2 0 16,5-3 0-16,-10 3 1 0,10 3 0 15,-6-3 0-15,-12 2 3 0,8 2 39 0,5 2 28 16,-13-4 18-16,4 5 11 0,-5-1-33 16,-4 3-21-16,9 3-13 0,-9 3-10 15,9 2-6-15,-9 4-5 0,0 7-5 0,0-1-47 16,0 5-80-16,0 1-162 0,0 1-419 16,5-2-197-16,-5-2-48 0,9-3 102 15,-5-2 361-15,5-1 209 0,4-3 128 16</inkml:trace>
  <inkml:trace contextRef="#ctx0" brushRef="#br0" timeOffset="43592.08">23826 5711 1 0,'0'-2'321'0,"0"2"168"16,0-3 61-16,0 3-64 0,-4-4-104 16,4 2-67-16,-9 2-51 0,9-4-37 15,0 2-36-15,-4-1-32 0,4 3-10 16,0 0-7-16,0-4-9 0,-9 2-9 0,9 2-18 15,0-4-13-15,0 4-7 0,0-2-2 16,0-2 3-16,0 2 1 0,0 2-4 16,0-3-7-16,9-1-10 0,-9 2-10 15,0-2-12-15,0 2-3 0,0-2 0 16,4 1-2-16,-4 1-4 0,9-2-5 0,-9 2 5 16,4-2 3-16,5 2 1 0,0 2 0 15,-9-3-15-15,5 3-7 0,8-4-5 16,-13 4-5-16,18 0-2 0,-13-2-1 15,4 2-2-15,-5 0 0 0,14 0-1 0,-14-4 0 16,14 4 2-16,-13-2-2 0,8 2 2 16,5-4-2-16,-13 2 31 0,8-1 23 15,5-1 12-15,-13 2 11 0,12-4-25 0,-12 6-20 16,8-3-12-16,5-1-7 0,-13 2-5 16,8-2-2-16,-4 2-3 0,0 2-1 15,-4-4-2-15,4 4-2 0,-5-2 3 16,14 2-2-16,-18 0 0 0,4 0 1 15,5-3-1-15,0 3-1 0,-4 0 1 0,-5-4 0 16,9 4 0-16,-5-2-1 0,5 2 0 16,0 0 0-16,-9-4 1 0,0 4 1 15,5-2-1-15,-5 2-1 0,9 0 1 16,-9 0 0-16,4 0 0 0,-4-4 0 0,0 4 0 16,0 0 1-16,0 0 0 0,0 0 0 15,9 0 32-15,-9 0 22 0,0 0 14 16,0-2 8-16,0 2-27 0,0 0-15 15,0 0-15-15,9 0-6 0,-9 0-6 0,0 0-2 16,0 0-1-16,0 0-1 0,0 0-1 16,0 2 0-16,0-2 1 0,0 0 28 15,0 4 24-15,0-2 28 0,0 2 25 16,0-4-13-16,0 6-17 0,0-6-25 16,0 3-19-16,0 3-13 0,4-4-6 0,-4 4-7 15,0-2-1-15,0 1-3 0,0 1-3 16,0 1 1-16,0-1-1 0,0 2-1 15,0-1-1-15,0-1 0 0,0 2 0 0,0-1-1 16,9 1 1-16,-9-1-1 16,0 1 2-16,0 2-1 0,0-1 2 0,0 0 1 15,5 3 1-15,-5-3 1 0,0 3-2 16,0-3 2-16,0 3 44 0,0-3 37 16,0 3 20-16,0-1 15 0,9-2-37 0,-9 3-28 15,0 1-19-15,0-5-10 0,0 5-9 16,0-4-7-16,0-1-1 0,0 5-5 15,0-5 3-15,0 5-3 0,0-5-1 16,0 5 2-16,0-5-1 0,0 5-2 0,0-5 1 16,0 5-1-16,0-4 0 0,0 3-1 15,0-3 1-15,0 3-1 0,0-3 1 16,-9 3-1-16,9-1-2 0,0 2 1 16,0-1 0-16,0-1-1 0,0 2 4 0,0-1-2 15,0-1 0-15,0 2-1 0,0 1 0 16,0-1 3-16,0-2-2 0,0 5 0 15,0-5 0-15,0 2 0 0,0-1-2 0,0 3 2 16,0-4-2-16,0 2 3 0,0-1 1 16,0-1-3-16,-5 5-1 0,5-5 2 15,0 2 1-15,0-1-1 0,0 3-32 0,0-4-21 16,0 2-14-16,0-1-6 0,0-1 25 16,-9 2 16-16,9-1 13 0,0-1 8 0,0 1 5 15,0 1 3-15,0 2 36 0,0-3 20 16,0-3 10-16,0 2 8 0,0 1-27 15,0-3-17-15,0 1-11 0,0-1-8 0,-4-1-2 16,4-1-6-16,0-1 0 0,0 0 0 16,0 0-3-16,0-1 1 0,0 1-2 0,0-2 2 15,0 1 0-15,0-1 0 0,0 2 1 16,0-4-2-16,0 2 0 0,0-1 0 16,0-1 3-16,0 2 2 0,0-2 0 0,0 2 5 15,0-4-2-15,4 0-5 0,-4 2 3 16,0-2-2-16,9 0-2 0,-4 0 0 0,-5 0 1 15,9 0 1-15,0 0 1 0,-5-2 3 16,14 2 14-16,-13 0 14 0,8 0 10 16,5-4 2-16,-5 2-10 0,1 2-12 0,-1-4-7 15,10 4-7-15,-10 0-3 0,10 0-4 16,-10-2 0-16,9 2-5 0,-8-3 1 16,4-1 1-16,4 2-2 0,-17 2 3 0,17-4-2 15,-9 2 3-15,-4-2 0 0,5 1-1 16,-5 1 0-16,4-2 2 0,-4 2 0 0,-4-2 0 15,4 2-1-15,-5 2 3 0,5-3-1 16,0 3-1-16,-9-4 0 0,0 2 2 16,5 2-3-16,-5 0 1 0,0-4-1 0,0 4 3 15,0 0 0-15,8 0 0 0,-8 0 4 16,0 0 0-16,0 0 2 0,0 0-2 16,-8 0 1-16,8 0-5 0,0 0-5 0,0 0-6 15,-5-2-38-15,-4 2-88 0,0-4-121 16,-4 2-147-16,8-5-138 0,-13 1-110 0,14 1-128 15,-14-7-207-15,4-1-126 0,1 1 36 16,4-3 165-16,-4 0 302 0,8 4 260 16,-4-1 155-16</inkml:trace>
  <inkml:trace contextRef="#ctx0" brushRef="#br0" timeOffset="44228.63">24122 6167 54 0,'-4'-6'367'16,"4"-3"150"-16,-9 3 34 0,9 1-96 15,0-1-92-15,-5 0-64 0,5 0-44 0,-9-1-24 16,0 1-18-16,9 0-12 0,0 1-7 16,-4 1-9-16,-5-2-9 0,9 4-7 15,-5-1-7-15,5-1-3 0,0 2-11 0,0-2-14 16,0 2-21-16,-9 2-24 0,9 0-29 15,0 0-22-15,0 0-15 0,9 0-8 16,-9 2-6-16,0 4-1 0,5 1-2 16,4-1-1-16,-5 2 1 0,5 5 25 0,0-4 19 15,-4 5 12-15,4-1 5 0,-5 2-22 16,14 0-15-16,-14-1-11 0,5-1-7 16,0 2-4-16,-4-3-2 0,4-1-3 15,-5-2-1-15,14 1-2 0,-18-1 2 16,5-3-1-16,8 2 10 0,-4-1 39 0,0-5 29 15,-5 2 17-15,5-2 3 0,-4 2-32 16,4-8 24-16,4 2 60 0,-4-2 46 16,0-1 27-16,-4-1-29 0,8-6-64 15,-4 3-49-15,0-1-29 0,-4-1-19 0,8 2-13 16,-4-3-6-16,0-3-4 0,-5 5-2 16,14-1 0-16,-13-2-1 0,-5 1-4 15,13 3 4-15,-13 1-2 0,9-1-1 0,0-1 2 16,-9 5-19-16,5-5-81 0,-5 4-136 15,0-3-201-15,0 3-339 0,0 1-390 16,-5-5-130-16,5 2 64 0,0 1 278 16,0-1 403-16,0-5 236 0,0-2 139 15</inkml:trace>
  <inkml:trace contextRef="#ctx0" brushRef="#br0" timeOffset="46996.49">22277 4035 156 0,'0'0'209'0,"0"0"-7"0,0 0-34 16,0 0-31-16,0-4-12 0,0 4 7 15,4 0 22-15,-4 0 17 0,0-2 3 16,0 2 5-16,0 2 5 0,0-2 12 16,9 0 19-16,-9 0 5 0,0 0-3 0,0 0-6 15,0 4-16-15,0-4-15 0,0 2-10 16,0-2-14-16,0 4-4 0,0-4 2 16,0 3 4-16,-9-3 7 0,9 2 7 15,0 2 4-15,0-4 6 0,0 2-1 0,-4 2-1 16,4-4-3-16,-9 2-2 0,0-2 4 15,9 4 15-15,-5-1-4 0,-4-3-19 16,9 2-34-16,-4-2-47 0,4 0-24 16,0 0 4-16,-9 0 2 0,9 0-2 0,-9 0-7 15,9 0-26-15,0-2-14 0,0-1-9 16,0-1-7-16,0 2-2 0,0-4-4 16,0-3 0-16,0-1-1 0,0 2 0 15,0-5 2-15,0 2-2 0,0-4 1 0,0-4-1 16,9-2 0-16,-9 0 0 0,9-2 0 15,-9-2 0-15,4-1 0 0,5-1-1 16,-4-1-2-16,4-1 2 0,0 1-3 16,-5-1 3-16,5 1-1 0,5-1-2 0,-5-1 4 15,-5 3 0-15,14-3 2 0,-14 3 2 16,10 3-3-16,-5-1 3 0,4 2-2 16,-4 2 3-16,5-1 0 0,-1 1-1 0,5 4-1 15,-13-4-1-15,8 2-2 0,5 5-1 16,-5-1 0-16,1 0 1 0,-1 2-2 15,1 1 4-15,-5 3-2 0,4 1 0 16,5-1 1-16,0 3 0 0,0 2-1 0,-5 2-1 16,1-1-3-16,-1-1 1 0,9 4 0 15,-8 0 0-15,8 0 0 0,1 4 1 16,-10-1 1-16,18 3-2 0,-17 0 1 0,8 0 1 16,1-1 2-16,-5 5 4 0,4-1-2 15,0-1 0-15,1 1 2 0,-10 3-4 16,19 1 3-16,-19-4 1 0,9 5-1 0,-8-1 0 15,-1 2 1-15,1 0 0 0,4-3-1 16,-5 3-2-16,1 0 4 0,-1 2-1 16,-4-1 2-16,-5 2 2 0,14 0 2 15,-13-1 0-15,4 5 14 0,0-1 41 0,-5 0 41 16,-4-4 29-16,0 2 2 0,9 2-31 16,-9 0-36-16,5-4-25 0,-5 2-16 0,-5 2-10 15,5-4-6-15,-9 2-5 0,9-2 0 16,0 2 0-16,-4-2-5 0,-5 2 3 15,0-4-4-15,4 3-2 0,-4-1 4 0,0 2-3 16,-4-2 0-16,8 2 1 0,-3-4-1 16,-1 2 0-16,-5 2 2 0,10-4-3 0,-14 0 1 15,4 0 0-15,10 3-1 0,-14-3 1 16,13 0 2-16,-12-4 0 0,3 5 0 16,10-5 3-16,-14 2-3 0,4-1-2 0,10 3 0 15,-14-4-4-15,13 2 1 0,-13-1-34 16,14-1-17-16,-9 1-14 0,4-3-6 0,0 4 28 15,-5-5 51-15,14 2 29 0,-4-5 19 16,-5 5 10-16,0-8-25 0,9 5-14 16,-5-1-12-16,-4-4-5 0,9 2-5 0,0-1-1 15,-4-1 0-15,4 2-2 0,0-4 0 16,-9 0-1-16,9 2 0 0,-9 2 3 0,9-4-6 16,0 0 3-16,0 0 0 0,0 0 0 15,0 0 0-15,-5 0 0 0,5 0 0 16,0 0 0-16,0 0 0 0,0-4 0 0,0 4-1 15,0 0 0-15,0 0 1 0,0-2-2 16,0 2 1-16,0 0-1 0,0-4 1 0,0 2-2 16,0-1 0-16,0-1-2 0,0-2 0 15,0-3 2-15,0 3-1 0,0-5 1 16,5-1 1-16,-5-3 1 0,0-4-2 0,0 2-1 16,9-8 0-16,0 4-4 0,-9 0 2 15,4 1 0-15,-4-1 1 0,9 0-2 0,-4 0 3 16,4 0 1-16,0 6 1 0,-9-4 0 15,0 2 1-15,4 2-1 0,-4 3 0 16,0 3 2-16,0-3-1 0,0 3 0 0,0 3 0 16,0 0 1-16,0-1 0 0,0 5 2 15,0-2-1-15,0 2 2 0,0 2 1 16,0-4-1-16,0 4 2 0,0 4-2 0,0-4-1 16,0 2-2-16,-4 4 3 0,4 1-1 15,0 1-2-15,0 2 3 0,-9 1-1 0,9 2 0 16,-9 2 1-16,9-1 2 0,-5 5 1 15,-4-4 0-15,9 6 0 0,-4 0-2 16,4 0-1-16,-9 3-2 0,0-3 0 0,4 2-1 16,5-2 2-16,-8 1 1 0,-1-1 1 15,9 0 2-15,0-4-3 0,-5 2 0 0,-4-2-3 16,9 2 0-16,0-7-3 0,0 3 1 16,0-4 0-16,0-1 0 0,0-4-2 15,0 3-1-15,9-7 1 0,-9 4-1 0,0-3 0 16,5 1 1-16,-5-4 0 0,9 0 1 15,-1 0-2-15,-3 0 5 0,-5 0-2 16,18 0 2-16,-14-4 0 0,5 1-2 0,5 3 1 16,-1-2-2-16,1 2 0 0,4-4-1 15,-5 2 4-15,0 2-2 0,1-4 1 0,4 2 1 16,0 2 0-16,0 0 2 0,-14-3-1 16,10 3-1-16,3 0 0 0,-12 0 0 15,13 0 2-15,-14 0-1 0,5 0 0 0,-4 0 2 16,4-4 1-16,0 4 0 0,-9 0 1 15,4-2-1-15,-4 2-1 0,9 0 1 0,-4-4-24 16,-5 2-125-16,0 2-204 0,9 0-321 16,-9 0-575-16,0 0-206 0,0 0 24 15,0 0 225-15,0 6 513 0,8-6 291 16,-8 2 174-16</inkml:trace>
  <inkml:trace contextRef="#ctx0" brushRef="#br0" timeOffset="48908.79">22295 8109 29 0,'0'-19'438'0,"0"2"197"16,-5 2 113-16,-4 0-172 0,9 0-159 15,0 5-81-15,-4-1-48 0,4 1-22 16,-9 1-16-16,0 1-23 0,9 1-16 16,-5 5-21-16,-4-4-27 0,9 6-37 0,0 0-35 15,0 0-35-15,0 6-19 0,0 0 7 16,9-1 8-16,-4 5 16 0,-5 1 23 15,9 4-7-15,0 0-4 0,-5 4-16 0,10 2-23 16,4 0-10-16,-5 2-10 0,0 2-5 16,1 1-3-16,4 1-2 0,-5-2 1 15,1 1 34-15,-1-1 32 0,5-1 18 16,-4-3 10-16,-1 0-32 0,0 0-26 16,1-4-19-16,4 2-8 0,-14-2-8 0,10 2-4 15,-5-4-1-15,4 3 22 0,-4-3 88 16,0 0 72-16,-5 0 48 0,-4 0-27 15,9 0-92-15,-4-1-69 0,-5 1-49 0,0-2 8 16,0 2-1-16,9-1 36 0,-18-1 37 16,9 2 22-16,0-3 47 0,0 3-6 15,-5 0-18-15,-4-4-15 0,5 5-41 0,4-5-25 16,-18 2-15-16,14-1-9 0,-5 3-5 16,-5-4-4-16,1 4-4 0,-5-3 0 0,4 3-2 15,1 0-4-15,-9 0-2 0,-1 1 0 16,1 1 0-16,4-2 0 0,-14 4 0 0,6-4 0 15,-6 0 0-15,5 0-24 0,-4-3-32 16,-5-1-25-16,9-1-2 0,-8-1 67 0,3-3 39 16,-4 0 41-16,9-3 4 0,-4-1-30 15,4-2-18-15,-4 0-11 0,13 0-6 16,-13-2-3-16,8-1-1 0,-4-3-2 0,5 0 0 16,0-3-2-16,-1-1 2 0,5-5-4 15,-4 4 2-15,4-5-3 0,0 1 3 0,-4-2-3 16,8-4-1-16,-4 2 0 0,5-2-1 15,-1 0-33-15,1-3-21 0,4 1-10 16,0 2-7-16,5-7 59 0,-5 5 38 0,9-4 22 16,0-1 14-16,0 1-26 0,0-3-12 15,0 1-9-15,9-5-8 0,-5 2-3 0,-4-2-4 16,18-2-1-16,-14 3 0 0,5-3 2 16,0 4 1-16,5 2 1 0,-10-3-1 0,14 3 5 15,-13 3 0-15,8 3 3 0,-13-1 0 16,18 4 0-16,-13 0 0 0,-5 4 0 15,8 2 1-15,-3 0-1 0,-5 3 2 0,9-1 0 16,-9 4-1-16,0 1 0 0,0-1 1 16,9 3 0-16,-9 0-2 0,0 2 3 15,0-1-1-15,0 5 0 0,0-6 1 0,0 6-1 16,0-4 1-16,0 2 0 0,0 2 2 16,0-3 0-16,0 3 1 0,-9 0-1 0,9-4 0 15,0 4 0-15,0 0 0 0,0 0 1 16,-9 0-1-16,9 0 1 0,-5 0-1 15,-3 4 1-15,8-4 0 0,-5 3-2 0,-13 3-2 16,5 0 1-16,8-1 1 0,-13 1 1 16,0 4-4-16,0-5 2 0,5 5-1 0,-9-1 0 15,8 3-1-15,-8-3 1 0,-1 3 0 16,1 3-1-16,9-6 0 0,-10 3-30 0,5-1-22 16,0 2-10-16,5-5-9 0,8 1 29 15,-12-5 17-15,12 2 7 0,-4 0-1 16,0-3-3-16,9-1-4 0,0-2 2 15,0 0 1-15,0 0 6 0,9-2 36 0,0-1 21 16,-4-7 18-16,12 4 5 0,1-5-24 16,0 1-18-16,0-1-10 0,5-2-6 15,-1 1-4-15,9 1-2 0,-13-4 0 0,5 3-1 16,8-1 0-16,-9 2 0 0,-4-1-2 16,5 3 3-16,8-1 0 0,-18-1 0 0,1 5-30 15,-1-1-21-15,5 5-11 0,-4-4-8 16,-10 2 32-16,5 4 49 0,0 0 31 15,-4 0 24-15,-5 0 13 0,0 4-26 0,9 2-13 16,-9 3-12-16,4 3-7 0,-4-1-5 16,0 8-4-16,0-2-1 0,9 8-7 0,-9 1-43 15,9-1-130-15,-5 2-189 0,-4-3-274 16,9-3-478-16,0-4-252 0,-4-1-31 16,4-11 161-16,-5-1 434 0,-4-13 328 15,18-3 205-15,-13-13 125 0</inkml:trace>
  <inkml:trace contextRef="#ctx0" brushRef="#br0" timeOffset="51328.84">19204 5411 236 0,'-4'-3'474'16,"-5"1"120"-16,0 2-63 0,9 0-122 15,-13-4-83-15,8 4-60 0,-4 0-25 0,0-2-15 16,5 2-11-16,-5 0-8 0,9 0-24 16,-5 0-30-16,-4 0-29 0,9 0-35 15,-9 0-30-15,9 0-24 0,0-4-18 0,0 4-7 16,0 0-5-16,9 0-2 0,0 0-2 16,-9-2-1-16,5 2 0 0,8 0-1 15,5-3 0-15,0-1 1 0,-9 2 1 16,13 2 0-16,1-4 1 0,-1 2 0 15,-4 2 0-15,4-4 3 0,1 4-1 0,8-2 25 16,-13-1 52-16,13 3 30 0,-8-4 21 16,-1 2-13-16,-4-2-44 0,5 2-27 15,-10-2-19-15,9 1-10 0,-8 1-6 16,-5 2-6-16,4-4-2 0,5 2-1 0,-13-2 15 16,4 2 61-16,-5 2 44 0,5-3 28 15,0 3 3-15,-9 0-24 0,4-4 19 16,-4 4 45-16,0 0 46 0,0 0 15 15,0 0-20-15,0 0-51 0,0 0-45 16,0 0-39-16,0 0-17 0,0 0-14 0,0 0-10 16,0 4-8-16,0-4-13 0,0 3-13 15,0-1-8-15,0 2-5 0,0 2-5 0,0-1-1 16,0 1-2-16,-4 4-3 0,4-1-2 16,0 6 1-16,0-3 0 0,0 3-1 15,0 2 1-15,0 2-1 0,-9-2-2 0,9 2 2 16,0 2 1-16,0 0 0 0,0 3 4 15,9-3-2-15,-9 6 1 0,0 0 1 0,0-3 0 16,0 5-2-16,0 1-1 0,4 0 2 16,-4 1-1-16,0-1 1 0,0 3 2 15,0-7-2-15,0 4 1 0,0 1-1 0,0-1-1 16,0-3 2-16,0 3-3 0,0-3-1 16,9-1 2-16,-9 1-1 0,0 1 2 0,0-1-1 15,0-4 0-15,0 1 1 0,0-3-1 16,0 0 0-16,0-2 6 0,0 2-2 15,0-6 1-15,0 2-2 0,-9-5 0 0,9 1 0 16,0 2-4-16,0-7 0 0,0 1-1 16,0 1-2-16,0-4-1 0,0 3 0 0,0-7-4 15,0 5 4-15,0-5-2 0,9 2-1 16,-9-2-2-16,5 2-31 0,-5-2-18 16,18 2-12-16,-18-1-5 0,4-3 29 0,14 2 17 15,-13 2-5-15,8-4-5 0,9 2-2 16,-8-2-4-16,4 0 14 0,0 0 7 0,4-2 7 15,-4 2 3-15,0-4 5 0,4 2 21 16,1 2 12-16,-10-3 10 0,10 3 5 16,-10 0-16-16,5-4-8 0,-5 4-3 0,1 0 26 15,-5 0 20-15,-5 0 10 0,10 4 6 16,-14-4-28-16,9 0-16 0,0 0-9 0,-5 0-8 16,-4 0 0-16,0 0-6 0,0 0 1 15,9 0-73-15,-18-6-146 0,9 2-255 16,-4-4-499-16,-5-5-385 0,-5-4-107 15,5-8 120-15,-4 1 414 0,-1-5 389 16,5-5 231-16,5-2 137 0</inkml:trace>
  <inkml:trace contextRef="#ctx0" brushRef="#br0" timeOffset="53744.13">19518 6000 135 0,'0'0'376'0,"0"-4"96"0,-9 4-31 16,9-2-96-16,-9 2-54 0,9 0-28 16,-5 0-13-16,-3 0-23 0,8 0-19 15,-5 2-21-15,5-2-2 0,0 4-4 16,-9-4-4-16,0 0-9 0,9 2-17 0,0-2-14 15,-4 4-11-15,4-4-15 0,0 0-17 16,-9 0-24-16,9 0-22 0,0 0-18 16,0-4-11-16,9 2 10 0,-9-4 5 15,4-1 5-15,-4-1 2 0,9-5-15 0,0 1-10 16,-4-5-4-16,3 2-4 0,-3 2 27 16,13-2 16-16,-14 1 11 0,5-1 6 15,-4 0-25-15,4 2-16 0,-9 1-9 16,13 1-6-16,-13 1-5 0,9-1 1 0,0 5 33 15,-9-3 30-15,0 3 21 0,5 0 11 16,-5 3-30-16,0-3-25 0,0 0-17 16,0 6-12-16,9-4-5 0,-9 1-7 0,0 1-1 15,4 2-3-15,-4-4 1 16,0 4-1-16,9 4 1 0,-9-4 0 0,9 2 0 16,-9 1 2-16,4 1 1 0,-4 2-1 15,14 3 3-15,-14-3-1 0,9 6-1 16,0-3 0-16,-5 2 1 0,-4-1 0 0,18 5-2 15,-13-3 3-15,4-3-4 0,-5 2-19 16,14-1-100-16,-5-1-169 0,10-3-413 16,-10 0-336-16,1-6-103 0,17 0 64 15,-18-4 345-15,10-4 304 0,-5-1 186 16</inkml:trace>
  <inkml:trace contextRef="#ctx0" brushRef="#br0" timeOffset="56385.81">21959 7485 23 0,'0'2'302'15,"0"1"128"-15,0-3 15 0,0 0-59 16,0 0-78-16,0 0-41 0,0 0-30 16,0 0-23-16,0 0-18 0,-9 0-16 0,9 0-18 15,0 0-13-15,0 0 3 0,-9 0-2 16,9 0-3-16,0-3 0 0,-5 1-10 16,-4 2-7-16,9-4-5 0,-4 2-4 15,4-2-5-15,-9 2-9 0,0-1-4 0,5-3-12 16,-5 2-14-16,4 2 1 0,5-4-9 15,-9 3-5-15,0-3-6 0,5 2-19 16,-5 2 1-16,9-5 7 0,-5 1 4 0,-4 4 1 16,0-4-15-16,9-1-13 15,-4 1-10-15,4 0-5 0,-9 1-4 0,0-5-3 16,9 5-1-16,0-1 1 0,0-4-1 16,-4 1-1-16,4 1 0 0,0-5-1 15,0 5 1-15,0-5-2 0,0 2 1 0,0-5 1 16,0 5-2-16,4-2 2 0,-4-1 0 15,0-1 1-15,0 2 0 0,9 2 3 16,0-5-1-16,-9 5 0 0,4-2-1 16,-4 1-1-16,0 1 0 0,9 2 1 0,0-3-2 15,-9-1 2-15,5 5-2 0,-5-5 0 16,9 5 0-16,-5-1 1 0,-4-1-1 16,9 5 0-16,0-5 0 0,-9 4 0 0,5-3-1 15,4 3 1-15,-5 1-2 16,-4-1 2-16,18 0-2 0,-18 2 1 0,4-1 0 15,5-1 1-15,-4 2 0 0,4 2 0 16,4-1-1-16,-4 3 1 0,0 0 1 16,-4 0-1-16,4 3 0 0,4-3 2 0,-4 6 0 15,-5 0 1-15,10-3-1 0,-5 3 0 16,0 0 1-16,-5 0-1 0,14-3 0 16,-13 5-1-16,8-2 2 0,-4 1-1 15,0-1 0-15,-4 3 2 0,4-3-2 0,-5 2 1 16,5 1-1-16,0 1 1 15,-5-1 0-15,5 3 1 0,-4-1-2 0,-5 2 0 16,9-5-1-16,0 5 0 0,-9 2 1 16,4-3 1-16,-4-1 0 0,0 2 2 15,0-5 2-15,0 5 52 0,0-1 87 0,0-1 85 16,0 4 55-16,0-3-17 0,0 1-64 16,-4 2-73-16,-5 0-48 0,0-1-29 15,4 1-20-15,-4 0-9 0,5 0-9 16,4 0-4-16,-18-3-2 0,14 1-3 0,-5-2-2 15,4-1 2-15,-13 1 0 0,14-1-3 16,-10-1 0-16,-4-3 0 0,14-4-66 16,-14 2-120-16,0-4-185 0,0-4-300 15,0-2-454-15,-13-3-178 0,8-5 30 16,-12-5 223-16,8-5 445 0,-9-5 259 16,0-11 152-16</inkml:trace>
  <inkml:trace contextRef="#ctx0" brushRef="#br0" timeOffset="66784.28">22245 8030 136 0,'0'-2'176'0,"0"2"6"16,0 0-6-16,0 0-10 0,0 0-13 16,0-4-10-16,0 4 1 0,0 0-5 15,0 0-5-15,0 0-12 0,0 0-18 16,0 0-32-16,0 4-16 0,0-4-6 15,0 0-8-15,0 0 9 0,0 0 3 0,0 0-7 16,0 0-8-16,-4 0-10 0,4 0-6 16,0 0-7-16,0 0-5 0,0 0-5 15,0-4-3-15,0 4-2 0,0 0-1 16,0 0 0-16,0-2 0 0,4 2 2 16,-4 0 4-16,0 0 6 0,0 0 11 0,0 0 11 15,-4 0 7-15,4 2 3 0,0-2-4 16,0 0-5-16,0 0-7 0,0 0-5 15,0 0-4-15,0 0-5 0,0 0-3 0,0 0-5 16,0 0 0-16,0 4-1 0,4-4-2 16,-4 0 0-16,0 2-2 0,0-2-1 15,0 3 0-15,0-3 0 0,0 0-1 16,0 0 1-16,9 4 0 0,-9-4 0 0,5 0 0 16,-5 0 0-16,0 0 0 0,0 2 1 15,0-2-1-15,0 4 0 0,9-4 1 16,-9 2 2-16,9 2-2 0,-9-1 2 15,0-1-1-15,0 2 1 0,0-4 0 16,4 6-1-16,-4-4 1 0,0 2-1 0,0-1 0 16,9 3 1-16,-9-4-1 0,5 5 2 15,-5-1-1-15,9-4 0 0,-9 4 1 16,9 3 0-16,-5-5 0 0,-4 4-1 16,9-1 0-16,0-1 0 0,-5 3-1 0,-4-3-2 15,9 0 0-15,-4 0-2 0,4 3-2 16,0-3-5-16,-5-1-9 0,-4 1-4 15,14 4-8-15,-14-5-1 0,9 1-4 0,0 0-1 16,-9 3-2-16,4-3-2 16,-4 3-4-16,9 1-9 0,-9-1-13 0,9-1-8 15,-9 1-17-15,5 3-26 0,-5-3-29 16,9 1-40-16,-5 1-22 0,-4 1-30 16,0-3-36-16,9 4-11 0,0-5 13 15,-9 2 51-15,4 1 82 0</inkml:trace>
  <inkml:trace contextRef="#ctx0" brushRef="#br0" timeOffset="67047.31">22519 8783 47 0,'0'16'105'0,"0"-1"23"0,-5 0 8 16,-4-4-11-16,9 5-26 0,0-5-34 16,-4 2-42-16,4-1-47 0,0-3-54 15,-9-1-57-15,0 1-34 0,9-3 3 16,-5 1 36-16</inkml:trace>
  <inkml:trace contextRef="#ctx0" brushRef="#br0" timeOffset="73642.21">19495 5918 120 0,'-8'-2'240'0,"8"-1"40"15,0-1 6-15,0-2-13 0,0 0-42 16,0 1-26-16,-5-5-14 0,5 5-9 16,0-5 20-16,0 4 15 0,-9-3-1 0,0 3-8 15,9 1-23-15,0-1-28 0,-4-4-21 16,4 5-8-16,-9-5-2 0,9 1 2 16,0 1 5-16,0-1 6 0,-5-3 1 15,5 3-3-15,0-3-2 0,0 3-1 16,-9-3-1-16,0 3 1 0,9-1-6 0,0 5-6 15,-4-5-12-15,-5 5-18 0,9-1-17 16,0 0-20-16,0 0-3 0,-9 3-6 16,9-3 3-16,0 2-5 0,0 2-14 15,0-2-11-15,0 4-9 0,0 0-4 0,0-3-4 16,0 3 1-16,0 0-2 0,0 0-1 16,0 0 0-16,0 3 0 0,0 1 0 15,9-4 2-15,-9 6-2 0,0-4 1 0,0 5 0 16,9-1 3-16,-5 2-1 0,5-1 0 15,0 5 0-15,-9-3 0 0,5 3-1 16,4-3 0-16,-5 6 0 0,14-3 0 16,-13 3 0-16,3-4 2 0,-3 8-1 15,13-4 0-15,-14 3 2 0,10 0-1 0,-5 0-1 16,4-1 1-16,-4 2-2 0,0-4 2 16,-4 0-1-16,4 0-2 0,-5 0 1 15,5-1 0-15,0-1 0 0,-5-2-1 16,-4-1 0-16,9-1 1 0,-4-3 1 0,-5 0 0 15,0-1 2-15,0-1 1 0,9-2 3 16,-9 2 3-16,0-2 78 0,0 2 148 16,0-4 74-16,-9 0 45 0,9 0-52 15,0-4-127-15,-5 2-70 0,-4-2-39 0,5-2-27 16,4 3-19-16,-18-3-8 0,14-2-8 16,-5 1-5-16,4-1-2 0,-13-5 0 0,5 2-1 15,4-1-1-15,-5-1 2 0,10 1 1 16,-14-5-2-16,5 4-1 0,-1-2 1 15,1 0-2-15,-1 1 1 0,5 1 0 0,-4 2-1 16,4-4-1-16,0 3 0 0,-5-1 4 16,10 5 0-16,4-5-1 0,-9 5 0 0,0 1-2 15,9 1-1-15,-4 0 21 0,-5 4 10 16,9-5 6-16,0 5 5 0,0-2-15 16,0 2-14-16,0 2-9 0,0-4-6 0,0 4-1 15,0 0 0-15,9 0 0 0,-5 4 5 16,5-2-1-16,0 2 3 0,-5 2-1 0,5 3 1 15,-4-1-1-15,13 1 1 0,-14 3 2 16,14 1 0-16,-13-4 3 0,8 5-2 16,5-1-1-16,-13-2 0 0,3 1 0 0,-3 1 2 15,13-5-1-15,-14 1-1 0,-4 4-1 16,14-5 0-16,-5 2 0 0,-9-1-1 0,13-1 0 16,-13 1-1-16,18 1 2 0,-18-1 0 15,5-3 2-15,-5 0-1 0,9 3 0 16,-5-3-1-16,-4-3 0 0,0 3 1 0,9-4-3 15,0 2-1-15,-9-4 0 0,0 2 0 16,0 2 1-16,4-4 1 0,-4-4 2 0,0 4 0 16,9-2 0-16,-4-4-1 0,-5 0 0 15,9-1 1-15,0-1-2 0,-5-1 1 16,5-3 0-16,0-1-3 0,-4-2 0 0,8 0 0 16,-4-2-3-16,4-2-35 0,-4 2-17 15,5-1-13-15,-1-4-19 0,1 5 23 16,-5-4 9-16,4 0 6 0,5 0 21 0,-13 2 25 15,8 2 14-15,5 2 8 0,-14 0 7 16,5 3-10-16,-4-1-8 0,4 5-2 16,0-1-1-16,-9 3-1 0,0-3 1 0,4 3-1 15,-4 0 2-15,0 2 1 0,0 2-1 16,0-1 5-16,0-3 3 0,0 6-2 0,0-4-15 16,0 2-28-16,0 2-17 0,-4 0-11 15,4-3 8-15,-9 3 24 0,0 3 12 16,9-3 10-16,-5 2 5 0,-4 2 2 0,5 2 2 15,-14-1-1-15,13 5 1 0,-3-1-1 16,3 3 0-16,-13-3 3 0,5 6 16 0,4-1 8 16,-5 1 6-16,10 0 36 0,-14 0 5 15,13 4 6-15,-4-4 2 0,-4 3-32 16,4-3-20-16,-4 2-10 0,8 2-8 0,-13-4-5 16,14 2 0-16,-5-2-6 0,0 0-1 15,-5 1 2-15,14-5-1 0,-4 2 2 16,-5-1-4-16,0-3 1 0,9-1-2 0,0-1-1 15,0-1-1-15,-4 0-1 0,4-4 3 16,0 2-4-16,-9-1-4 0,9-1-1 0,0 2 0 16,0-4-2-16,0 2 1 0,0-2 2 15,9 0 18-15,-9-2 14 0,4 2 8 16,-4-4 4-16,9-1-15 0,0-1-8 0,-5 0-22 16,5-3-12-16,-4-3-10 0,13-1 14 15,-14-2 24-15,14 1 16 0,-13-5 7 16,8 2-15-16,5-2-42 0,-14 2-22 0,10-4-12 15,4 6-23-15,-14-4 19 0,10 4 14 16,-5 0 4-16,0 0 17 0,4 3 10 0,-4 1 6 16,-4-1 6-16,-5 3 2 0,13 3 3 15,-13-1 2-15,0 1 2 0,9 4 0 16,-9-4 2-16,0 3-13 0,9 3-9 0,-9-4-5 16,0 2-1-16,0 2 15 0,-9 0 7 15,9 0 2-15,-9 0 1 0,9 2 0 0,0 2-2 16,-5-1 3-16,-3-1 3 0,3 4 1 15,5 4 1-15,-18-1-2 0,18 0 14 16,-13 3 10-16,13-3 5 0,-9 5 6 0,-5-1 17 16,14 2 11-16,-4 0 7 0,-5-3 3 15,0 5-27-15,-5-2-18 0,14 4-9 16,-4-4-8-16,-14 6-5 0,14-6-3 0,-5 2-1 16,4 2 0-16,-4-5 1 0,0 1-2 15,9-2-2-15,-4-1-2 0,-5-3 0 0,0 2 2 16,9-5-2-16,0 0 0 0,-5 1 0 15,5-5 0-15,-9 2 0 0,9 2 3 16,0-4-1-16,0 1-2 0,0-3-2 0,-4 4-1 16,4-4 3-16,0 0 0 0,0 0-1 15,-9 0 2-15,9 0-1 0,-9-4-1 0,9 1-1 16,-4 1-2-16,-5-2-1 0,9 2 3 16,-5-4 0-16,-4-1-2 0,0 1 2 15,5-2-1-15,-14-1 1 0,13 0 1 0,-4-3-4 16,-4-1 3-16,-1 1 0 0,1-5 0 15,-5 2 0-15,5 0-3 0,8-4-1 0,-13 2-1 16,5-2 4-16,-1 2 0 0,1 2-3 16,4-4 2-16,0 5-31 0,-4-1-21 15,8 0-9-15,-13 0-9 0,14 0 27 0,-5 3 17 16,4 3 13-16,-4-3 5 0,0 3 6 16,9-1 0-16,-4 1 1 0,4 3 1 0,-9 0 48 15,0 1 16-15,9-1 25 0,0 2 15 16,0 2-39-16,-4-1-6 0,4-1-23 15,0 4-14-15,0-2-11 0,0 2-8 0,0-4-3 16,0 4-4-16,0 0 2 0,0 0-2 16,4 4 4-16,-4-4 1 0,18 6-1 0,-18-3 4 15,4 5 0-15,14-2 1 0,-13 1 2 16,4 5 0-16,-5-3 1 0,14-1 0 16,-13 1 0-16,8 1-2 0,5-1-2 15,-14 3-1-15,5-3 2 0,5 2 0 0,-5-1 2 16,-5-1 0-16,5 3 0 0,0-6 2 15,-4 3 0-15,-5-3 2 0,9-1-18 0,-5 5-11 16,-4-4-4-16,9 3-3 0,-9-3 18 16,9 5-52-16,-9-1-133 0,0 1-216 15,0 2-359-15,-9 1-452 0,0-1-148 0,9-7 65 16,-4-1 281-16,-5-5 436 0,9-2 257 16,-5-7 148-16</inkml:trace>
  <inkml:trace contextRef="#ctx0" brushRef="#br0" timeOffset="74454.33">18922 4857 125 0,'0'-9'384'16,"9"-3"128"-16,0 3-32 0,-9-1-108 15,0 1-54-15,0 1-35 0,5 2-30 16,-5-1-26-16,0 1-27 0,0 4-30 0,0-4-29 15,0 6-30-15,0-3-35 0,0 6-28 16,0-3-18-16,0 6-12 0,0-4-4 16,0 4-3-16,0 1 11 0,0 1 16 15,0 1 13-15,0 1 5 0,-5 1-9 16,5 1-15-16,0 1-12 0,-9 2-3 0,0 2-5 16,9 2-1-16,0-2-1 0,-4 4-1 15,-5 0 0-15,9 4-29 0,0-4-65 16,0 3-130-16,0-3-295 0,0 0-227 15,9 0-77-15,-5-4 60 0,5 2 245 16,0 2 220-16,-4 0 135 0</inkml:trace>
  <inkml:trace contextRef="#ctx0" brushRef="#br0" timeOffset="75057.03">19782 6824 127 0,'0'0'446'0,"0"0"154"0,0 0 7 16,-4 0-155-16,-5-2-102 0,9 2-70 16,-9-6-50-16,4 3-40 0,-4-3-42 15,5 0-39-15,4-3-32 0,-9-1-20 16,0-1-15-16,9 1-11 0,0-1-6 0,0-2-3 16,9 1-4-16,-9 1-7 0,9-1-3 15,-5-1-3-15,5 2-3 0,5-1 1 16,-5 5-2-16,4-1 1 0,-4 4-1 15,4-1 1-15,1 5 0 0,-5 0 1 0,4 2 0 16,-8 1 1-16,4 3 0 0,0 0 1 16,-9 1 3-16,4 5-2 0,-8-1-1 15,4 4 0-15,-9 1-1 0,0-1 1 16,-5 0 0-16,10 0 3 0,-14 0-5 16,5-1-24-16,-10-1-47 0,10-4-105 0,4-3-232 15,-5-4-258-15,1-4-105 0,-1-4 24 16,5-7 190-16,-4 2 242 0,4-8 140 15</inkml:trace>
  <inkml:trace contextRef="#ctx0" brushRef="#br0" timeOffset="81063.6">22044 9144 14 0,'9'-4'217'16,"-9"4"66"-16,0-2-31 0,0 4-59 15,0-2-66-15,4 4-29 0,-4 2 0 16,0-4 5-16,0 5 8 0,0-1-9 16,9-4-25-16,-9 4-19 0,9 1-19 15,-9-1-15-15,0-4-11 0,5 2-7 16,-5 1-1-16,9-5-1 0,-5 0 1 16,-4 0 3-16,9-2 1 0,0-1 0 15,-4-1 0-15,4-2-32 0,-5 0-98 0,5 1-153 16,0-5-113-16,-9 1-25 15,4 1 66-15,5-1 130 0</inkml:trace>
  <inkml:trace contextRef="#ctx0" brushRef="#br0" timeOffset="81325.28">22295 9089 89 0,'0'-2'307'0,"0"2"77"0,0 2-78 16,0-2-116-16,0 4-72 0,0-4-48 15,0 0-24-15,0 2-17 0,9-2-21 16,-9 4-50-16,0-4-75 0,0 3-107 15,9-1-93-15,-9 2-8 0,4-2 47 16,-4 2 89-16</inkml:trace>
  <inkml:trace contextRef="#ctx0" brushRef="#br0" timeOffset="87117.86">21569 9738 129 0,'0'-3'335'0,"-18"-3"61"16,18 2-7-16,-13 2-58 0,8-2-56 15,5-1-15-15,-18 1-18 0,14 2-13 16,-5-2-2-16,0 2-16 0,-4-1-21 0,13-1-19 16,-5 2-19-16,-13 2-10 0,14-4 1 15,-5 4-1-15,4-2-1 0,5 2-12 16,-9 0-26-16,9 0-24 0,-9-4-23 16,9 4-21-16,0 0-13 0,0 0-4 0,9-2-4 15,0 2 1-15,-4-3-1 0,4 3 0 16,-5 0-3-16,14-4 0 0,-4 2 0 15,-1 2 14-15,0-4 20 0,5 4 9 0,0 0 3 16,5-2-11-16,-1 2-14 0,0 0-11 16,5 0-6-16,-4 2-5 0,8-2-2 15,-4 0-2-15,4 0 40 0,-4 4 27 16,0-4 15-16,13 0 8 0,-13 0-34 0,0 0-26 16,9 2-11-16,-14-2-9 0,14 0-3 15,-5 0-3-15,-4 0-1 0,-4-2-2 16,8 2 0-16,-4 0 52 0,-5 0 36 15,5 0 23-15,-4 0 14 0,-10-4-44 16,9 4-32-16,1 0-19 0,-10 0-12 0,1-2-9 16,4 2-4-16,-5-4-3 0,-4 4 1 15,-5 0 1-15,10 0 87 0,-5 0 88 16,0 0 56-16,-9-3 34 0,4 3-66 16,-4 0-72-16,9 0-48 0,-9 0-28 0,5 0-17 15,-5 3-9-15,0-3-6 0,0 0-1 16,0-3-5-16,0 3-4 0,0 0-55 0,-5 0 15 15,5-2-23-15,-9 2-90 0,9-4-88 16,-4 4-201-16,-14 0-236 0,4 0-389 16,10 4-210-16,-14-4-2 0,5 5 161 15,4-1 403-15,4 2 300 0,-4-4 173 16</inkml:trace>
  <inkml:trace contextRef="#ctx0" brushRef="#br0" timeOffset="88678.16">21018 9522 66 0,'9'-9'400'0,"-9"-1"141"0,5 8 24 16,-5-2-185-16,0 2-136 16,0 2-88-16,0 2-59 0,0 2-36 0,-5-2-21 15,5 4-14-15,0 3-9 0,-9 1-5 16,9 5-2-16,-9-4 0 0,9 4-2 16,0 4-10-16,0-5-30 0,-4 5-67 15,4-2-181-15,-9 2-185 0,9-2-78 16,0 2 11-16,-5 2 150 0,5-6 168 0</inkml:trace>
  <inkml:trace contextRef="#ctx0" brushRef="#br0" timeOffset="89968.92">22653 10602 271 0,'-18'-3'504'0,"14"3"120"0,-5-4-79 16,0 4-145-16,-5 0-70 0,10-2-42 16,-5 2-35-16,0 0-18 0,-5 0-33 15,10 0-22-15,4 0-7 0,-9 0 1 16,0 0-11-16,9 0-19 0,0 0-33 0,0 0-35 16,0 0-18-16,0-4-9 0,9 4-6 15,0-2 10-15,4 2 1 0,10 0-2 16,-5-4 21-16,4 4-4 0,9 0 3 0,5-2 20 15,0 2-2-15,9 0-2 0,-5 0 15 16,5 2-18-16,0-2-10 0,-5 4 14 16,-4-4-5-16,9 2-6 0,-1 2-1 15,-17-4-27-15,9 2-15 0,0-2-13 16,-5 0-6-16,-4 4-4 0,-4-4-2 0,-1 0-3 16,0-4 1-16,-8 4-1 0,-1 0 0 15,1 0 4-15,-14-2-1 0,9 2-26 16,0 0-62-16,-27-4-101 0,13 2-136 15,-13-2-174-15,0 2-317 0,-17-5-227 0,3 5-39 16,-4-4 108-16,1 2 314 0,-1 4 280 16,0 4 165-16</inkml:trace>
  <inkml:trace contextRef="#ctx0" brushRef="#br0" timeOffset="90399.12">22151 10718 330 0,'-4'-2'524'15,"-14"-2"107"-15,5 4-178 0,8-3-167 16,-4 1-99-16,0-4-61 0,5-3-33 0,-5-1-19 16,9-1-17-16,0 1-15 0,0-5 3 15,9 0 2-15,-5 1 0 0,5-4 9 16,0 2-3-16,-4 1-2 0,8-2-4 16,5 4-8-16,-5 1 2 0,-8 3 2 15,13 3-1-15,-14 0 12 0,14 6-4 0,-13 0-1 16,-5 4 5-16,9 2-10 0,-9 0-5 15,0 5-10-15,-9-1-10 0,9 1-2 16,-5 4-7-16,-13 0 1 0,14 1-2 16,-14-1-1-16,4 0 4 0,10-4-5 0,-14 1-21 15,5 1-49-15,8-7-107 0,-13-3-234 16,14-3-238-16,-5-3-97 0,9-3 31 16,-5-7 193-16,10 1 225 0,4-3 130 15</inkml:trace>
  <inkml:trace contextRef="#ctx0" brushRef="#br0" timeOffset="93530.97">23844 10538 7 0,'0'0'243'16,"0"0"103"-16,-9 0 18 0,0-2-43 16,9 2-71-16,0 0-72 0,-4 0-42 0,-5 0-14 15,9 0 8-15,-4 0 17 0,4 2 15 16,0-2 2-16,-9 4-11 0,0-4-8 15,9 0-8-15,-5 3-12 0,5-3-10 16,0 0-15-16,-9 2-13 0,9-2-18 0,0-2-11 16,-9 2-8-16,9 0-10 0,0 0 7 15,0-3 2-15,9 3-4 0,-9-4 8 16,0 2-5-16,9-2-8 0,-9 4-1 16,5-2-12-16,-5-2 8 0,9 2 7 0,0-1 8 15,-5 3 2-15,9-4-18 0,5 2-10 16,-13-2-9-16,8 4-5 0,5-2-3 15,-4-2-3-15,-1 4 0 0,0-3-1 0,5 1 0 16,0-2-1-16,0 2 3 0,-4-2-1 16,-1 2 14-16,1-1 15 0,3 3 9 15,-3-4 5-15,-1 4-10 0,1 0-13 16,-1 0-7-16,5 0-4 0,-13 0-4 16,8 0-2-16,-4 4 0 0,0-4 17 0,-5 3 13 15,5-3 10-15,0 2 3 0,-4-2-14 16,-5 0-13-16,9 0-10 0,-5 0-2 15,-4 0-6-15,0 0-1 0,9-2-1 16,-9-1 0-16,9 3-1 0,-9-6 0 0,0 6-2 16,5-4 1-16,-5 4-1 0,0-2 1 15,0 2 1-15,0-4 0 0,0 4 0 16,0 0 0-16,0 0 1 0,0 0-1 0,0 0 1 16,0 0 0-16,0 0-1 0,0 0 0 15,0 0 13-15,0 0 9 0,0 0 4 16,0 0 5-16,9 4-12 0,-9-4-8 15,0 0-4-15,0 0-4 0,0 2-1 16,0-2-2-16,0 0-1 0,4 0-1 16,-4 0 0-16,0 0 0 0,0 0 0 0,0 0 0 15,0 0 1-15,0-2 0 0,0 2 14 16,0-4 16-16,0 2 7 0,0-5 7 16,0 5-8-16,0-4-14 0,9-3-5 0,-9 3-9 15,0-3 1-15,0-3-4 0,0 3-2 16,0-6 1-16,0-1-3 0,0 1-1 15,9-2 2-15,-9 2-3 0,0-6 22 16,0 0 20-16,-9-4 14 0,9 1 9 16,0-3-14-16,0 1-18 0,-9-5-9 0,9 5-8 15,0-5-3-15,0-1 17 0,-4 2 20 16,4-1 12-16,-9 5 8 0,9-1-16 16,0 2-20-16,0 1-10 0,0 1-8 15,0 4-5-15,-5-2-3 0,5 4-5 0,0-2 0 16,0 4 0-16,0-2-2 0,0 2 1 15,0-3-2-15,0 3-2 0,0-4 0 16,0 2-1-16,5-2 1 0,-5-2 0 16,9 0 0-16,-5 1-1 0,-4-1-1 0,9 0 1 15,0 2 1-15,-9 2 0 0,4 2 1 16,-4-1 0-16,9 5 2 0,-9 1 0 16,0-1 2-16,5 5 0 0,-5-1 5 0,0 1 1 15,0 4 3-15,0-2 1 0,0 2-2 16,0 2-2-16,0-3-2 0,0 3-3 15,0 0-14-15,0-4-10 0,0 4 8 16,0 0 7-16,0 4 18 0,9-4 11 16,-9 3-9-16,9-1-3 0,-5 2 24 0,5-2 21 15,0 4 9-15,5-2 6 0,-1 1-22 16,1 1-18-16,-1-2-9 0,5 1-8 16,4-1-4-16,-8 2-5 0,8-6-1 15,-4 2-1-15,0 2 0 0,0-1-2 16,0-3 0-16,4 2 0 0,-17-2 1 0,8 0-1 15,9 4 3-15,-13-4 1 0,5 0 2 16,-5 2 0-16,-5 2 1 0,14-2 1 16,-18-2-2-16,5 4-1 0,-5-4-36 0,9 3-69 15,-9-3-110-15,0 2-152 0,-9-2-181 16,4 4-325-16,-4 2-200 0,-4-3-16 16,-5 3 126-16,4 2 331 0,-8 5 268 15,9-2 161-15</inkml:trace>
  <inkml:trace contextRef="#ctx0" brushRef="#br0" timeOffset="94075.07">23992 10076 68 0,'0'6'366'0,"-4"4"135"0,-5-5-1 0,9-1-109 16,0 2-92-16,-5-1-55 0,5 1-37 16,0-2-26-16,0-2-27 0,0 2-23 15,0-1-19-15,0-1-22 0,0-2-12 16,0 0-9-16,0 0 2 0,0-2-6 0,5-1 3 15,-5-3-5-15,9 0 0 0,-5-3 6 16,5-3-5-16,0-1 7 0,-4-2 9 16,12-2 13-16,-12 2 23 0,8-6 0 15,-4 2 4-15,5 2-11 0,-5-4-22 16,-5 2 6-16,14 5-4 0,-13-4-9 0,4 2-3 16,-5 5 1-16,5-2-1 0,0 5 0 15,-9-1 15-15,0 3-11 0,4 0-8 16,-4 0-9-16,0 3-17 0,9-1 2 0,0 2 4 15,-9 2 0-15,0-4-1 0,5 8-13 16,-5-4-15-16,9 2-8 0,-5 2-4 16,5-1-4-16,0-1-2 0,-9 2-1 15,5 2-2-15,4 0 2 0,-5-1-2 0,5 5 2 16,0-1 1-16,-5-1-1 0,5 5 1 16,-4-5-38-16,4 5-55 0,0-2-78 15,-5 1-97-15,5 1-89 0,0-2-153 16,-9 5-308-16,0-5-148 0,0 2-11 15,5-1 144-15,-5-3 326 0,9-1 218 16,-5 1 130-16</inkml:trace>
  <inkml:trace contextRef="#ctx0" brushRef="#br0" timeOffset="100003.67">18989 15786 182 0,'0'-16'441'0,"9"5"127"16,-9-2-65-16,0 1-116 0,0 1-85 16,0 1-54-16,0-1-44 0,0-2-35 0,0 1-24 15,0 3-15-15,0 1-7 0,0-1-3 16,0 3-4-16,0 0-3 0,0-1-3 15,0 5-7-15,0-2-10 0,0-2-7 16,0 6-9-16,0 0-2 0,0 0 1 16,0 0 7-16,0 4 5 0,0-2 3 0,0 4 2 15,0 1-4-15,0 1-1 0,0 1-4 16,0 3-10-16,5 1 4 0,-5 2 2 16,0 2-2-16,0-1 0 0,0 5-5 15,0-1 9-15,0 1 15 0,0 0 5 0,0 4-8 16,0-2-27-16,0 1-23 0,0 3-17 15,0-2-9-15,0 5-4 0,0-3 8 16,0 3 20-16,0-3 13 0,0 3 7 0,0 0-4 16,0-3-20-16,0 3-10 0,0-1-10 15,0 1-4-15,9 0-4 0,-9 3-3 16,0-3-1-16,0 1 0 0,4 1-1 16,-4 2-2-16,0-2 1 0,0 2-2 0,0-1 1 15,0-1 17-15,0-2 24 0,0 4 20 16,0-1 8-16,0-3-10 0,0-1-20 15,0 1-13-15,0 0-6 0,0 1-7 0,0-5-1 16,-4 5-6-16,4-5 0 0,0 1-3 16,-9 3 0-16,9-3-3 0,0 1-1 15,0-1 2-15,0 0-3 0,0-1 2 0,0 1-2 16,-5-3 0-16,5 3-1 0,0-2 0 16,0-1-1-16,0-1 1 0,0-2-1 15,0 4 0-15,0-4-1 0,0 3-2 0,0-1 2 16,0-2 1-16,0 0-2 0,0 3 2 15,0 1 0-15,0-2 2 0,0 2 0 0,-9-1 2 16,9-1 3-16,0 2-1 0,0-4-1 16,0 0 0-16,0 3 0 0,0-3-1 15,-9 0-1-15,9 0 2 0,0 3-3 0,0-3 0 16,0 0 0-16,0 0 0 0,0 0 0 0,0 2 0 16,0-2 1-16,0 1-2 0,0-1 2 15,0 0-1-15,-4 0 0 0,4 0-1 0,0 0 1 16,0 0-1-16,-9-4 0 0,9 4-1 15,0-6 0-15,0 4 1 0,0-4-1 0,0 0-1 16,-9-1 2-16,9-1-1 0,0-2 35 16,0 1 24-16,0 1 21 0,0-4 9 15,0-1-24-15,0-2-20 0,0 3-15 0,0-3-9 16,0 0-7-16,0-3-3 0,0 1-4 16,0-2-1-16,0 2-5 0,0-2-1 15,0 2-1-15,0-4 0 0,9 3 0 0,-9-3 2 16,0 0 0-16,9 2-1 0,-5-2-1 0,5 0 2 15,0 0-2-15,-4 0 0 0,8 0 1 16,-4 0 1-16,0 0 1 0,5 0 1 16,-1 0-2-16,0 0 0 0,5 0 0 0,-4 0 0 15,8 0 1-15,-8 4 0 0,8-4 1 16,-4 0-1-16,0 0 1 0,4 0 0 0,-4 2 1 16,5-2-1-16,8 0-1 0,-9 0 2 15,5 0 0-15,0-2 0 0,-5 2 0 0,10-4-1 16,-5 4-1-16,4 0 0 0,-4 0-1 15,0 0-1-15,-5 0 0 0,14 4-1 16,-14-4 2-16,14 2-1 0,-13-2-1 0,12 4 0 16,-3-2-29-16,-5-2-19 0,9 4 21 15,-1-4 16-15,1 3 37 0,0-3 19 0,0-3-20 16,0 3-13-16,4 0-2 0,0-4-2 16,-4 4 0-16,9-2-3 0,0-2-1 15,-9 2 0-15,4-2-4 0,-4 2 0 0,-1-5 1 16,10 5-4-16,-9-4 3 0,18 2 2 0,-18 1 0 15,4 1 1-15,5-2-1 0,0 2-1 16,-5-2 3-16,14 2 1 0,-19 2-2 16,6 0 0-16,4-3-1 0,-1 3 0 0,-3 0 0 15,-6-4-1-15,1 4 0 0,9 0 52 16,-9-2 33-16,0-2 22 0,0 4 16 0,-5-2-44 16,-4-2-28-16,9 4-19 0,-14-2-11 0,9 2-6 15,-4 0-1-15,-4 0-1 0,-1 0-1 16,0 0-2-16,-4 0-3 0,0 0 3 0,-4 2-2 15,8-2 2-15,-17 0 3 0,4 0 3 16,-5 4 2-16,5-2-6 0,-9-2-96 0,-9 0-157 16,-4-2-230-16,-1-2-297 0,-8 2-429 0,-14-7-178 15,0-6 42-15,0-4 210 0,-9-4 443 16,5-4 291-16,-14-3 172 0</inkml:trace>
  <inkml:trace contextRef="#ctx0" brushRef="#br0" timeOffset="101467.8">19039 15656 10 0,'-5'-9'411'0,"-4"3"177"16,0 4 117-16,9-1-236 0,-13-1-155 15,13 2-97-15,-5-2-56 0,5-2-23 16,0 4-23-16,0-1-10 0,0-1-7 16,0-2-4-16,0 1 0 0,0 1-6 0,5-2-12 15,4 0-8-15,-5 4 4 0,14 2 2 16,-13-3-2-16,8 6-6 0,9-3-24 16,-4 2-14-16,0 2 27 0,5-2 17 15,8 4 11-15,-13-2 5 0,22 1-32 16,-13-1-21-16,0-2-12 0,13 2-8 0,-4-4-4 15,0 3-3-15,4-3-3 0,-4 2-1 16,0-2 0-16,0 0-2 0,4 0 1 16,0 4 1-16,-4-4-1 0,0 2 1 15,9-2 60-15,-9 0 66 0,13 4 42 0,-13-4 26 16,9 2-41-16,-10-2-60 0,10 0-35 16,0 4-22-16,-9-4-15 0,4 3-8 15,5-1-5-15,-9 2-5 0,9-2-1 0,-10-2-4 16,6 4 0-16,-6-4-2 15,10 0-2-15,-9 2 2 0,0-2 3 0,9 0-1 16,0 0 1-16,-5 0 0 0,-4 0 1 16,-1 0-1-16,10 0 2 0,-9 0-3 15,0 3-1-15,0-3 2 0,0 0-2 0,8 0-1 16,-17 0 1-16,14 0 1 0,-6 0-2 16,1 0 0-16,-9 0 0 0,4 0 0 15,-4 0-2-15,0-3 1 0,5 3 0 16,-6 0-1-16,-3-2 2 0,8 2 3 0,-8-4 0 15,3 4-1-15,-3-2 2 0,-1-2-1 16,-4 2-1-16,0-1 1 0,4 3 0 16,-17 0-1-16,17 0 0 0,-13 0 0 15,5 0 0-15,-10 0 0 0,14 0-1 16,-13 0 1-16,-5 0 1 0,9 0 81 0,-5 0 88 16,5 0 61-16,-9 0 40 0,0 0-56 15,9 0-76-15,-9 0-50 0,4 3-33 16,-4-3-19-16,0 2-9 0,0-2 31 15,0 4 36-15,9-2 22 0,-9-2 12 0,0 4-49 16,0-2-45-16,9 1-30 0,-9 1-19 16,0-2 3-16,0 2 3 0,0-2 2 0,0 2 2 15,0-1 16-15,0-1-4 0,5 4-5 16,-5-2-1-16,0-2-20 0,0 2 25 16,9 1-4-16,-9-1-3 0,4-2 0 0,-4 2-20 15,0-2 7-15,9-2 6 0,-9 3 1 16,9-3 3-16,-9 4 1 0,0-4 2 0,0 0 2 15,0 2 3-15,0-2-2 0,0 0 2 16,0 4-2-16,0-2-2 0,0 2 1 16,0-1-1-16,0-1-2 0,0 4 0 0,0 0-1 15,0 1 0-15,0 1 0 0,-9-1 0 16,9 1 2-16,0 2-1 0,0 1 1 0,0 4 0 16,-9 0-1-16,9 1 1 0,0 4-1 15,0 1-1-15,0 4 0 0,0 2 4 16,-4-1-1-16,4 8 3 0,-9-1 0 0,9 3-4 15,0 0 0-15,0 2 0 0,0 2-1 16,0 1 2-16,0 5-1 0,0-1-1 0,0-1 1 16,0 2-1-16,0 1 3 0,9-1 0 15,-9 1-2-15,4 1 4 0,-4 1 0 0,0-1-1 16,0-1 3-16,9 4-3 0,-9-3 1 0,9 1-3 16,-9-1 0-16,0-1 28 0,5 2 22 15,-5-1 9-15,0-1 9 0,0-1-25 16,0 1-15-16,9-5-12 0,-9 7-3 0,0-5-5 15,4 2-2-15,-4-1-3 0,0-1-5 0,0 2 0 16,0-1-1-16,0-3 1 0,0-4 1 16,0 5-1-16,-4-8-1 0,4 1 1 0,0 0 0 15,0-6 0-15,0 4 1 0,0-7 1 0,0-4 0 16,0 1-2-16,0-3 1 0,0-5-1 16,0 2-1-16,0-4 3 0,0-1-1 0,0-2 0 15,0-1-2-15,0-1-4 0,0-7-22 0,0 4-73 16,-9-6-129-16,9-6-174 0,-5 1-204 15,-4-7-259-15,0-7-347 0,-9-7-92 16,0-7 84-16,-4-3 260 0,-14-9 411 0,0-6 237 16,-4-10 142-16</inkml:trace>
  <inkml:trace contextRef="#ctx0" brushRef="#br0" timeOffset="102517.85">17431 17597 133 0,'0'0'331'15,"4"4"64"-15,-4-1-17 0,0-1-42 16,0 2-53-16,0-2-34 0,0 2-25 0,0-2-20 16,0 2-22-16,9-1-18 0,-9-1-18 15,0 4-14-15,0-2-8 0,0-2 0 0,0 1 5 16,0 3 7-16,0-2-1 0,5-2 0 0,-5 2-2 15,0-1-2-15,0-3-10 0,0 0-15 16,0 0-23-16,0 0-23 0,0-3-20 0,0-1-12 16,0-2 10-16,-5-3 13 0,5-5 9 15,0-1 4-15,0-6-20 0,0-3 8 16,0-3 40-16,0-3 25 0,0-6 18 0,0 3-15 16,0-7-43-16,0 2-26 0,0-1 14 15,0-1 23-15,0 2 13 0,0 2 10 16,0-4-27-16,0 8-33 0,0-1-18 0,-9 5-11 15,9-1-6-15,0 5 18 0,0-1 54 16,0 4 37-16,0 4 23 0,0 2-10 16,0 0-46-16,-4 3-34 0,4 3-19 0,0-3-13 15,0 5-9-15,-9-1-5 0,9 2-2 16,0-1-1-16,-9 5-3 0,9-4 1 0,0 2-4 16,0 1 1-16,0 3-2 0,0-2 0 15,-5 2-2-15,5-4 1 0,0 4-2 16,0 0 1-16,0 0 0 0,0 0 0 0,0 0 0 15,0 0 0-15,0 0 0 0,0 0 0 16,0 0 0-16,0 0 0 0,0 0 1 16,0 0-1-16,0 0 0 0,0 0 2 15,0 0-1-15,0 0-1 0,0 0 2 0,0 0-2 16,0 0 2-16,0 0-2 0,0 0 0 16,0 0 0-16,0 0 1 0,0 0 2 0,0 0-2 15,0 0 0-15,0 0 1 0,0 0 0 16,0 0 0-16,0 4 1 0,5-4 0 15,-5 2-1-15,0 1 1 0,0-3 0 0,0 6-2 16,0-2-1-16,0-2-46 0,0 2-78 16,0-4-98-16,0 0-113 0,0 3-87 0,9-3-69 15,-9 0-78-15,0 0-152 16,0 0-191-16,-9 0-38 0,9-3 85 0,0-1 210 16,0 2 283-16,0-2 164 0</inkml:trace>
  <inkml:trace contextRef="#ctx0" brushRef="#br0" timeOffset="102968.28">17399 16877 63 0,'0'0'375'0,"0"0"161"15,9 0 23-15,-4 0-108 0,-5-2-106 0,0 2-87 16,0-3-55-16,9 3-29 0,-9 0-25 15,9-4-7-15,-9 4 2 0,0 0 9 0,0 0 10 16,0 0 8-16,0-2 4 0,-9-2-6 16,9 4-7-16,0-2-6 0,-9-5-4 15,9 5 3-15,-5-4-8 0,-4-3-13 16,9 3-2-16,-4-4-8 0,-14 1-16 0,5-3-13 16,8 1 13-16,-13-4 7 0,14 0 8 15,-19 0 2-15,10-1-43 0,-10 1-27 0,10 0 22 16,-5 0 15-16,-4 1 9 0,8-1 4 15,1 2-36-15,-10 2-26 0,19-1-17 16,-14 3-10-16,5-1-5 0,8 1-4 16,-4 1-4-16,0-1 0 0,5 5 0 0,-5-2 0 15,9 0-1-15,-9 3-1 0,9 1 1 16,0-2-2-16,0 4 1 0,-5 0-1 0,5-2-3 16,0 2 1-16,0-4-3 15,0 4 0-15,5 0 0 0,-5 0-45 0,0-2-80 16,9-1-104-16,-9 3-131 0,13-4-104 15,-13 4-110-15,9 0-200 0,0 4-190 0,-4-4-23 16,-5 3 98-16,9-1 250 0,-5-2 277 16,5 0 162-16</inkml:trace>
  <inkml:trace contextRef="#ctx0" brushRef="#br0" timeOffset="103840.13">17386 16431 156 0,'9'-4'457'0,"-9"4"153"16,0 0-26-16,0 0-127 0,0 0-108 15,0-2-72-15,0-1-52 0,0 3-40 16,0-4-34-16,0-2-32 0,-9 4-19 0,9-5-16 16,-9-5-16-16,9 3-9 0,0-3-19 15,-4-3 7-15,4-2 14 0,0-2 10 16,-9-2 5-16,9 0-20 0,0 0-22 15,0-3-12-15,0 3-6 0,0-2 44 0,0-2 41 16,0 1 22-16,0 3 17 0,0-2-40 16,-5 2-37-16,5 2-22 0,0 2 19 15,0-2 30-15,-9 4 27 0,0 4 16 0,9-1-19 16,0 3-35-16,0-1-26 0,0 4-15 16,-4 3-11-16,4-3-10 0,0 4-5 15,0-2-6-15,0 2-2 0,0-1-3 16,0 3 1-16,0-4-2 0,4 4 0 0,-4-2 0 15,0-2-2-15,9 4 1 0,0 0-1 16,-9-2 2-16,5 2 0 0,8 0 0 16,-4-4 0-16,0 4 0 0,-5 0 2 15,10 0-1-15,4 0 1 0,0 0-2 16,-9 0 1-16,13 0-1 0,0 0-3 0,1 4 0 16,-5-2 1-16,4-2 2 0,9 4 2 15,-4-2 5-15,5-2-2 0,-5 4 1 16,4-1 1-16,-4-1-2 0,0-2-1 15,9 4 2-15,-5-2-3 0,-4-2 1 0,4 6-1 16,-4-6-1-16,9 3 1 0,-14 3-2 16,14-2 2-16,-14-2-2 0,10 2-1 15,-5-1 2-15,-1 3-2 0,-3-4 0 16,8 4-2-16,-8-2 2 0,4-1-3 0,-1-1 3 16,-3-2 3-16,8 4 0 0,-4-4 1 15,4 0 3-15,-13 0-3 0,5-4 1 16,8 4 2-16,-9 0-3 0,5 0 1 0,-4 0 0 15,-1 0 0-15,0 0-3 0,-4 4 2 16,5-4 1-16,-10 0-3 0,10 2 1 16,-1-2 0-16,-9 0-1 0,10 4 2 15,-10-2 0-15,10-2-1 0,-5 3 0 16,-5 1-1-16,9-2-1 0,-8 2 106 0,8-2 66 16,-8-2 42-16,-1 0 28 0,1 0-88 15,8 0-58-15,-9 0-36 0,10 0-21 16,-1 0-16-16,-8 0-6 0,-1 0-6 15,9-2-4-15,-4-2-3 0,-4 4-2 0,-1-2-1 16,1-2 0-16,-1 4 0 0,-4-3-1 16,0 1 4-16,-5 2 1 0,5-4 0 15,0 4 1-15,-9 0 1 0,5 0-1 16,-5-2 1-16,0 2 0 0,9 0-1 16,-9-4 5-16,0 4 0 0,0 0-1 0,0-2-1 15,0-1-4-15,-9 3-4 0,9-4-46 16,-5 4-121-16,-4-2-198 0,-4 2-327 15,-9 0-458-15,-10 2-158 0,14-2 50 0,-13 0 249 16,4 4 429-16,-4 1 251 16,-5 1 147-16</inkml:trace>
  <inkml:trace contextRef="#ctx0" brushRef="#br0" timeOffset="104590.98">17314 17622 322 0,'-9'-4'510'15,"5"-2"106"-15,-5 4-136 0,0-2-139 0,4 4-76 16,-3-2-49-16,3 2-31 0,5-3-18 15,-18-1-20-15,18 2-16 0,-4-2-14 16,-5 4-12-16,9-2-20 0,-9-1-21 0,9-1-20 16,0 2-18-16,0-2-11 0,0 2-4 0,9-2-4 15,-9 2 26-15,13-5 18 0,-4 5 9 16,5-2 8-16,-1-2-23 0,5 3 8 0,0 1 26 16,0-2 17-16,4 4 9 0,-4 0-20 15,4 0-30-15,10 0-20 0,-5 0-11 16,4 4-10-16,-13-4-1 0,13 2-4 0,-4-2-1 15,-4 0 0-15,8 0 0 0,-4 0 2 0,0 0-2 16,-5 0 1-16,0-2 0 0,10-2 0 16,-14 4 2-16,0-2 57 0,0-2 40 0,-1 4 25 15,-3-2 16-15,-5 2-49 0,4-3-35 16,-8 3-22-16,4 0-13 0,0 0-10 16,-9 0-3-16,4 0-2 0,-4 0 0 0,0 0-1 15,0 0-3-15,-4 0-4 0,4-4-45 16,-18 4-75-16,4-2-94 0,10 2-122 15,-14 0-128-15,-4 0-205 0,8 2-200 0,-8 2-40 16,8 1 83-16,-8 1 228 0,4 3 253 16,-4 3 154-16</inkml:trace>
  <inkml:trace contextRef="#ctx0" brushRef="#br0" timeOffset="104963.2">17337 17658 179 0,'-9'-10'485'0,"0"1"155"0,9 1-32 15,-5 2-170-15,-4-1-117 0,9 1-75 0,-4 0-41 16,4 4-19-16,-9-1-7 0,9-1-3 16,-9 2-9-16,9-2-16 0,0 4-32 0,0-2-30 15,0 2-31-15,0 0-23 0,0 2-11 16,0 2-11-16,9-2-2 0,0 5 14 15,-9-1 12-15,4 2 10 0,10 1 4 0,-5 3-14 16,0 1-4-16,-5-2 21 0,14 5 14 16,-13-5 9-16,8 4-2 0,5 4-26 0,-14-4-15 15,5 2-11-15,-4-1-7 0,4 1-5 0,0-2-3 16,-5 0-1-16,-4 0-2 0,14 0 0 16,-14 1-3-16,9-1 1 0,0-4 0 0,-5 2-1 15,-4-1-1-15,9-3-21 0,0-1-57 16,-5 1-78-16,-4-3-107 0,0 0-147 15,0 1-215-15,0-7-188 0,0 0-37 0,0-7 89 16,0-1 224-16,0-5 233 0,0 2 136 16</inkml:trace>
  <inkml:trace contextRef="#ctx0" brushRef="#br0" timeOffset="105247.6">17493 17711 342 0,'0'-21'586'0,"0"6"147"0,0 1-145 15,0 1-196-15,0 2-126 0,0-1-76 16,0 3-40-16,0-1-20 0,0 5-6 0,0 1-5 15,0-2-9-15,0 4-19 0,0-1-22 16,0 3-24-16,0 0-18 0,0 0-8 0,9 0 10 16,-9 3 10-16,5 3 6 0,-5 0 5 15,9-1-14-15,0 5 9 0,-5-4 4 0,5 3 3 16,-4 2-2-16,4-1-16 0,0-1-11 16,-5 3-6-16,-4-1-7 0,14 2-2 0,-14-1-1 15,9-1-2-15,-1 1-1 0,-3 3-1 16,-5-6 0-16,18 7 0 0,-18-5 2 15,4 2-3-15,5-1 2 0,-4-1-1 0,4 2-1 16,0-1-27-16,-9-1-53 0,4 2-74 0,5-5-120 16,-4 2-180-16,-5-1-257 0,0-3-101 15,9-3 32-15,-9-3 158 0,0 0 265 16,0-7 160-16</inkml:trace>
  <inkml:trace contextRef="#ctx0" brushRef="#br0" timeOffset="105479.13">17713 17703 10 0,'4'-21'434'0,"-4"0"205"15,9 2 133-15,-9 4-221 0,5 4-190 16,-5-1-120-16,0 3-70 0,0 0-35 0,0 5-13 16,0-2-18-16,0 4-19 0,0 2-20 15,0 2-23-15,9 4-16 0,0-2-11 0,-9 1 15 16,4 5 8-16,-4-5 7 0,14 7 4 16,-14-5-14-16,18 1-12 0,-18 5-8 15,4-5-4-15,10 5-3 0,-14-5-2 0,8 7-1 16,6-6-1-16,-14 7 1 0,18-5-1 15,-14 4-1-15,5-2-13 0,-4-1-43 0,4-1-89 16,0-1-213-16,-5-1-308 0,10-7-131 0,-14 4-9 16,9-2 168-16,-1-1 272 0,-8-6 163 15</inkml:trace>
  <inkml:trace contextRef="#ctx0" brushRef="#br0" timeOffset="108878.92">21632 16023 77 0,'0'-4'371'0,"-5"4"133"15,5-2 4-15,-18-2-126 0,18 4-83 16,-4-3-49-16,-5 3-32 0,0-2-27 0,5-2-21 15,-5 4-27-15,9-2-21 16,0-2-23-16,-5 4-25 0,5 0-22 0,0-2-18 16,0-1-14-16,0-1-7 0,5 4-5 15,4-2-3-15,-5 2 0 0,14-4 1 0,-14 4-1 16,19-2 17-16,-10 2 15 0,10-4 10 16,8 4 6-16,-13 0-11 0,4 0-16 15,10 0-8-15,-5 0-5 0,4 0-4 16,-4 4 1-16,4-4 5 0,-4 2 50 0,0-2 31 15,4 0 18-15,-4 0 3 0,-5 0-43 16,10 0-28-16,-10 0-16 0,-4-2-11 16,5 2-6-16,-1 0-4 0,-9 0-2 15,1-4 0-15,4 4 1 0,-14 0 52 0,14 0 51 16,-18 0 44-16,5 0 39 0,4 0-15 16,-9 0-11-16,4 0-13 0,-4 0-11 0,0-2-21 15,0 2-27-15,0 0-27 0,0 0-21 16,0 0-15-16,0 0-11 0,0-3-10 15,0 3-3-15,0 0-2 0,0 0-5 16,0 0 1-16,-4 0-3 0,4 0 0 0,0 0-3 16,4 0 1-16,-4 0-4 0,0 0 5 15,0 0-3-15,0 0 3 0,0 0-1 16,0 0 1-16,0 3 1 0,0-3 1 16,0 2 1-16,9-2-1 0,-9 4 1 0,0-2 0 15,0-2-1-15,0 4 3 0,0-2 0 16,0-2-1-16,0 4 0 0,0-4 0 15,-9 3 0-15,9-1-2 0,0-2-1 0,0 0 0 16,0 4-2-16,0-4-3 0,0 0 2 16,0-4-2-16,9 2 1 0,0-1 0 15,-9-3 1-15,4-4 0 0,5 1 3 16,-4-6 2-16,4 3 1 0,4-5 0 0,-4-2 0 16,5-2 0-16,-1 0-1 0,5 1 1 15,-14-1-2-15,10 0 1 0,-5 6-2 16,4-1 2-16,-13 7-2 0,9 1 3 15,-4 1 2-15,-5 5 2 0,9 2 6 0,-9 2-2 16,0 5 0-16,0 1-4 0,0 11-2 16,-9-2 1-16,9 4-3 0,0 7-2 15,-5-1-1-15,-4 3-2 0,9-1 1 0,0 1 1 16,0 1 2-16,-4-5 1 0,8 1 3 16,-4-3-3-16,0 1-1 0,0-4-1 15,9-4-1-15,-4 2-2 0,-5-8-2 16,9 1-2-16,0-3 3 0,-9 1-1 0,4-8 1 15,5 2-2-15,0-4 4 0,-4-4-2 16,-5-2 1-16,13 0 1 0,-13-5-1 16,18-1 1-16,-14-6-4 0,5-3 1 15,-4 2 1-15,13-2 0 0,-14 0 5 0,5 0 0 16,-4-2 1-16,4 2-1 0,4 0-2 16,-4 2 1-16,0 4-1 0,-5 0 2 15,-4 0-1-15,9 7-1 0,-4-1 2 0,-5 3-2 16,0 2 1-16,9 2 3 0,0 2-1 15,-9 2 1-15,0 4 1 0,4 4-1 16,-4 1-1-16,0 4-2 0,0 0 1 16,9 4-4-16,-9 2 2 0,0 0 0 0,0 2 3 15,0-2 1-15,5-2-1 0,-5 2 0 16,0-6-2-16,9 0 1 0,-9-4-2 16,9 1 0-16,-9-3-2 0,4-3-2 15,-4 1 0-15,9-5-2 0,0 2 3 0,-5-8-1 16,-4 2-2-16,9-7 2 0,-4-4 0 15,4-1-2-15,0-1 2 0,-5-6 2 16,10 0 1-16,-5-1 2 0,0-5 1 16,-5 4-2-16,5-1 1 0,-4 3-1 0,12 0 0 15,-12 2 0-15,-5 4 0 0,9 1 0 16,0 5 2-16,-9-1-1 0,4 5 1 16,-4 1-1-16,0 4 2 0,0 0-1 0,0 4 1 15,0 1 0-15,9 5 0 16,-9 1 0-16,0 5-2 0,0 4-1 0,0-1-1 15,0 4 0-15,0 2 1 0,0-4 1 16,5 3 2-16,-5-3-1 0,0-4 0 0,9 2 1 16,0-5-2-16,-9 1-1 0,4-6-2 15,-4-3-1-15,14 0 0 0,-14-2 1 16,9-1 0-16,0-6 0 0,-5-1 0 16,-4-2 1-16,9-2-1 0,-5-5 0 0,5-2 0 15,-9-2 2-15,9-2 0 0,-9 4 3 16,5-2 0-16,-5 1 0 0,0 5 0 15,9-2-1-15,-9 5 1 0,0-1-1 0,9 3 4 16,-9 0-2-16,0 2-1 16,0 1 0-16,0 1-3 0,0 2 2 0,0-4-2 15,0 4 0-15,0 0 0 0,4 4 0 16,-4-4-2-16,9 2 2 0,-4 1 2 16,-5 1-2-16,18-2 0 0,-14 2 2 0,10 2-1 15,3-3 0-15,-3-1 1 0,-1 4 2 16,19-2-2-16,-19-2 1 0,9 2 0 15,5-1-1-15,-4-1 0 0,-1-2-1 16,5 4 0-16,-5-4 2 0,10 2-3 0,-14-2 0 16,4 0 0-16,9 0-1 0,-13 4-1 15,5-4 1-15,-5 0 1 0,0 2 0 16,4-2-1-16,0 0-1 0,-8 3 2 16,8-3-2-16,-8 0 1 0,4 4-1 15,-5-4 2-15,9 2 2 0,-17-2 0 0,8 0 2 16,5 0 0-16,-13 0 2 0,4 0 41 15,0-2 62-15,-5 2 61 0,5-4 46 16,-4 4-14-16,-5 0-44 0,8-3-48 16,-8 3-36-16,9 0-19 0,-9 0-18 0,0 0-5 15,0 0 8-15,0-2 5 0,0 2 6 16,0-4-3-16,0 4-8 0,0 0-11 0,0 0-9 16,0 0-7-16,0-2-2 0,0 2-2 15,0 0-3-15,0 0-1 0,0 0 1 16,0 2-2-16,0-2 4 0,0 0-2 0,0 0 0 15,0 0 5-15,0 0-3 0,0 0 5 16,0 0-2-16,0 0 0 0,0 0 0 0,0 0-2 16,0 4-1-16,0-4-2 0,0 0-1 15,-9 2-1-15,9-2-3 0,-8 3 1 16,8-3-4-16,0 6 2 0,0-2 0 0,0 2 0 16,-5 3 0-16,5-1 0 0,-9 1 0 15,9 4-1-15,0 1 1 0,0 1 1 0,0 0-1 16,0 0 2-16,0 1 2 0,0 4-1 15,0-1 0-15,0-1-3 0,0 2 2 0,0 5-2 16,0-4 0-16,0 2-2 0,9-1 2 16,-9-1 0-16,0 0 2 0,5 0-2 15,-5 0 3-15,0 0-1 0,0 0 1 0,0-4 1 16,0 4 1-16,0-6-2 0,0 4 0 16,0-4 0-16,-5 0 0 0,5-3-3 0,0-3 3 15,0-1-3-15,0 1 1 0,0-3 3 16,0-2-2-16,-9-2 0 0,9 2-2 0,0-4-1 15,0 3-2-15,0-6-13 0,-4 3-64 16,4-4-104-16,-9 2-133 0,0-4-149 0,4 2-140 16,-4 2-172-16,0-1-271 0,-4 3-123 15,8-4 46-15,-4 4 195 0,0 0 344 16,5 4 253-16,-5-4 150 0</inkml:trace>
  <inkml:trace contextRef="#ctx0" brushRef="#br0" timeOffset="109231.59">23302 16598 372 0,'-9'0'635'0,"1"0"157"0,3 0-140 0,-4 0-200 15,5 4-126-15,4-4-76 0,-9 0-42 16,9 0-38-16,-9 0-37 0,9-4-34 16,0 4-27-16,9 0-17 0,0 0-7 0,-9 0-8 15,4-2 30-15,10 2 12 0,3 0 7 16,-3 0 12-16,8 0-1 0,1 0-1 15,-5 2-2-15,4-2-6 0,9 0-16 16,-8 4 22-16,4-4 17 0,-1 0 6 0,10 0-8 16,-4 0-38-16,-5-4 7 0,4 4 7 15,-4 0 9-15,-5 0 2 0,9 0-30 16,-13 0-21-16,5 0-17 0,8 0-6 0,-17 0-9 16,-1 4-3-16,0-4-2 0,5 0-3 15,-13 2 5-15,8-2 0 0,-13 0 2 16,9 4 0-16,-9-1-2 0,0-3-33 0,-9 2-76 15,5 2-113-15,-10 2-139 0,-4-4-162 16,-8 2-235-16,-6 1-233 0,5 1-51 16,-8-2 87-16,-1 1 249 0,0-1 297 15,-9 2 175-15</inkml:trace>
  <inkml:trace contextRef="#ctx0" brushRef="#br0" timeOffset="109625.2">23338 16670 198 0,'-9'-2'578'0,"-4"-7"194"16,4 3 23-16,4-1-239 0,-12 1-169 15,17 0-110-15,-5 1-69 0,-4 1-41 0,9-2-25 16,0 4-7-16,0 2 0 0,9 0-4 16,-4 2-13-16,-5 8-27 0,17-1-14 0,-12 2 3 15,8 1 0-15,5 7 2 0,-13-2-15 16,13 8-20-16,-5-4-14 0,1 5-11 16,-1 1-4-16,0 1-3 0,5 1-6 15,-13-5 2-15,13 7-4 0,-14-5 16 0,10 1 25 16,-5-2 15-16,4-5 9 0,-4 1-9 15,-5-2-23-15,14-2-15 0,-13-5-9 0,4 1-8 16,-5-5 17-16,14-5 10 0,-13 1 9 16,4-8 11-16,0 1 17 0,-5-9 26 15,10-3 26-15,3-6 13 0,-12-2-20 16,8-5-33-16,10-1-2 0,-10-1 2 0,5-4-1 16,-4 2 4-16,-1-4-27 0,9 5-17 15,-8 1-13-15,-1 3-8 0,5 1-3 16,-13 5-6-16,13 0 0 0,-14 6-2 0,-4-1-3 15,13 5-2-15,-13-2-40 0,9 7-64 16,0 0-103-16,-9 4-130 0,0 2-135 16,-9 0-169-16,0 6-293 0,5 2-159 0,-5 5 10 15,5-2 155-15,-5 5 328 0,0 1 258 16,4 2 149-16</inkml:trace>
  <inkml:trace contextRef="#ctx0" brushRef="#br0" timeOffset="110061.13">23249 17079 65 0,'-14'0'509'0,"10"0"221"0,-14 0 115 0,13 0-199 16,-4 0-192-16,0 0-118 0,5 3-63 15,-5-3-42-15,9 0-38 0,0 0-43 0,-4 0-41 16,8 0-34-16,-4 0-20 0,0 2-7 16,13-2 10-16,5-2 27 0,-13 2 31 0,17-3 13 15,1 3 6-15,-1 0 9 0,5-4 10 16,4 2 2-16,-4-2-10 0,9 4-34 16,0-2-36-16,0-2-21 0,8 4 20 15,1 0 16-15,-9 4 8 0,4-4 4 0,-4 2 10 16,4 2 18-16,-4-2 7 0,0-2 5 15,-9 4-40-15,9 1-36 0,-5-5-23 16,-13 6-14-16,4-6-8 0,1 4-7 0,-1-2-1 16,-8-2-2-16,-1 3-2 0,5-3 1 15,-13 4 1-15,-5-4 1 0,17 2 0 0,-17-2 2 16,0 0-18-16,0 0-71 0,0 0-107 16,-8 4-135-16,-1-2-149 0,-5 2-113 15,1 1-148-15,-1 1-222 0,-8 4-116 16,8 1 33-16,-8-2 167 0,-9 3 297 0,8 1 243 15,5-2 148-15</inkml:trace>
  <inkml:trace contextRef="#ctx0" brushRef="#br0" timeOffset="110390.92">23531 17198 434 0,'0'-9'672'15,"0"3"159"-15,-5 0-173 0,5 1-200 0,0 1-131 16,0-2-67-16,0 6-33 0,0-2 0 15,0 4 6-15,5 2-3 0,-5 2-5 0,0-1-18 16,0 7-21-16,0 1-24 0,9-2-17 16,-5 5-7-16,-4 1 2 0,0 5 13 15,0-1 25-15,9 2 10 0,-9 4-8 0,9-3-3 16,-9 7-26-16,0 1-3 0,0 2 6 16,0-2-17-16,0 8-13 0,-9-4-26 0,9 0-19 15,-9-1-17-15,9 1-15 0,0-2-13 16,0-2-13-16,0 2-4 0,-4-5-5 0,4-1-5 15,-9-5-1-15,9 4-4 0,0-5-1 0,0-4-2 16,0-1 0-16,0-4-4 0,0-2-41 16,0-1-91-16,0-4-117 0,0-1-151 0,0-1-146 15,-5-2-162-15,5-2-305 0,0-2-161 16,-9-2 16-16,0 2 167 0,9-1 361 16,0-1 273-16,0 2 161 0</inkml:trace>
  <inkml:trace contextRef="#ctx0" brushRef="#br0" timeOffset="110835.4">23208 17961 48 0,'-9'-3'494'0,"-4"-1"221"0,4 4 129 0,5 4-199 16,-14-1-192-16,13-1-115 0,-4-2-59 16,5 4-26-16,4-2-20 0,-9-2-35 0,9 4-43 15,0-2-48-15,0 2-41 0,9-1-14 16,-5-1-1-16,10-2 18 0,8 4 30 16,-9-2 16-16,10 2 30 0,8-1 14 0,-4-3-7 15,4 2-12-15,-13 2-30 0,23-2-38 16,-14 2-24-16,-1-2-18 0,15 2 38 0,-14-4 32 15,8 3 18-15,-8-3 11 0,14 0-40 0,-6 0-31 16,-8 0-19-16,0 0-11 0,5 0-9 16,-6 0-4-16,-3-3-5 0,8 3 0 15,-17 0 1-15,-1-4-2 0,0 4 0 0,5 0 2 16,-13 0 2-16,8-2 0 0,-13-2 1 16,9 4-1-16,-9-2 0 0,0-2-4 0,0 2-11 15,-9-1-62-15,9-1-88 0,-13 2-107 16,8 2-128-16,-4 2-87 0,0-2-115 0,-4 7-192 15,0-5-190-15,-1 8-28 0,-4-1 106 16,5-1 244-16,-10 1 280 0,5 1 165 16</inkml:trace>
  <inkml:trace contextRef="#ctx0" brushRef="#br0" timeOffset="111211.13">23285 18062 403 0,'0'-8'645'16,"-5"-1"157"-16,-4-1-163 0,5 7-198 15,4-3-126-15,-9 0-69 0,0 1-25 0,9 1-6 16,-5 2 9-16,-4-2-1 0,9 4-12 16,0 0-23-16,0 0-32 0,-4 0-41 0,4 4-24 15,0-2-10-15,4 2 6 0,-4 1 10 16,0 1 6-16,9 0-7 0,-4 3-15 15,-5 4-16-15,18-5-19 0,-14 5-11 0,5 1-5 16,-4-1 30-16,12 2 37 0,-12 0 45 16,4 2 23-16,-5 2-17 0,14-5-31 0,-13 8-44 15,13-8-30-15,-14 5-14 0,5-2-12 16,-4-2-6-16,4 4-4 0,-1-4-4 0,-3 0 2 16,4-1-2-16,-5-1-1 0,-4-4-1 15,9-1-27-15,0 2-76 0,-9-5-93 0,0 1-131 16,0 1-148-16,0-5-189 0,0 2-320 15,0-2-119-15,-9-4 40 0,9-4 195 16,0-3 354-16,0-4 223 0,0-1 134 16</inkml:trace>
  <inkml:trace contextRef="#ctx0" brushRef="#br0" timeOffset="111502.2">23455 18119 84 0,'4'-15'474'0,"-4"0"201"15,0 3 73-15,0 3-153 0,0 1-160 16,0 2-110-16,0-1-69 0,0 1-35 0,0 4-13 15,0-2-9-15,0 4-6 0,0 0-16 16,9 0-26-16,-9 0-19 0,5 4-9 0,-5-2 1 16,9 4 8-16,0 1 0 0,-5 1-5 15,5 2-17-15,-5-1-8 0,14 2-11 16,-13 1-9-16,4-3 13 0,-5 7 15 0,5-5 13 16,0 2 8-16,-4 2-17 0,4-3-33 15,0-1-28-15,-5 4-20 0,-4-3-11 0,14 3-10 16,-14-6-3-16,8 7-3 0,1-7-3 0,-9 3 0 15,5-1-3-15,4-2-3 0,-5-3-30 16,-4 4-76-16,9-5-90 0,-9 1-119 16,9 0-103-16,-9-3-108 0,0 1-203 0,0-4-231 15,0-4-57-15,0-1 80 0,-9-5 237 16,9 1 302-16,0-5 178 0</inkml:trace>
  <inkml:trace contextRef="#ctx0" brushRef="#br0" timeOffset="111773.8">23670 18075 417 0,'4'-19'647'0,"-4"8"153"15,0 1-171-15,9 5-189 0,-9 1-133 16,0 2-94-16,0 2-63 0,9 0-54 0,-9 2-36 16,5 4-22-16,-5 1-10 0,0-1-5 15,9 3-5-15,-1-1 1 0,-3-2-9 16,-5 3-3-16,9 1 0 0,-5-1 1 0,5-1-4 16,0 1-12-16,-9 3-21 0,5-3-30 0,-5-3-31 15,0 1-32-15,9-1-46 0,-9-4-59 16,4 2-40-16,-4-4 4 0,0-4 76 0,0 4 119 15,9-2 114-15,-9 2 77 0,9-4 19 16,-9 4-18-16,0 0-26 0,0-2-29 16,0 2-23-16,5 2-12 0,-5-2-10 0,0 0-4 15,9 4-7-15,-9-2-22 0,9 2-52 16,-9-2-101-16,0 2-201 0,-9-1-200 16,9 3-69-16,-9-4 37 0,9 2 166 0,-5-4 188 15</inkml:trace>
  <inkml:trace contextRef="#ctx0" brushRef="#br0" timeOffset="114175.94">19509 17232 215 0,'0'14'461'0,"-9"1"124"0,9-2-103 16,-5 2-149-16,5 0-91 0,-8-3-46 0,8-1-12 16,0 1-13-16,0-5-21 0,0-1-37 15,0 0-38-15,0-3-16 0,8-1 0 0,-3-2 11 16,4-2 17-16,0-5 4 0,4-1 7 15,-8-1 2-15,13-6 2 0,-5-3-2 16,1-4-5-16,-1-5 1 0,9 1-10 16,-8-7-8-16,8-1-21 0,-4-2 0 0,0-6 11 15,0 6 6-15,-5-2 3 0,10-2-17 16,-19 4 13-16,19 0 18 0,-10 4 12 16,-4 2 8-16,5-1-26 0,-6 10-31 0,-3 0-6 15,-5 6 30-15,9 4 59 0,0-1 64 16,-9 5 44-16,0 1-12 0,0 6-44 15,0 4-59-15,-9 2-47 0,9 3-30 0,-9 3-18 16,9 3-13-16,0 0-5 0,-5 2-3 16,-3 4-2-16,8-2-4 0,0 2 0 15,0-4-4-15,0 2 1 0,0-2-2 0,0-2-3 16,0 0-3-16,8-3-2 0,-3-3 0 16,-5 1-2-16,18-7 1 0,-18-1-5 0,13-2 4 15,-8 0 0-15,13-2 6 0,-5-7 1 16,1-1 1-16,-1 1-1 0,5-2 0 15,-14-5 0-15,19-1-1 0,-10-2-2 0,1 2-1 16,-5-4-2-16,13 0-1 0,-9-3 3 16,1-1 4-16,-5 4 4 0,4 0 2 15,-4 4 0-15,-4-2-1 0,13 4-1 0,-18 7-1 16,4-5 1-16,-4 4 0 0,9 3 4 16,-9 0 1-16,9 4-1 0,-9 2-1 15,0 0-2-15,0 0 0 0,0 2 0 16,0 4-2-16,0 3-3 0,0-3 2 0,-9 7-4 15,9-1 0-15,0-1 3 0,0 4 2 16,0-3 0-16,0 7 1 0,0-4 2 0,0 0-1 16,0 2-2-16,0-2-1 0,0 4-2 15,9-5-1-15,-9 1-46 0,5 0-72 16,-5 0-97-16,0-3-114 0,13 1-95 16,-13-4-87-16,9-1-135 0,0-2-224 0,-5 1-102 15,5-5 28-15,-4-2 161 0,13-2 294 16,-14-5 214-16,10 1 126 0</inkml:trace>
  <inkml:trace contextRef="#ctx0" brushRef="#br0" timeOffset="115632.03">20638 16496 279 0,'0'-6'444'0,"4"4"56"16,5-2-119-16,-5-1-124 0,-4 1-89 0,9 2-43 15,-9-4-13-15,9 2 7 16,-9-1 14-16,0-1 17 0,5 2 5 0,-5-1-2 15,0 1-17-15,9-2-13 0,0 4-13 16,-9-2-8-16,0-1-5 0,4 5-6 0,-4-4-1 16,0 2-2-16,0-2 1 0,9 2 3 15,-9-2 3-15,0 1 2 0,5 3 8 16,-5-6 8-16,0 6 12 0,0-2 12 16,0-2 8-16,0 4 9 0,0-2 9 0,0-1 3 15,0 3 0-15,0-4-5 0,-5 4-10 16,5-2-3-16,0 2 14 0,-9-4 8 15,9 2 8-15,0-2-10 0,-4 4-15 0,4-2-6 16,-9 2 2-16,0-3 0 0,4 3-5 16,-4 0-13-16,0 0-27 0,5 0-17 15,-5 0-26-15,5 3-20 0,-14-3-16 0,13 2-8 16,-4-2-7-16,5 4-3 0,-5-2-3 16,0 4-3-16,-5-2-1 0,14 1 0 0,-9 1 0 15,5-2-1-15,-5 1-2 0,5 5 2 0,4-1 1 16,-18-1 0-16,18 2-2 15,-5 1-1-15,-4-2 3 0,9 3 0 0,-4 3-2 16,4-2 2-16,0-1 0 0,-9 3 0 0,0-4 0 16,9 4 0-16,0 1 0 0,0-5 2 15,0 2-2-15,0 2 1 0,0-3 1 0,0-1-4 16,0 1 1-16,9 1-2 0,0-2-4 16,-9 1 1-16,4-3-2 0,5 3-2 0,-4-3 4 15,4 1-2-15,0-1 2 0,4-1 4 16,-9-1 0-16,5-1 3 0,5-4 2 0,4 5-3 15,-14-7 2-15,10 2-2 0,8-4 2 16,-9 2-2-16,5-3-2 0,-4-3-76 16,-1 2-155-16,1-1-211 0,4-1-318 0,-5 0-461 15,-8-3-151-15,12-1 51 0,-12 1 234 16,8-3 466-16,-4 1 267 0,0-4 160 16</inkml:trace>
  <inkml:trace contextRef="#ctx0" brushRef="#br0" timeOffset="117040.23">20396 18303 342 0,'0'-9'551'16,"0"-3"121"-16,0 3-129 0,0-1-160 0,0 1-91 15,0 1-60-15,0-1-26 0,0-1-6 16,-5 5-12-16,5-5-7 0,0 4-14 0,0 1-20 15,0-1-12-15,5 2-6 0,-5-2-3 16,0 6 4-16,0-3 4 0,0 3 2 0,0 0 2 16,0 3-3-16,0 1-1 0,0 2-3 15,0 0 1-15,0 3 0 0,0-1-4 0,0 5-2 16,0-2-13-16,0 5 4 0,0 1 25 16,0 2 9-16,-5-2 3 0,5 4-21 15,0 1-43-15,-9-4-36 0,9 2-18 16,0 1-14-16,0 0-7 0,0-2-7 15,0-2-1-15,0-2-1 0,0 1-4 16,0-5-2-16,0-1 0 0,9-1-2 16,-9 0-1-16,5-7 0 0,-5 4-1 15,0 0-42-15,9 1-89 0,-9-5-122 16,0 2-163-16,0-2-168 0,0 2-280 16,0-4-229-16,0 0-31 0,0 0 114 15,0 0 307-15,-9-4 303 0,9 4 178 16</inkml:trace>
  <inkml:trace contextRef="#ctx0" brushRef="#br0" timeOffset="117496.29">20208 18626 357 0,'-5'-2'610'0,"-4"-2"162"16,5 2-135-16,-5-1-182 0,0-1-116 16,4 4-64-16,-4-2-26 0,9-2-19 0,-4 4-18 15,4 0-38-15,0-2-36 0,0 2-32 16,0-4-29-16,0 4-5 0,4-2-7 15,10 2-6-15,4-3 10 16,-5-1 2-16,10 4 2 0,-1-2 1 16,-4-2-17-16,13 2-19 0,-4-1-13 0,4-1 28 15,-4 4 24-15,5-2 12 0,3 2 9 16,-12-4-33-16,4 8-23 0,0-4-14 16,-5 2-9-16,0-2-4 0,-8 4-3 15,8-1-1-15,-8-1-2 16,4 2 0-16,-14-2 2 0,5-2-2 0,-5 4 1 15,-4-4-9-15,0 3-50 0,0-3-88 16,-13 0-126-16,9 0-151 0,-14 0-200 16,0 0-270-16,0-3-89 0,-5 3 46 15,6 0 189-15,-1 0 306 0,0 3 190 16</inkml:trace>
  <inkml:trace contextRef="#ctx0" brushRef="#br0" timeOffset="117780.17">20297 18635 125 0,'-9'0'501'0,"5"-3"178"0,-5 1 39 16,0-2-211-16,4 4-152 0,-4 0-89 15,9 0-40-15,-4 0-19 0,4 0-12 16,-9 0-22-16,9 4-27 0,0-2-26 16,0 1-14-16,9 1-9 0,-9-2-4 15,4 4-7-15,-4 1-15 0,14-1-18 16,-5 0-16-16,0 3-11 0,4-3-8 15,-8 3-3-15,13-3-4 0,-14 2-4 16,9 1 0-16,-4-3-1 0,5 3-2 16,4 1 0-16,-14-1-1 0,10-1-10 15,4-2-46-15,-14 3-75 0,-4-3-120 16,14 0-223-16,-14-3-303 0,8-3-122 16,1 4 21-16,-9-8 178 0,0 1 300 15,0-3 175-15</inkml:trace>
  <inkml:trace contextRef="#ctx0" brushRef="#br0" timeOffset="117948.56">20472 18672 308 0,'0'-16'630'16,"4"7"187"-16,-4-3-62 0,9 7-230 16,-9-1-162-16,5 2-94 0,-5 8-45 15,18-2-27-15,-18 4-30 0,4 3-37 16,10 4-40-16,-5-5-34 0,4 7-21 16,-4-2-13-16,4-1-6 0,1-3-17 15,4 3-50-15,-14-7-95 0,10 5-231 16,4-4-356-16,-14-3-160 0,-4-1-14 15,9-2 175-15,-9 0 311 0,0-2 188 16</inkml:trace>
  <inkml:trace contextRef="#ctx0" brushRef="#br0" timeOffset="118872.12">21027 15702 15 0,'5'2'297'15,"4"2"146"-15,0-2 35 16,-9 1-78-16,4 1-72 0,-4-2-57 0,9 2-30 16,-9-2-20-16,5-2-20 0,-5 4-23 15,0-4-29-15,0 0-24 0,0-4-14 16,8 2-6-16,-8-4-3 0,0-1-2 0,0-5-2 15,0 1 8-15,0-4 10 0,0-4 4 16,0 2-1-16,9-1-14 0,-9-4-12 16,0 1-15-16,0 0-11 0,0 0 2 15,0 4-4-15,5-2-8 0,-5 2 0 0,0-2-16 16,9 4-15-16,-9 3-9 16,4 3-7-16,-4-3-3 0,9 3-4 0,0 3 0 15,-9 1-2-15,5-1 1 0,8 2-1 16,5 2 0-16,-4-2 0 0,-1 4 1 15,18 0 1-15,-13 0-1 0,14 0 1 0,-6 0 2 16,6 0-1-16,4 0 3 0,-9 4-2 16,8-2 0-16,1-2-1 0,0 4 2 15,4-2-2-15,-4-2 0 0,-9 4 0 0,4-4 1 16,-4 3-1-16,0-1 16 0,-4-2 59 16,-10 0 36-16,9 4 27 0,-4-4 0 15,-4 2-49-15,-10-2-31 0,5 0-16 16,0 0-14-16,-4 4-7 0,-5-4-4 0,0 0-6 15,0 0-2-15,0-4-33 0,0 4-77 16,0-2-112-16,-5 2-145 0,-4-4-184 16,0 4-257-16,9-2-170 0,0-1-9 15,-4 3 133-15,4 0 275 0,4-4 243 16,-4 2 147-16</inkml:trace>
  <inkml:trace contextRef="#ctx0" brushRef="#br0" timeOffset="119294.75">21892 15275 137 0,'9'-8'463'0,"-9"1"158"0,4-5-3 16,-4 3-148-16,0 1-115 0,0-5-75 15,9 5-48-15,-9-5-38 0,9 5-34 16,-9 1-27-16,0-1-26 0,0 1-16 0,4 5 6 15,-4-2-2-15,0 4 2 0,9 0-5 16,-4 4-18-16,-5 1-16 0,9 7-11 16,-9 1-12-16,9 2-10 0,-5 2-5 15,-4 4 11-15,9 0 6 0,0-2 3 0,-9-2-2 16,5 2-13-16,-5-4-10 0,9-3-5 16,-5-1-5-16,5-1 9 0,0-5 9 15,-9-1 30-15,4-2 31 0,-4-4 16 16,9-2 19-16,-4-5-15 0,-5 1-17 0,0-5-21 15,9-2-22-15,-9-2-12 0,9-2-9 16,-9-2-8-16,0 0-2 0,0-2-3 16,0 2-1-16,0-3-3 0,0 3 0 0,0 0 1 15,0 2-3-15,0 2-1 16,0 2-33-16,0 3-71 0,0 3-104 0,0 5-141 16,0 2-220-16,0 2-297 0,0 2-105 15,4 5 33-15,-4-1 196 0,18 2 316 16,-13-1 188-16</inkml:trace>
  <inkml:trace contextRef="#ctx0" brushRef="#br0" timeOffset="119577.2">22281 15110 167 0,'14'-2'533'0,"-5"-2"186"16,0-2 15-16,-5 4-193 0,5-5-154 16,0 5-90-16,-9-2-41 0,0 2-23 15,0-2-16-15,0 2-19 0,-9 2-19 0,0 0-24 16,5 2-23-16,-5 2-21 0,0 2-15 15,-5 0-15-15,10 3-5 0,-5-1-6 16,-5 1-12-16,5 4-7 0,-4 1-13 0,4-1-15 16,-4-2-6-16,13 5-8 0,-5-5-5 15,-4 2-2-15,0-1-3 0,9-1 0 16,0-1 0-16,0 1-2 0,9 2 1 16,0-5-2-16,-9 1 2 0,5 1-28 0,8-4-52 15,-4 3-73-15,0-3-101 16,-5 3-122-16,10-3-205 0,4 0-249 0,-14-3-75 15,10-1 53-15,-5 2 208 0,13-8 278 16,-9 2 163-16</inkml:trace>
  <inkml:trace contextRef="#ctx0" brushRef="#br0" timeOffset="119820.51">22528 15195 394 0,'13'-15'643'0,"-4"2"166"16,0 1-142-16,-9 3-172 0,0 1-114 15,0-1-64-15,-9 3-36 0,0 0-27 16,5 2-26-16,-5 4-19 0,0 0-21 0,-5 4-22 15,10 2-21-15,-14 0-13 0,4 3-9 16,10-1-10-16,-14 1-8 0,5 3-18 16,8-3-17-16,5 4-21 0,-18-1-19 15,18-3-12-15,0 3-6 0,-4-1-8 16,8-1-4-16,-4 1-2 0,9-2-2 0,0 3-2 16,-4-3 2-16,8-3-14 0,5 4-76 15,-14-7-113-15,19-1-182 0,-10 2-359 16,1-8-263-16,4-1-68 0,4-5 88 0,-18-1 313 15,19-8 291-15,-1-2 172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2-02T03:00:57.3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12612 15375 32 0,'13'-7'657'0,"-13"1"324"15,-13 4 215-15,4-1-221 0,-5 3-421 16,10 0-294-16,-5 3-221 0,0-1-188 0,9 2-192 15,9-2-310-15,0-2-198 0,-5 0-51 16,10-6 96-16,-14 1 283 0,0-5 226 16,0 2 135-16</inkml:trace>
  <inkml:trace contextRef="#ctx0" brushRef="#br0" timeOffset="1690.99">10722 13175 214 0,'0'-23'527'0,"4"-1"140"0,-4 3-52 16,0 0-232-16,0 6-148 0,0 3-86 15,0-1-41-15,0 5-13 0,0-1-3 16,0 5 8-16,0-2-8 0,0 1-12 0,0 5-13 16,0-4-8-16,-4 8-8 0,4-1-6 15,0 3-4-15,0 2-14 0,0 5-5 16,0-2 3-16,0 10 5 0,0 0 3 15,0 4-3-15,0 5-9 0,0 2-10 0,0 5-3 16,-9-1-5-16,9 3-2 0,-9-1-1 16,9 4 0-16,0 4 0 0,0-1 0 15,-5-1-1-15,5 5 0 0,-9-1 2 16,9 5 0-16,0-2 22 0,-4 1 14 0,4-1 5 16,0 2 7-16,-9 4-20 0,9-2-11 15,-9 2-8-15,9 0-5 0,0 2-2 16,0 2-2-16,-5-1-2 0,5 3 1 15,-9 0 0-15,9 3-2 0,0 0 2 0,0-3-1 16,-9 2-1-16,9-1 1 0,0 1-1 16,0-1 0-16,-4 1 0 0,4-4 2 15,-9 5-1-15,9-3 0 0,0 3 0 16,0-1-2-16,0-1 1 0,0-1 0 16,0 0 0-16,0 3 0 0,0-3 0 0,0-1 2 15,0 1 0-15,0-2 0 0,0 1 0 16,0 1 4-16,0-2-1 0,0-2-2 15,0 5 1-15,0-5-2 0,0 2 0 16,0-2 2-16,0 2-1 0,0-4 1 0,0-4-1 16,0 2 8-16,0-4 16 0,0 0 14 15,9-3 6-15,-9-3-3 0,0-3-14 0,0-4-10 16,4-2-7-16,-4-6-1 0,0-3-4 16,9 0 0-16,-9-5 13 0,0-4 8 15,9-3 8-15,-4 0 0 0,-5-4-9 0,9 1-11 16,0-3-4-16,-9-3-3 0,4 3-4 15,-4-3 1-15,9 0-2 0,-4 1-2 16,13-5 3-16,-18 4-2 0,13 1 1 0,-9-5 0 16,14 4-1-16,-4-2 2 0,-1 2-1 15,1-3 27-15,4-1 19 0,0 2 10 16,4-2 6-16,-9-2-22 0,10 4-13 0,8-2-11 16,-4-2-5-16,4 4-2 0,-4-4-5 15,9 3 0-15,0-1-1 0,0-2-1 0,9 0 1 16,-1 0-2-16,-3 0 2 0,12 0-3 15,-12 0 3-15,12-2 0 0,1 2 0 16,0 0 2-16,4-3 23 0,0 3 37 16,5 3 25-16,4-3 15 0,-13 0-15 0,22 2-32 15,-13-2-8-15,4 0 19 0,-4 4 10 16,8-4 5-16,-12 2-8 0,12-2-29 0,-13 0-15 16,14 4-9-16,-14-1-3 0,10-3-5 15,-6 2-4-15,-4 2 0 0,10-2 18 16,-10 2 27-16,-9-2 17 0,0 2 9 0,1 1-15 15,3-1-22-15,-12-2-17 0,3 4-11 16,-8-3-5-16,0 3-5 0,-4-2-2 0,-6 2 0 16,-3-1-1-16,-1 1-3 0,-8 0-3 15,-1 1-47-15,-4-1-90 0,-5 0-134 16,-8-3-170-16,-5-1-254 0,-13-4-305 16,4-5-86-16,-23-1 56 0,6-7 232 0,-15-4 340 15,6-4 196-15,-19-7 122 0</inkml:trace>
  <inkml:trace contextRef="#ctx0" brushRef="#br0" timeOffset="2695.01">10686 13017 18 0,'-9'-3'453'0,"0"-3"194"0,-5 6 134 0,5 0-237 16,-4 2-199-16,9 2-108 0,-14-1-66 15,13-1-34-15,-4-2-26 0,5 4-27 16,4-4-27-16,0 2-21 0,4-2-1 0,10 4 7 16,4-2 14-16,-5 1 19 0,9 3-1 15,1 4-6-15,13-1-10 0,-10-3 0 16,10 5 6-16,9-1 5 0,-5 1 2 16,19-1-19-16,-1 1-16 0,0-1-12 0,0-1-6 15,9 0-7-15,-4-1 1 0,4 2-2 16,-4-5 27-16,4 1 17 0,-4 0 11 15,9 1 6-15,-1-5-22 0,1 4-15 16,9-2-11-16,-10 1-5 0,1 1-5 16,4-2 1-16,-4-2 20 0,-10 2 11 0,10-4 8 15,0 3 4-15,-5-1-18 0,0 2-12 16,-13-2-8-16,4-2-6 0,0 4-4 16,-4-4-1-16,-5 0-4 0,-8 0-1 15,3 3-2-15,-8-3 1 0,0 0-1 0,-5 2-1 16,-4-2 0-16,-4 4 0 0,-1-2 0 15,-9 4 1-15,10 1 2 0,-10 1 9 16,1 2 24-16,-5 1 13 0,0 8 9 0,-5-2-7 16,5 4-16-16,-4 0-12 15,-5 7-10-15,0-1-4 0,0 5-3 0,0 4-2 16,0 0-3-16,0 6-2 0,0 4-2 16,0-1 1-16,0 6 1 0,0-1 1 15,0 5 2-15,0 2 1 0,0 3-2 0,0 3-1 16,0 0 0-16,0 5-3 0,-5 2-2 15,5-1-1-15,5 5 1 0,-5 2 3 16,0 2 2-16,0 3 4 0,0 3-1 16,0 3-4-16,0 0-3 0,0 3-2 0,8 3 1 15,-8 2 3-15,0-2 2 0,9 0 23 16,-9 4 20-16,0-4 6 0,5 0 6 16,-5 0-15-16,0 0-5 0,13 0 24 15,-13-4 19-15,9-2 17 0,-9-3 6 0,9 1-17 16,-4-5-11-16,4-2-8 0,0-2 30 15,-9-8 13-15,4 2 9 0,-4-7-2 16,0-6-34-16,9-4-30 0,-4-5-16 0,-5-5-16 16,9-5-6-16,-9-4-10 0,9-5-4 15,-9-1-44-15,0-10-87 0,0 0-108 16,0-10-138-16,-9-2-126 0,0-6-193 0,-5-6-302 16,-8-2-92-16,-1-10 47 0,5-9 215 15,-17-7 355-15,-10-4 206 0,-4-8 125 16</inkml:trace>
  <inkml:trace contextRef="#ctx0" brushRef="#br0" timeOffset="4519.52">9132 16577 102 0,'4'6'358'0,"-4"-2"98"0,0-2-59 16,0 5-112-16,0-1-76 0,-4-4-29 15,4 5-4-15,0-1-2 0,0-4-8 16,-9 2-17-16,9-2-23 0,0-2-29 0,0 0-25 16,0 0-6-16,0-6-2 0,0 0 8 15,9-3 10-15,-9-2 4 0,4-1 1 16,-4-7-2-16,0-4 4 0,9-1-5 16,-9-7 3-16,9 1 0 0,-5-2-2 0,-4-4 1 15,9 0-4-15,-4-3-9 0,-5 3-13 16,9 0-12-16,-9 2 5 0,9 4 3 15,-5 1 1-15,-4 5 2 0,0-1-17 16,0 4 1-16,0 6 8 0,0 0 7 0,0 3 12 16,0 3-1-16,0 1-3 0,0 1-6 15,0 1-11-15,0 0-10 0,0 4 3 16,-4-1 4-16,4-1 0 0,-9 4-5 16,9 0-11-16,0 0-13 0,0 0-5 0,0 0-5 15,0 4-3-15,-9-4-1 0,9 3-2 16,0-1 0-16,0-2-1 0,0 6-1 15,0-6 1-15,0 6 0 0,0-3-1 0,0-3 1 16,0 6-3-16,0-6 2 0,0 4-2 16,0-2-1-16,0-2 1 0,0 4 2 15,0-1-1-15,0-1 0 0,0 2 0 16,9-2 1-16,-9 2-1 0,0-2 0 16,0-2 2-16,0 4 0 0,0-4 0 0,0 3-2 15,0-1 1-15,0-2-1 0,0 4 2 16,0-2-28-16,0 2-32 0,0-1-43 15,0-1-52-15,-9 4-39 0,9-2-42 16,0-2-50-16,0 2-94 0,-5-1-168 0,-4-1-190 16,9-2-56-16,0 0 77 0,-4 0 187 15,-5 0 231-15,9 0 136 0</inkml:trace>
  <inkml:trace contextRef="#ctx0" brushRef="#br0" timeOffset="5528.03">9230 15723 108 0,'0'0'348'16,"0"2"95"-16,0-2-64 0,9 4-103 16,-9-4-71-16,0 0-27 0,0 3-2 15,0-3 1-15,0 0-12 0,-9 0-19 16,9 0-22-16,0 0-26 0,0 0-14 0,0-3-5 16,0 3 0-16,0-4 5 0,0 2-2 15,0-2 1-15,0 2-7 0,0-5-3 16,0 5-4-16,0-4-1 0,0-3-5 15,0 3 2-15,0-4-1 0,0 1-5 0,0-3 6 16,0 1-3-16,0-2-5 0,0-1-3 16,0-1 3-16,9 0-1 0,-9 0-4 15,0-4 0-15,9 4-17 0,-9-6-13 16,0 4-6-16,0-2-5 0,5-2 0 16,-5 4 19-16,0-2 12 0,0 4 7 0,9 1 5 15,-9-1-19-15,0 2-10 0,4 2-8 16,-4 1-6-16,0 2-3 0,0 1-3 15,0 1 0-15,0 0 20 0,0 1 14 0,0 1 9 16,0 2 5-16,0-2-18 0,0 2-9 16,0-1-11-16,0-1-4 0,0-2-4 15,0 6-2-15,0-6 0 0,0 6 0 16,0-2-1-16,0-1 19 0,0 3 15 0,0-4 12 16,0 4 3-16,0-2-11 0,-4 2-13 15,4-4-8-15,0 4-6 0,0 0-2 16,0 0 2-16,0 0 11 0,0-2 3 15,0 2 4-15,0 0-5 0,0 0-10 16,4 0-7-16,-4 0-4 0,9 2-3 0,-9-2-2 16,13 4 1-16,5-2 0 0,-4-2 0 15,8 4 1-15,-8 1-1 0,12-1-1 16,-3-2 0-16,13 4 0 0,-1 1 3 0,1-1-1 16,0-4 3-16,18 4-1 0,-14-3 3 15,5 3-3-15,0-2 3 0,4-2-2 16,0 2 3-16,-4 1-2 0,4-5 27 15,-4 4 33-15,0-2 21 0,-5 2 10 0,5-2-14 16,0-2-30-16,-9 4-17 0,-9-1-7 16,8-1-9-16,1 2 23 0,-13-2 56 15,3 2 59-15,-3-1 41 0,-1-1 0 16,-8 2-43-16,8-2-54 0,-8 2-40 16,-6-2-22-16,1-2-8 0,-4 4-4 0,4-4 29 15,0 0 24-15,-9 3 17 0,0-3 1 16,0 2-25-16,0-2-28 0,-9 0-25 0,0 4-11 15,4-4-24-15,-4 2-82 0,-4-2-120 16,0 0-163-16,-10-2-200 0,1 4-212 16,-10-2-356-16,6 0-106 0,-1 0 74 15,-5 4 214-15,-3 1 409 0,-1 1 241 16,-9 4 141-16</inkml:trace>
  <inkml:trace contextRef="#ctx0" brushRef="#br0" timeOffset="6058.04">9123 16025 48 0,'13'0'370'0,"-13"0"129"0,9 4 29 16,0 1-160-16,-5-1-98 0,5 2-50 15,-4 0-15-15,-5-3-13 0,9 3-14 16,-9-4-9-16,0 2-9 0,9-1 1 0,-9-1 5 16,0 4 3-16,0-6 0 0,0 0-6 15,0 0-4-15,0-2-3 0,-9-2-3 16,0-5-3-16,9 3-9 0,-14-5-12 16,10-4-14-16,-14-1-19 0,14 1 2 0,-10-6 0 15,-4 4-8-15,5-4-5 0,8 2-22 16,-13-1-24-16,5 2-15 0,0-1-7 15,-1 4-7-15,-4 0-4 0,5 0-2 16,8 3 0-16,-13-3-3 0,5 6-1 0,8 1-3 16,-12-1-33-16,17-1-68 0,-14 5-77 15,14 1-90-15,0 2-78 0,0 2-80 16,0 6-162-16,0-1-216 0,9 5-60 16,-4 5 57-16,-5 0 193 0,0 2 265 15,9 8 158-15</inkml:trace>
  <inkml:trace contextRef="#ctx0" brushRef="#br0" timeOffset="6504.55">8894 16541 158 0,'-18'-2'433'16,"14"-1"131"-16,-5 3-45 0,-5 0-147 16,6 0-81-16,-6 0-56 0,5 3-33 15,5-3-27-15,-5 2-25 0,4-2-29 0,5 0-32 16,-9 4-28-16,18-2-5 0,-9-2-3 15,5 6 18-15,8-3 12 0,5 1-1 16,4 2 11-16,-4 0-10 0,18-1-10 16,-4 5-11-16,-6-4 1 0,10 3 2 0,0 0 0 15,4-1-1-15,-4-2-20 0,0 3-16 16,0 1-10-16,-9-1-6 0,4-1-2 16,-4 1-1-16,4 1-3 0,-13-4 0 0,5 5 3 15,-10-5-5-15,5 3-2 0,0 1-1 16,-9-5-2-16,4 5-22 0,-13-1-42 15,9-1-64-15,-9-1-97 0,-9 1-167 0,5-2-267 16,-14 1-126-16,4-5-8 0,-8 2 140 16,-14-2 261-16,0-2 176 0</inkml:trace>
  <inkml:trace contextRef="#ctx0" brushRef="#br0" timeOffset="6777.54">8899 16611 48 0,'-5'-9'463'0,"5"0"175"15,-18 3 97-15,18 2-266 0,-4 2-172 0,4 2-102 16,-9 0-51-16,9 2-23 0,9 2-13 16,-5 2-4-16,-4 3-7 0,9 0-9 15,0 5-13-15,-4-1-16 0,4 2-3 16,-5 2-5-16,5-1-1 0,5 4-7 0,-5-1-15 16,4-1-9-16,-4 2-6 0,4 1-6 15,-4-2-3-15,5-2-1 0,-10 4 0 16,14-2 0-16,-13-2-1 0,4 2-1 0,-5-2 2 15,5 2 0-15,0-5-3 0,-5 5-1 16,5-4-29-16,0 0-39 0,-4-4-65 0,-5 1-97 16,0-3-155-16,9 1-234 0,-9-4-86 15,0-6 17-15,-9 0 141 0,9-4 237 16,-5-2 141-16</inkml:trace>
  <inkml:trace contextRef="#ctx0" brushRef="#br0" timeOffset="6981.54">9100 16818 87 0,'18'-19'423'0,"-18"2"134"0,5 4 22 0,-5 2-211 16,9 1-139-16,-5 5-84 16,-4 1-57-16,0 4-35 0,9 0-16 0,-9 4-14 15,0 1-9-15,9 5-2 0,-5-1 0 16,-4 3-6-16,14-1-4 0,-5 4-6 0,-9 0 4 16,13 1 5-16,-4 1 6 0,0-2-3 15,-4 0-4-15,4 0-5 0,4-2-1 16,-4-1-24-16,-4-1-63 0,4-1-162 0,-5-5-208 15,5 5-88-15,0-8 7 0,-5 5 129 16,-4-5 181-16</inkml:trace>
  <inkml:trace contextRef="#ctx0" brushRef="#br0" timeOffset="8509.54">8155 16389 159 0,'0'2'292'0,"0"-2"32"0,0 4-13 0,0-2-42 16,0-2-56-16,0 0-54 0,0 0-28 15,0 0-24-15,0-2 1 0,0-2 2 16,0-1 1-16,0-1 1 0,0-4-15 16,0 1-10-16,0-2-11 0,0-5-17 0,0 1 1 15,0-2 8-15,9-4-8 0,-9-4 0 16,5 1-11-16,-5-3-18 0,0-3 12 15,9 1 8-15,0-1 4 0,-9-4 0 0,4 2-19 16,-4-5-4-16,9 1 23 0,-4-2 16 16,3 2 8-16,1-4-2 0,-4 4-30 15,-5 4-14-15,13 2-14 0,-13 3-6 16,9 2-6-16,-9 5-2 0,9 4-1 0,-4 1-1 16,-5 6 2-16,0 1-3 0,0-1-1 15,0 5 1-15,0-2 1 0,9 4 0 16,-9-2 1-16,0 2 4 0,9 2 21 15,-9 0 19-15,0 0 10 0,0 2 2 0,0-2-18 16,0 0-7-16,0 4 24 0,-9-4 20 16,9 0 11-16,0 0 1 0,0 2-24 15,-9-2-25-15,9 0-15 0,0 0-8 16,-5 0-6-16,-4 0-6 0,9 0-1 16,-9-2-2-16,5-2-3 0,-5-1 3 0,4-1-3 15,-4-3-1-15,1-1-1 0,-6-1-1 16,10-5 2-16,-14 1 0 0,4 0 2 15,-8 0-2-15,8-2 0 0,1-2-2 0,0 2 2 16,-5-2 0-16,4-2 3 0,-8 6 1 16,8-2 46-16,1 1 30 0,-1 1 23 15,-3 0 11-15,3 0-40 0,10 3-27 16,-14 3-18-16,13-2-11 0,-4 1-6 0,5 4-4 16,-14 1-4-16,18-1 1 0,-14 0-2 15,14 2 1-15,-8 1 0 0,8 1-3 16,-5-2-1-16,5 2-32 0,-9-2-52 15,9 4-69-15,0-2-98 0,0-1-96 16,0-1-170-16,9 2-253 0,-4-2-79 0,-5-4 32 16,8 1 173-16,-8-1 276 0,14-1 165 15</inkml:trace>
  <inkml:trace contextRef="#ctx0" brushRef="#br0" timeOffset="9356.54">8281 15246 214 0,'0'2'483'0,"4"-2"125"16,-4 0-86-16,0-2-184 0,0-1-119 0,0-7-69 16,-4-1-43-16,4-4-26 0,0-3-20 15,-9-4-4-15,9-5 2 0,-9 0-3 16,9-9-1-16,-5 0-16 0,-4-2 12 15,9-5 12-15,0-1 2 0,-9-2 5 16,9 1-25-16,0 1-16 0,-4-5-3 0,4 5-7 16,-9-1 29-16,9-1 12 0,0 4 10 15,0 1 5-15,0 4-30 0,0 1-14 16,-5 4-11-16,5 2-7 0,0 5-3 16,0 2-2-16,0 2-2 0,-9 2 0 0,9 4 21 15,-8 0 16-15,8 4 11 0,0-1 7 16,0 3-17-16,0-1-16 0,0-1-11 15,0 5-7-15,0 0-4 0,0-1-3 16,0 1-1-16,0 4-1 0,0-2 0 16,8-1-1-16,1 5 1 0,-4-4-1 0,8 4 1 15,-4 0 1-15,5 4-2 0,8-4 1 16,-8 2-1-16,8 1 1 0,0 1 0 16,5-2 1-16,-4 2 0 0,8-2 0 0,-4 2 0 15,9-1 0-15,-5-1-1 0,5 2 2 16,4-2 1-16,0 2 0 0,1 2 2 15,4-1-1-15,4 1 0 0,-4 1-1 16,-1 1 0-16,-3 2 0 0,4-5-1 0,-1 5-2 16,-3-1 4-16,12-3-4 0,-17 0 3 15,4-3-1-15,14-1 1 0,-13 2 0 16,12-4 1-16,-12 0 2 0,8 0-1 16,-4 0 0-16,-1 0 1 0,6 0-2 0,-6 0 1 15,-3 2 0-15,4-2-1 0,-1 4-2 16,-3-2 2-16,-1 2-2 0,0-4 1 15,-4 3 0-15,0-1-1 0,0-2 0 0,-5 4 1 16,-4-4 1-16,9 2-1 16,-5 2 12-16,-4-2 66 0,9 1 42 0,-14 1 28 15,14-2 2-15,-13 4-56 0,8-2-36 16,5-1-22-16,-18-1-14 0,13 2-10 16,-4-2-3-16,-5-2-4 0,10 4-2 0,-14-2-1 15,4 2-2-15,0-4 3 0,10 3-3 16,-19-3 0-16,9 2-1 0,-8 2 1 15,-1-2 0-15,10-2-2 0,-10 4 1 16,1-1 0-16,4-3 53 0,-14 2 70 0,9 2 45 16,5-2 28-16,-4-2-37 0,-5 4-61 15,4-4-38-15,-8 2-23 0,13-2-13 16,-14 0-12-16,5 0-5 0,-5 0 1 16,-4 0 0-16,9 0-1 0,-9 0 1 15,0 4-32-15,-9-1-93 0,5-1-140 0,-9 4-217 16,-19 3-371-16,-4-3-228 0,1 7-34 15,-10-1 127-15,-18 5 335 0,-9 8 277 16,-17 5 161-16</inkml:trace>
  <inkml:trace contextRef="#ctx0" brushRef="#br0" timeOffset="9992.04">7788 16416 276 0,'-9'-10'483'16,"5"5"107"-16,-5 1-158 0,0-2-136 16,-5 4-80-16,14-1-50 0,-4-1-29 15,4 2-29-15,-9-2-35 0,9 2-29 0,-9-2-18 16,18 4-11-16,0 0-6 0,-5 0 0 16,10-2 26-16,-5 2 14 0,17 0 9 0,-3 0 5 15,-1 0-21-15,10 0-14 0,-6 0-5 16,10 0-6-16,0 2-7 0,0 2-3 15,0-2-1-15,9 2-1 0,-10-2 1 16,1 2 0-16,0-1 0 0,0-1 77 0,0 2 46 16,-5-2 30-16,-4 4 17 0,-5-3-65 15,1 3-40-15,-10-2-25 0,10 2-18 16,-10-3-7-16,0-1-6 0,-4 4-2 0,0-2-4 16,-4-2 4-16,-5 2-4 0,9 1 0 15,-9-1 0-15,0-2-2 0,-9 5-5 16,9-5-35-16,-5 2-62 0,-13-2-93 15,5 4-184-15,-9-6-286 0,-1 4-113 0,-4-4-1 16,0 3 138-16,-4-3 274 0,-5 2 160 16</inkml:trace>
  <inkml:trace contextRef="#ctx0" brushRef="#br0" timeOffset="10302.03">7851 16403 32 0,'-14'-8'383'0,"14"-1"144"0,-4 3 57 0,4 0-197 16,-9 2-121-16,0 4-71 0,9-2-37 16,0 2-24-16,0 2-26 0,0 2-22 15,0 4-16-15,0-1-17 0,0 1-14 0,9 5-13 16,0-1-7-16,-5-1 6 0,5 2 8 16,-4 2 5-16,13-1 2 0,-14 1-6 15,5 0-10-15,4 0-6 0,-4 4-5 16,-4-2-1-16,13-1-6 0,-5-1-1 0,-8 0 0 15,13 0-3-15,-14 0 1 0,10-3 3 16,-5-1-3-16,-1 4 1 0,-3-3-3 0,8-3 5 16,-13 3 0-16,9 1 1 15,5-4-18-15,-14-1-38 0,18-2-90 0,-18 1-166 16,0-5-244-16,4 2-110 0,-4-4 13 16,-4-4 125-16,4-1 226 0,0-5 135 15</inkml:trace>
  <inkml:trace contextRef="#ctx0" brushRef="#br0" timeOffset="10540.03">8061 16490 353 0,'14'-21'574'16,"-14"6"128"-16,0 0-178 0,9 7-190 0,0-1-125 15,-9 3-74-15,0 0-32 0,4 2-15 16,-4 4-11-16,9 6 5 0,-5 0 9 16,5 3-3-16,0 1-3 0,-4 1-17 15,4 4-25-15,0-3-14 0,-5 3-10 0,10 4-7 16,-5-2-2-16,0 2-4 0,-5-2-1 15,10 4-2-15,3 0-2 0,-12 0 2 0,8 0 0 16,-4-2-1-16,5-2 2 0,4 4-3 16,-14-6-25-16,10 4-42 0,3-4-86 15,-12-4-161-15,4 1-255 0,-5-5-125 16,5-5 0-16,-9-4 115 0,0-5 245 0,0-5 148 16</inkml:trace>
  <inkml:trace contextRef="#ctx0" brushRef="#br0" timeOffset="10670.03">8370 16553 31 0,'9'-35'450'0,"5"7"184"0,-5 1 122 15,0 12-255-15,-5 0-192 16,9 9-118-16,-13 1-70 0,18 8-47 0,-13 3-26 16,8 6-16-16,-4 6-8 0,5 0-4 15,4 8-30-15,-5-1-108 0,-8 1-248 0,12 5-222 16,-12-5-94-16,8 7 46 0,-13-3 206 16,9 4 188-16</inkml:trace>
  <inkml:trace contextRef="#ctx0" brushRef="#br0" timeOffset="12106.1">13127 13697 91 0,'0'0'456'16,"-18"-2"162"-16,18 2 50 0,-14 0-208 16,14 0-140-16,-9 0-88 0,5 0-53 0,-5 0-36 15,9 0-33-15,0-4-32 0,-5 4-24 16,5 0-23-16,0 0-12 0,5 0-7 16,-5 4 8-16,13-4 9 0,-4 2 4 15,5-2 4-15,4 4-3 0,-5-2 25 0,10-2 21 16,-6 4 8-16,6-4-1 0,8 5-31 15,-8-1-19-15,3-2-15 0,1 4-7 16,-4-3-3-16,-1 3-4 0,9 0-2 0,-17-2 0 16,-1 1 0-16,10 1 1 15,-10 0-2-15,1 1 1 0,4-5-2 0,-14 4 1 16,5-2-2-16,-5-2 2 0,5 1 0 16,0-3 0-16,-9 0 1 0,5 4 1 15,-5-4 2-15,0 0-31 0,-5 0-63 0,5 2-130 16,-18-2-282-16,14 0-242 0,-5 0-80 15,-4 0 52-15,-1 6 234 0,1-2 230 16,-5 5 138-16</inkml:trace>
  <inkml:trace contextRef="#ctx0" brushRef="#br0" timeOffset="12488.1">13082 14100 40 0,'-9'0'478'16,"9"-4"193"-16,-5 4 127 0,5 0-276 0,-9 4-191 16,9-4-124-16,0 0-76 0,0 3-40 15,0-3-27-15,9 0-17 0,-9 2 17 16,5-2 1-16,8 4 5 0,5-2-2 15,-4-2 7-15,8 4 15 0,1-4 11 0,-6 2 7 16,6 1-27-16,-1 1-28 0,10-2-20 16,-15 2-11-16,6-2-8 0,-10 2-3 15,10-1-4-15,-1-1-2 0,-8 2 0 0,3-2-2 16,-3-2 1-16,-1 4 0 0,1-2-1 16,-5 2 3-16,0-4-2 0,-5 3 0 15,10-1-2-15,-14 2-14 0,9-2-43 16,0-2-73-16,-18 0-158 0,0 4-284 0,9-4-198 15,-14 0-57-15,10 0 93 0,-5 0 253 16,-5 2 206-16,5 1 129 0</inkml:trace>
  <inkml:trace contextRef="#ctx0" brushRef="#br0" timeOffset="13049.1">13086 14483 192 0,'0'0'510'0,"-4"0"152"0,4 4-39 16,-9-4-182-16,9 2-134 0,0-2-93 0,0 0-57 16,0 0-49-16,0 0-34 0,0 0-19 15,9 0 4-15,-5 4 6 0,5-4-2 16,5 3 2-16,4-1-19 0,-5 4 28 0,10-2 16 16,-10-2 8-16,0 2 8 15,19 1-39-15,-14 1-25 0,4-2-14 0,0 1-11 16,1-1-5-16,-10-2-4 0,10 2-2 15,-10-2-1-15,9 2 2 0,-8-1-2 16,-1-1-1-16,-4 4 1 0,0-6-1 0,-4 4-3 16,13 1-20-16,-18-1-47 0,0-2-75 15,0 4-157-15,0-2-251 0,-9 1-197 16,0-1-53-16,-5 2 94 0,5 0 228 16,-4 3 208-16,-9 0 125 0</inkml:trace>
  <inkml:trace contextRef="#ctx0" brushRef="#br0" timeOffset="13292.62">13015 14886 6 0,'-5'11'441'0,"-4"-5"212"0,9 1 138 16,-4 1-217-16,4-1-208 0,0-1-137 0,0 0-84 15,0 0-35-15,4-1-19 0,10 1-15 16,4-2-11-16,0 1-20 0,4 1-13 15,0 0-10-15,10 1-6 0,-14-1-3 0,13-4-6 16,-4 4 1-16,-5-2-2 0,10 1 0 16,-6-1 1-16,1-2-27 0,-4 2-72 15,8-4-190-15,-9-4-310 0,-4 2-147 16,5-4-20-16,-5-1 140 0,0-5 269 16,0 1 156-16</inkml:trace>
  <inkml:trace contextRef="#ctx0" brushRef="#br0" timeOffset="14647.1">13588 13790 57 0,'0'0'373'0,"-9"6"145"16,9-2 18-16,0-1-123 0,-4-1-100 0,4 2-53 16,0-2-30-16,-9 2-28 0,0-2-35 15,9 2-34-15,0-4-31 0,0 3-24 16,0-3-21-16,0 0-14 0,0-3 0 16,0-1-1-16,0-2 4 0,9 0-2 0,0-3-17 15,-9-3-9-15,4-3 19 0,5 4 13 16,-5-4 8-16,14-1 4 0,-13-1-22 15,4-2-15-15,4 4-8 0,-4 0-6 16,-4 0-4-16,4 3 0 0,-5 3-4 16,5 1 3-16,-9 1 0 0,14 5 0 0,-14 2-1 15,8 6 2-15,-8 3-3 0,9 2 2 16,-9 5-3-16,0-1 0 0,0 6-2 16,0 0 1-16,0-1-1 0,0 5 1 15,5-2-2-15,-5 2 1 0,0-4-1 0,0-3-1 16,0 0 1-16,9-3-2 0,-5-4 1 15,-4 2 1-15,9-5-2 0,0-2 1 16,-9-2 0-16,5-4-1 0,-5 0 2 0,13-4 0 16,-13-2 2-16,9-5-1 0,0-1 0 15,-4-3 1-15,12-4-1 0,-12 4 2 16,4-6-2-16,-5 4 0 0,14-2 1 16,-13-2 1-16,4 4 0 0,-5-2-1 15,5 4 2-15,0-2-2 0,-4 7 1 0,4-1 1 16,-5 5-1-16,-4 0-1 0,9 3 4 15,-9 6 1-15,0 3-3 0,9 0 1 16,-5 5-1-16,-4 2-1 0,0 1 0 16,0 1-2-16,9 4 0 0,-9-2 1 0,9 4 0 15,-9-2-1-15,0-2-2 0,0 4-1 16,5-2 0-16,-5-2 1 0,0-2-1 16,0 0 1-16,9-3-1 0,-5-3 0 15,-4 1 0-15,0-5 0 0,9-5 2 0,0 0 0 16,-9-2 2-16,5-5-1 0,-5-4 0 15,9 1 1-15,-5-5 0 0,-4 0 0 16,9-2-1-16,0 1 0 0,-4 1-1 16,-5 4 0-16,8-1 2 0,1 5 0 15,-9-1-1-15,0 4 1 0,5 1-1 0,-5 3 3 16,0 3-1-16,9 3 1 0,-9 7-1 16,0-1-1-16,4 3 0 0,-4 2-1 15,0 2-1-15,0-2 0 0,0-2-1 0,0 1 0 16,0-5 0-16,9 2-1 0,-9-5-1 15,9-1 2-15,-9-1 0 0,5-4 1 16,-5-2 0-16,9 0 0 0,-5 0 1 16,-4-6 0-16,9 4-1 0,0-5 37 15,-4-1 23-15,4-1 16 0,-5 3 12 16,-4-3-7-16,9-1-8 0,0-1-3 0,-5 5-7 16,14-4-20-16,-18 5-17 0,5-1-9 15,8 2-7-15,5-1-3 0,-13 1 0 16,8 2-3-16,5-2-1 0,-5 2 3 0,1 2-4 15,-1-4 3-15,10 4-2 0,-10 0-1 16,10 0 0-16,-10 0 2 0,9 0-1 16,-4 0 1-16,0 4-1 0,0-2 1 15,-4-2 0-15,-1 4 49 0,0-2 30 0,1-2 19 16,4 4 12-16,-5-1-37 0,1-3-28 16,-5 2-18-16,-5 2-9 0,5-4-5 15,0 2-5-15,-9-2-1 0,4 4-1 0,-4-4-2 16,0 2 2-16,0 1 0 15,0-3-2-15,0 4-2 0,0-4-28 0,0 2-65 16,-4-2-97-16,4 0-136 0,-18-2-226 16,14-2-313-16,-10 1-117 0,5-3 29 15,0-2 193-15,-4-5 324 0,4 2 188 0</inkml:trace>
  <inkml:trace contextRef="#ctx0" brushRef="#br0" timeOffset="15127.51">14506 13661 330 0,'5'-11'652'0,"4"-5"181"0,-5 7-81 15,-4 3-250-15,9 1-173 0,0-1-112 0,-9 2-52 16,0 4-24-16,0 0-21 0,0 4-21 16,4 5-29-16,-4-1-25 0,0 7-14 15,0 0-13-15,0 6-3 0,0 0-3 16,0 6-4-16,0 1-1 0,0 1-2 16,0 1-1-16,-4 4-2 0,4-2 0 0,0-1-1 15,0 1-1-15,-9-5 0 0,9-3 1 16,0 1-1-16,0-4 0 0,0-4 1 15,0-2-1-15,9-2 1 0,-9-5-1 16,0 2 0-16,4-7 1 0,5-1 27 0,-4-2 19 16,4-2 14-16,4-1 8 0,10-7-22 15,-10 4-14-15,9-5 18 0,-8-2 14 16,8 1 10-16,1 1 6 0,8-4-28 16,-13 0-19-16,4 3-12 0,1-1-6 15,-10 2-4-15,10-5-4 0,8 7 1 0,-18-3 35 16,10 1 25-16,-10 2 14 0,1-1 12 15,-1 4-5-15,-4-3 28 0,0 3 55 16,-5 4 74-16,-4-2 43 0,9-1-14 16,-9 1-44-16,-9-4-70 0,9 1-61 0,-4-1-30 15,-14-1-26-15,5-1-12 0,4 1-10 16,-9 1-7-16,-5-5-5 0,10 5-1 0,-18-5-23 16,8 5-16-16,1-5-10 0,-5 2-6 15,5 1 10-15,-1 1 24 0,1 1-40 0,8-1-86 16,-8 3-112-16,17 0-168 0,-8 0-128 15,4 3-157-15,0-1-267 0,9 2-112 16,0-2 40-16,0-1 176 0,9-1 329 16,0 2 232-16,-5-2 138 0</inkml:trace>
  <inkml:trace contextRef="#ctx0" brushRef="#br0" timeOffset="15355.52">14802 13557 114 0,'22'-10'543'0,"-8"4"208"15,-1 1 82-15,-4 1-251 0,-5 4-188 16,10 0-117-16,-5 0-54 0,0 7-19 15,-5-5-12-15,-4 8-15 0,9 1-22 0,-4 4-26 16,-5 1-26-16,9-1-27 16,-9 6-11-16,0 0-7 0,0 5-7 0,0-1-4 15,0 1-17-15,9 1-9 0,-9 3-8 16,0 1-4-16,0-1-1 0,4-3-4 16,-4 3-2-16,0-3-9 0,0-1-32 0,9-5-52 15,0 4-72-15,-9-8-85 0,0 2-98 16,4-8-153-16,-4 1-229 0,0-5-96 15,9-5 31-15,-9-2 152 0,0 0 258 16,0-9 168-16</inkml:trace>
  <inkml:trace contextRef="#ctx0" brushRef="#br0" timeOffset="15854.51">14990 13893 390 0,'0'-12'685'0,"4"3"175"16,-4-1-126-16,0 1-248 0,0 3-176 15,0 0-107-15,0 4-58 0,9-5-28 16,-4 5-12-16,4-2-4 0,0 4-2 0,-5 0-7 15,10-2 0-15,8 2 16 0,0 0-1 16,1 2 2-16,-1-2-1 0,5 0 2 16,-5 0 2-16,10 4-1 0,-5-4-15 15,0 0-33-15,-5 0-3 0,9 2 13 0,-4-2 13 16,-4 0 6-16,8 0-14 0,-13 0-26 16,0-2-16-16,0 2-12 0,0 0-6 15,-1 0 33-15,-8-4 26 0,5 4 27 16,-5 0 19-16,0 0-26 0,-5 0-21 0,-4-2-26 15,9 2-14-15,-9 0-11 0,5 0-5 16,-5 0-6-16,0 0-1 0,9 0-1 16,-9 2 5-16,9-2 34 0,-9 4 7 15,0-2 9-15,4 5 4 0,-4 1-29 0,0 2-4 16,9-1 25-16,-9 6 11 0,0 0 7 16,0 3 5-16,5 0-32 0,-5 3-21 15,0 0-13-15,0 2-8 0,0 2-3 16,0-1-2-16,0-1 1 0,0 2 2 0,0-2-5 15,0 1 0-15,0 1-2 0,0-2-1 16,8-2 1-16,-8 1-3 0,0-1-1 16,9 0-2-16,-9-4 1 0,0 2 0 15,0-5-1-15,5 1-1 0,-5-2 1 16,0-5-4-16,9 1-1 0,-5 1-2 0,-4-5-48 16,0 1-81-16,0-2-103 0,9-2-124 15,-9 2-98-15,0-1-100 0,0-3-159 16,-9 2-266-16,9-4-80 0,0 2 55 15,-4-3 204-15,-5 3 333 0,9-4 207 16,0-2 126-16</inkml:trace>
  <inkml:trace contextRef="#ctx0" brushRef="#br0" timeOffset="16161.34">15442 14379 290 0,'-4'3'609'0,"-14"-1"178"16,18 2-71-16,-14-2-224 0,14-2-155 15,-4 4-95-15,4-4-46 0,0 2-29 16,0-2-12-16,0 0-8 0,4 0-5 0,5 0-1 16,5 0-5-16,-1 0 0 15,1 0 3-15,4-2 1 0,-1-2-5 0,6 2-15 16,-1-2-2-16,1 2-7 0,-1-1-6 16,0-1-4-16,-4 4-32 0,0-2-22 15,5-2-17-15,-19 4-9 0,19-2-6 0,-10 2-3 16,-4 0-3-16,4 0-3 0,-13 2-1 15,14-2-1-15,-14 0-1 0,9 4-35 16,-9-2-64-16,0 2-90 0,0 1-112 16,-9 1-101-16,-5 0-151 0,5 1-213 0,-4 1-140 15,8-4-2-15,-17 5 137 0,9-7 255 16,-10 4 222-16,5-2 133 0</inkml:trace>
  <inkml:trace contextRef="#ctx0" brushRef="#br0" timeOffset="16437.34">15456 14460 376 0,'-5'-3'663'0,"-4"3"172"16,9-4-124-16,-4 4-221 0,4 0-148 16,0 0-88-16,-9 0-41 0,9 0-17 15,-9 0-10-15,9 4 2 0,9-1-2 16,-9-1-8-16,9 4-8 0,-9-2-7 0,4 1-7 16,5 5-4-16,-4-1-5 0,4-1-13 15,0 5-19-15,-5-1-25 0,9 3-20 16,-4 0-19-16,5 0-19 0,-5 0-8 15,0-1-8-15,4 1-4 0,-8 0-2 16,13 0-3-16,-14 1 0 0,5-1-3 0,-4 0-2 16,3-4-2-16,1 1-36 0,-4 1-60 15,4-4-84-15,-5-1-116 0,-4-2-101 16,0 1-153-16,0-1-242 0,0-4-162 16,-4-2-12-16,-5-2 136 0,9-4 273 15,-5-1 241-15,5-5 144 0</inkml:trace>
  <inkml:trace contextRef="#ctx0" brushRef="#br0" timeOffset="16743.36">15617 14582 113 0,'4'-15'559'0,"-4"1"227"16,9 1 101-16,-9 2-250 0,0 5-217 15,9 0-147-15,-9-1-86 0,5 7-49 0,-5 0-27 16,0 0-30-16,9 4-24 0,-9 1-19 16,9 1-16-16,-9-2-7 0,0 1-7 15,4 1-2-15,-4 0-12 0,9 1-28 0,-9 1-44 16,5-4-57-16,-5-2-53 0,0 1-37 15,0-3-24-15,9-5-15 0,-9 1-1 16,0-7 29-16,8 1 73 0,-8-5 120 16,0 4 124-16,0 1 102 0,0-1 60 0,5 5 13 15,-5 2-7-15,0 2-27 0,0 2-41 16,9 2-43-16,-5 4-37 0,-4 3-31 16,9 1-23-16,5-1-15 0,-5 3-11 15,0-1-7-15,4 4-6 0,-8-3-10 16,13 3-36-16,-14-2-61 0,9-1-139 0,5-3-309 15,-18-3-222-15,5-1-79 0,4-5 68 16,-9 4 269-16,0-4 221 0,-9-4 134 16</inkml:trace>
  <inkml:trace contextRef="#ctx0" brushRef="#br0" timeOffset="17775.84">11738 13257 51 0,'9'3'409'15,"-9"-3"174"-15,0 2 68 0,0-2-144 0,5 0-135 16,-5-2-94-16,0-1-57 0,0-3-34 16,-5-4-21-16,5 1-26 0,0-6-27 15,0 1-31-15,-9-5-28 0,9-1-18 0,0-5-14 16,9 2-9-16,-9-7-6 0,0-1-4 15,5 1 1-15,4-6-1 0,-5 4 1 16,5-4 3-16,0-4-20 0,-4 2-54 16,8 2-143-16,-4-4-322 0,-9 4-206 15,9 3-66-15,-5 3 86 0,5 9 270 0,-9 6 196 16</inkml:trace>
  <inkml:trace contextRef="#ctx0" brushRef="#br0" timeOffset="18623.13">11264 15702 358 0,'0'8'523'0,"0"1"83"16,0 1-175-16,4-5-157 0,-4 5-87 15,0-8-46-15,9 2-21 0,-9-1-13 16,4-6-18-16,-4-3-12 0,9-4-8 15,0-5-5-15,-4-2 3 0,4-4-7 0,-5-4 7 16,14-5 3-16,-13 0-8 0,4-6-4 16,4 3-17-16,-4-3 8 0,-5 0 6 15,14 0 4-15,-13 0 2 0,8 0-21 0,-4 4-16 16,0 1-9-16,-4 5-8 0,4 1 0 16,-5 8-3-16,-4-2 4 0,0 8 36 15,0 1 28-15,9 8 14 0,-9-2 6 16,0 8-31-16,0 4-23 0,0 1-15 0,0 7-6 15,-9 2-7-15,9 0-4 0,0 6-1 16,0-1-3-16,0 2 1 0,0-1-4 16,9-1-1-16,-9-2 1 0,0 0 0 15,9-2-1-15,-4-4 2 0,3-3-1 16,1-3-1-16,-4-3 1 0,8-1 0 0,-4-5-2 16,0-2 2-16,-4-5 1 0,8-4 0 15,-4-1 0-15,0-7 1 0,-4 2 2 16,8-8-2-16,-4 5 0 0,0-5 0 15,-5 2-1-15,5-4 0 0,0 3 0 0,-4-1 0 16,-5 4 0-16,13 0 1 0,-13 4 0 16,0 2 2-16,9 2 1 0,-9 1 1 15,9 7 5-15,-9-1 25 0,0 0 16 0,0 2 10 16,0 1 2-16,0 3-22 0,0 0-15 16,0 3-11-16,0 3-5 0,0 4-2 15,0 1-4-15,0 2 0 0,0 1-22 16,0 5-39-16,0 2-56 0,5 3-79 15,-5-1-104-15,0 2-194 0,9 1-232 0,-5-1-83 16,-4-4 40-16,9 0 185 0,4-4 253 16,1-2 146-16</inkml:trace>
  <inkml:trace contextRef="#ctx0" brushRef="#br0" timeOffset="18905.12">12043 15258 409 0,'22'-31'616'0,"-4"5"131"0,5-1-190 16,-10 3-163-16,-4-1-98 0,0 2-46 15,-5-2-25-15,-4 5-24 0,0 2-17 16,0 5-8-16,0-2-2 0,-4 9-3 16,-14 1-13-16,13 1-21 0,-8 8-27 0,-5 1-32 15,5 7-10-15,-10 3-5 0,10 0-6 16,-1 10-4-16,1-4-18 0,-5 5-14 16,5 1-7-16,-1-3-8 0,5 3-4 15,5-6-1-15,-5 0-3 0,9 0 0 0,0-2-1 16,9-2 0-16,-5-2 0 0,14 0-2 15,-13-2 0-15,17-5 1 0,-9 2 1 16,10-5-24-16,8-1-70 0,-4-4-112 0,-5 0-227 16,5-9-378-16,-4-1-141 15,8-7-9-15,-4-8 165 0,-5-1 341 0,5-7 192 16,-4-1 124-16</inkml:trace>
  <inkml:trace contextRef="#ctx0" brushRef="#br0" timeOffset="30397.33">11752 17048 300 0,'0'-11'577'0,"0"-1"153"0,0 3-104 15,0-1-214-15,-5 1-137 0,5 3-88 0,0 1-43 16,0-1-10-16,-9 2-4 0,9 2-7 15,-9 2-18-15,9 0-29 0,0 2-22 16,0 4-18-16,0 1-12 0,0 1-5 0,0 5 12 16,0-1 5-16,0 5 6 0,0 5 5 15,0-4 5-15,0 2 4 0,9 5 4 16,-9-2-5-16,0-2-15 0,0 3-15 0,0 1-6 16,0-2-5-16,0 2-5 0,0-4-2 15,-9-1-1-15,9 1-3 0,0 0-1 0,0 0 2 16,0-6-3-16,0 4 0 0,0-4-1 15,0-1-2-15,0 1-11 0,0-6-34 16,0 3-50-16,0-3-73 0,0 1-98 16,0-5-174-16,0 1-242 0,-4 0-95 0,4 1 21 15,-9-5 158-15,9 2 251 0,0-2 156 16</inkml:trace>
  <inkml:trace contextRef="#ctx0" brushRef="#br0" timeOffset="30862.85">11599 17519 145 0,'-4'-2'518'16,"-5"-4"169"-16,0 3 23 0,-4-1-229 16,8 4-154-16,-4 0-91 0,0 0-48 0,-4 0-22 15,13 0-19-15,-5 0-19 0,-4 0-20 16,0 0-26-16,9 0-27 0,0 0-21 16,0-2-14-16,0 2-10 0,18-4-1 0,-13 4-3 15,4 0 25-15,13-2 17 0,-8 2 11 16,-1 0 6-16,18 0-22 0,-13 0-13 0,5 2-9 15,8-2-7-15,-4 4-5 0,4-2-1 16,5 2-1-16,-9-1-2 0,4-3 0 16,5 2-1-16,-9 2 0 0,0-2 2 15,4 2-1-15,-4-2 0 0,-5 2-2 0,1-4 0 16,8 3 1-16,-17-3-1 0,8 2 0 0,-17-2 0 16,8 4 2-16,5-2-2 0,-14-2 0 15,5 4 0-15,-4-2-3 0,-5-2-25 16,0 3-49-16,0 1-72 0,0-2-123 0,-14 2-191 15,10 2-250-15,-14-3-99 0,5-1 39 16,-10 4 165-16,10-2 260 0,-10 2 156 0</inkml:trace>
  <inkml:trace contextRef="#ctx0" brushRef="#br0" timeOffset="31183.46">11635 17576 32 0,'-4'-11'470'0,"-5"-1"207"15,4 3 133-15,5-1-232 0,-9 8-198 0,0-5-131 16,9 7-88-16,0-2-43 0,0-2-20 16,0 4 1-16,0 4 8 0,0 2-5 15,18 3-13-15,-18 2 2 0,5 5-9 0,8-1-6 16,5 2-7-16,-13 2-24 0,8 2-15 15,5-4-10-15,-14 4-7 0,10 1-1 0,4 1-4 16,-5 2-2-16,1-4-1 0,-1 2-3 0,5 1 1 16,-13-3-1-16,8 0-3 0,-4 0-14 15,4 0-38-15,-4-2-54 0,5-2-83 16,-5-2-129-16,-5-2-190 0,5-5-210 0,0 2-65 16,-9-7 69-16,0-3 185 0,0-7 230 15,0 1 136-15</inkml:trace>
  <inkml:trace contextRef="#ctx0" brushRef="#br0" timeOffset="31513.46">11882 17720 35 0,'9'-23'473'16,"-5"5"198"-16,-4 6 119 0,9 3-238 15,0 3-207-15,-9 6-133 0,0 2-78 0,0 5-45 16,4 1-26-16,-4 5-18 0,0 2-15 16,9 3-10-16,-4 3-6 0,-5-1-5 0,9 1-2 15,-9 0-5-15,9 0-17 0,-5-6-20 16,5 4-24-16,0-7-26 0,-4-1-23 0,8-5-23 15,-4-2-28-15,0-4-30 0,-5-4-9 16,5-2 9-16,-4-2 40 0,4-5 57 0,0-4 87 16,-5-2 84-16,-4 2 66 0,0-4 56 15,9 0 7-15,0 0-5 0,-9 0-6 0,0 2-20 16,0 8-27-16,5-2-23 0,-5 5-22 16,0 2-17-16,9 3-15 0,-5 6-16 15,-4-1-17-15,18 4-16 0,-18 7-7 0,5-1-5 16,8 3-5-16,-13 2-1 0,18 2-2 0,-14 2 1 15,10-4-2-15,-5 4-8 0,4 0-32 16,5 1-65-16,-13-1-156 0,4-3-292 16,-5 0-186-16,14 0-57 0,-14-1 94 0,5-4 253 15,-4-2 196-15</inkml:trace>
  <inkml:trace contextRef="#ctx0" brushRef="#br0" timeOffset="32721.53">11877 12672 93 0,'0'-4'437'15,"0"4"177"-15,0 0 31 0,0 0-113 16,0 0-132-16,-9 0-82 0,0 0-56 0,-4-2-30 16,8-2-32-16,-13 2-31 0,5-5-23 15,4 1-30-15,-4 0-20 0,8-3-26 16,-13-2-18-16,5-1-3 0,13-1-3 0,-5-2-3 16,5 1-2-16,-9-1-16 15,9 0-11-15,9 0-4 0,-9 0-4 0,5 3-3 16,4-1 0-16,-5 2-1 0,14 1-1 15,-13 2 1-15,3 1-1 0,6 1 0 16,-5 6 1-16,-5 0 1 0,14 4 0 0,-13-2 2 16,8 7-2-16,-4-3-1 0,0 7 1 15,-4-1-1-15,-5 3 0 0,9 2-1 16,-9-2 1-16,0 4-2 0,0-2 0 16,-9-1-14-16,9 2-36 0,-5 0-52 0,5-3-73 15,-9 0-94-15,0-4-163 0,-4 1-235 16,13-3-125-16,-5-3 5 0,-13 1 139 15,14-1 247-15,-5-4 176 0</inkml:trace>
  <inkml:trace contextRef="#ctx0" brushRef="#br0" timeOffset="33071.53">11599 12609 81 0,'-13'-9'545'0,"4"-1"214"0,-4 8 126 15,-1-5-288-15,5 5-202 0,-4-2-135 0,13 4-85 16,-5-2-47-16,5-2-30 0,0 4-22 16,0-2-10-16,5-1 3 0,8-1 0 15,5-2-1-15,0 4-1 0,4-4 5 16,1-1 24-16,8 5 14 0,-4-4 11 0,9 3-21 16,0-1-35-16,0 2-22 0,8 2-6 15,-8-4 66-15,9 4 41 0,-18 0 27 16,9 0 7-16,-1 0-62 0,1 0-42 0,-13 4-28 15,8-4-18-15,-4 0-10 16,-5 0-4-16,-8 2-5 0,8-2-2 0,-8 4-1 16,-1-4-3-16,5 3-1 0,-14-3-1 15,10 2-1-15,-5-2-34 0,-9 0-66 16,9 4-104-16,-9-2-129 0,0-2-156 0,-9 4-253 16,9 1-200-16,-9 1-34 0,4-2 103 15,-4 2 263-15,9 3 263 0,-4-3 153 16</inkml:trace>
  <inkml:trace contextRef="#ctx0" brushRef="#br0" timeOffset="85331.14">16468 13526 165 0,'0'-5'488'0,"0"1"153"0,-5 2-16 16,5 2-210-16,-18 0-131 0,18 0-89 0,0 0-53 15,-4 0-28-15,4 0-28 0,-9 0-26 16,9-4-18-16,0 4-11 0,0 0 0 16,9 0 2-16,-5 0-3 0,-4 4 0 15,18-4-11-15,-13 0-8 0,4 0-2 16,-5-4-1-16,14 4-3 0,-13-2 0 0,8 2-1 16,5-4 1-16,-14 4 0 0,14-2 30 15,-13-1 14-15,8-1 14 0,-4 4 4 16,0-2-25-16,-4-2-14 0,4 4-13 15,-5-2-2-15,5 2-7 0,0-4 0 0,-9 4-2 16,5 0-2-16,-5 0-1 0,9 0 2 16,-9 0-1-16,4 0 8 0,-4 0 22 15,0 0 19-15,0 0 13 0,0 0 12 0,0 4-13 16,9-2-14-16,-9-2-8 0,0 6-16 16,0-2-7-16,0 1-6 0,0 5-4 15,0-1-2-15,0-1-2 0,0 7-2 16,0-2 0-16,0 4-2 0,0 2 1 0,0 2-1 15,0 2 0-15,9 2 0 0,-9 5-1 16,4 2 1-16,-4 5 1 0,0 2 2 16,9 3-2-16,0 0-1 0,-9 3 0 15,0 3 0-15,0 3 0 0,0 2 0 16,0 2 0-16,0 2 0 0,0 2-1 0,0-2 1 16,0 6 0-16,0 1 0 0,0 1-3 15,-9 1 3-15,9 1-1 0,0-1 1 16,-9-1 0-16,9 5-2 0,0-5 2 15,0 1 0-15,0 1-1 0,0-5 1 0,0-1 0 16,0-4 0-16,0-4-1 0,0-2 0 16,0 1 0-16,0-7 0 0,0-1 0 15,0 2 0-15,0-5 0 0,0-1 1 0,0-2-1 16,0-2 9-16,0 4 29 0,0-8 22 16,0-1 14-16,0-1 5 0,0-3-22 15,0-1-15-15,-4-1 2 0,4-4 19 16,-9 0 20-16,9-4 16 0,-9-2-3 0,5-2-10 15,-5-1-11-15,4-1-15 0,-13-1-9 16,5-5-17-16,8 1-14 0,-13-2-8 16,0-2-5-16,0 1-3 0,5-3-1 15,-9 4-4-15,-1-4 2 0,5 2-4 16,-4-2-26-16,0 0-49 0,-10 0-73 0,14 0-98 16,-4-2-126-16,0-2-255 0,-1-5-227 15,14 1-66-15,-4-1 71 0,8-3 253 16,5-1 258-16,0-2 153 0</inkml:trace>
  <inkml:trace contextRef="#ctx0" brushRef="#br0" timeOffset="86042.99">17283 14918 234 0,'9'4'566'0,"-9"-1"164"0,0-3-41 16,0 2-249-16,9-2-161 0,-9-5-98 16,0 1-56-16,0-7-28 0,0 1-10 15,4-5-6-15,-4-2-6 0,9-2-2 0,-4-2 3 16,-5 0-4-16,18-2-5 0,-18 2-4 16,4-3 9-16,-4 3 9 0,0 0 4 15,0 0 22-15,0 2 5 0,0 2 13 16,-4 2 13-16,-5 3-19 0,0-1-24 0,-5 7-28 15,10 1-23-15,-14 1-15 0,5 4-10 16,8 4-7-16,-13 1-5 0,5 1 0 16,-1 4-4-16,5 1-1 0,-4-2 0 15,4 3-1-15,4 3 0 0,-4-2-1 16,5-1-1-16,4 3 0 0,0-4 0 0,4 4 0 16,-4 1 1-16,9 1-1 0,-4 2 1 15,13-2 0-15,-14 2 0 0,10 2 1 16,-5-4 0-16,4 2-1 0,-4-2 0 0,0 2 1 15,4-2-1-15,-8-2 1 0,4 4 0 16,0-4 0-16,-9 0-1 0,0-1 3 16,4-1-2-16,-8-2 2 0,4-1-1 15,0-1-1-15,-9-3 1 0,0 0-2 0,4-4 2 16,-3 2-1-16,3-4-1 0,-13-4 0 16,5 2 0-16,-1-8 0 0,1 5 0 15,4-5 0-15,-5-1-3 0,5 1 2 16,5-5-3-16,4 4 2 0,-9-5-1 15,9 1 1-15,9 0-1 0,-9 0 1 0,4-2-13 16,10 2-37-16,4-4-56 0,0 5-73 16,0-1-69-16,4 0-67 0,-9 0-107 15,10 3-154-15,-5-1-161 0,4 2-34 16,-4-4 93-16,0 5 183 0,4-1 219 16,1-5 126-16</inkml:trace>
  <inkml:trace contextRef="#ctx0" brushRef="#br0" timeOffset="86558.99">17637 14525 220 0,'18'-11'564'0,"-14"-1"172"0,5 3-29 16,-4-1-242-16,-5 4-169 0,9 1-110 0,-9 1-52 15,0 4-20-15,0-2-9 0,9 4 5 16,-9 2-1-16,0 1-5 0,0 7-5 16,0-3-16-16,0 7-20 0,0 4-17 15,0 1-16-15,0 0-12 0,0 4-5 0,0 1-5 16,-9 1-4-16,9 1-2 0,0-1 0 15,0 3-2-15,0-1 0 0,0 1-2 16,0-3 2-16,0 1 0 0,0-5 0 0,-9 2 2 16,9-8-1-16,0 2 0 15,0-8 1-15,0 1 0 0,0-3 4 0,0-5 6 16,0-2 1-16,0-2 3 0,-5-2-7 16,5-2-1-16,0-7-3 0,-9 1-2 15,9-1 0-15,0-4-2 0,0 0 0 16,9-1 0-16,-9-1-1 0,5-2 1 0,-5 4-1 15,9 0 0-15,0 0 0 0,-5 1 0 16,14 1 1-16,-14 5-1 0,10 1 2 16,-5 1 0-16,4 1-1 0,1 5 1 0,4 0 1 15,-14 3-1-15,18-1-1 0,-8 4 1 16,4 3 2-16,-14 1-1 0,5-1-1 16,-4 3 2-16,13-1-1 0,-18 2 0 15,4-1 1-15,-4-1 25 0,0 1 27 16,0 3 18-16,0-2 10 0,-4-1-20 0,-14 3-24 15,13-4-15-15,-4 2-10 0,-4-5-5 16,-1 5-4-16,-3-5-4 0,3-1-1 16,1-1-1-16,-1-4-11 0,1 4-29 15,-5-2-46-15,4-1-69 0,10-3-82 0,4 2-128 16,-9-2-200-16,0 0-191 0,9 0-51 16,0-2 84-16,18-1 202 0,-18-1 225 15,13-2 134-15</inkml:trace>
  <inkml:trace contextRef="#ctx0" brushRef="#br0" timeOffset="86792.99">17991 14838 122 0,'18'-13'522'0,"-5"2"181"15,-9 1 50-15,5 2-244 0,5 1-177 16,-14 1-100-16,9 4-42 0,0-2-16 0,-9 2-16 16,0 2-20-16,0 0-30 0,0 2-28 15,0 2-25-15,0 2-18 0,-9 0-14 16,0 3-8-16,9 3-6 0,0-1-3 15,-5 2-2-15,-4 2-2 0,9-1-1 16,0 5-2-16,0-4-16 0,0 2-26 16,0-2-46-16,0 0-51 0,0 0-66 0,0 1-103 15,9-5-140-15,-9-1-184 0,5-1-61 16,-5-7 56-16,18 2 144 0,-18-8 208 16,4-2 130-16</inkml:trace>
  <inkml:trace contextRef="#ctx0" brushRef="#br0" timeOffset="87172.99">18179 14874 32 0,'18'-24'444'0,"-5"-1"197"15,1 4 109-15,-6 0-189 0,6 6-174 16,-10-2-100-16,5 2-58 0,5 3-39 16,-14 3-34-16,9-1-21 0,0 5-6 15,-9 1 12-15,4-2 6 0,-4 6-7 16,0 0-22-16,0 0-29 0,9 6-30 0,-9-2-19 16,0 7-13-16,0-2-9 0,-9 7-7 15,9 1-3-15,0-2-2 0,0 6-3 16,0 0-3-16,0 3 0 0,0-3 0 0,0 6-2 15,0-6-19-15,0 3-30 0,0 1-47 16,0-8-66-16,0 4-46 0,0-2-45 16,0-4-59-16,0-3-85 0,0-3-110 15,0-3-100-15,0 0-33 0,0-6 67 16,-4 0 139-16,4-6 148 0,0-4 139 0,-9-1 167 16,9-4 239-16,0 0 233 15,0-1 176-15,0 5-6 0,0-2-164 0,0 5-148 16,0-1-108-16,0 3-74 0,9 0-51 15,-9 0-38-15,4 3-25 0,5-1-18 16,-4 4-12-16,13-2-10 0,-14-2-1 0,5 4-4 16,4-2 0-16,-4-1-19 0,-4-1-48 15,8 4-128-15,-13-2-263 0,9-2-219 16,-9 4-80-16,-9-2 61 0,9-2 218 16,-4 2 204-16,-5-1 127 0</inkml:trace>
  <inkml:trace contextRef="#ctx0" brushRef="#br0" timeOffset="87311.99">18107 14643 175 0,'-4'-12'569'0,"-14"6"174"0,13 3 15 15,-4 3-292-15,9 3-195 0,0-1-137 0,0 4-119 16,14 0-195-16,-5 1-310 0,0 1-160 16,4 7-40-16,9 0 118 0,-8 1 247 15,8 4 145-15</inkml:trace>
  <inkml:trace contextRef="#ctx0" brushRef="#br0" timeOffset="87452.99">18564 14880 21 0,'13'2'521'15,"1"7"250"-15,-14 1 163 0,9 1-234 16,-5-1-280-16,-4-1-192 0,0-7-152 16,0 2-163-16,0-4-279 0,0-4-278 15,0 2-120-15,0-7 17 0,0 3 198 0,0 0 240 16,0-3 137-16</inkml:trace>
  <inkml:trace contextRef="#ctx0" brushRef="#br0" timeOffset="90726.01">8370 13701 26 0,'0'-6'365'0,"0"2"158"16,0 2 65-16,-4 2-142 0,4 0-119 16,-9 0-81-16,9 2-55 0,0-2-41 15,-5 0-35-15,5 0-36 0,0 0-25 16,5 0-20-16,-5 4-1 0,9-2-3 15,-5-2 3-15,5 4 0 0,5-2-10 0,4 2 23 16,-14-4 11-16,18 3 9 0,-8-1 3 16,-1-2-26-16,10 4-17 0,-5-2-9 15,-5-2-5-15,9 4-1 0,-17-4-2 16,17 2-3-16,-8-2-1 0,-1 0-1 0,-4 0 0 16,5 0-2-16,3 0 1 0,-12 0-21 15,8 3-45-15,-13-3-108 0,9 4-260 16,-9-2-221-16,0 2-87 0,0-2 43 15,-9 2 216-15,-4-1 208 0,8-1 126 16</inkml:trace>
  <inkml:trace contextRef="#ctx0" brushRef="#br0" timeOffset="90929.01">8558 13557 145 0,'0'-16'557'0,"0"1"179"15,-4 4 55-15,-5 1-295 0,9 8-192 16,0-1-109-16,-5-1-64 0,5 4-41 0,0 4-21 15,0 1-22-15,-9 5-19 0,9-1-10 16,0 3-9-16,0 3-4 0,9 6-1 16,-9 0-2-16,0 3 1 0,5-1-3 15,-5 4-26-15,9 3-44 0,-5-3-84 0,-4 3-178 16,9 0-251-16,-9-3-116 0,9 3 8 16,-9-3 137-16,5 3 241 0,-5 1 141 15</inkml:trace>
  <inkml:trace contextRef="#ctx0" brushRef="#br0" timeOffset="91417.52">8841 15134 24 0,'0'-9'453'16,"-5"-3"202"-16,-4 7 128 0,9 1-247 16,-9-2-193-16,9 6-130 0,0 0-83 0,9-2-48 15,-9 2-13-15,9 0-10 0,-4 2-2 16,12-2-5-16,-3 0-19 0,-1 0-12 15,1 0-6-15,8-2-7 0,-8 2-2 0,8 0-2 16,-9 0-3-16,5 0 5 16,0 0-1-16,0 2-1 0,-13-2-20 0,8 4-76 15,5-2-208-15,-14 2-286 0,5-2-137 16,0 5-10-16,-9 1 166 0,0 1 243 16,-9 1 148-16</inkml:trace>
  <inkml:trace contextRef="#ctx0" brushRef="#br0" timeOffset="103855.42">9642 13325 137 0,'-22'-23'503'0,"4"-5"153"15,-13 5 14-15,8-2-245 0,5 4-163 16,0 0-96-16,5 4-54 0,4 2-38 0,9 2-23 16,-5 2-8-16,5 1-2 0,0 8-2 15,5-2 17-15,4 10 1 0,13 0 1 16,-8 7-2-16,17 4-17 0,-13 2-15 15,13 2 22-15,-8 0 18 0,4 3 11 0,4-1 8 16,-13 4-33-16,4-2-18 0,1 1-13 16,8 5-6-16,-18-5-6 0,10 4-3 15,-10-3-1-15,1 3 1 0,-5 1-1 16,-5-5 0-16,14 5-1 0,-18-1 0 0,5-3-4 16,-5-3-17-16,8-1-25 0,-8 2-35 15,-8-8-45-15,8 4-54 0,-5-6-85 16,-4-2-80-16,0-1-38 0,-4-7 20 15,4 5 96-15,9-4 141 0,-5-1 130 0,-4 1 110 16,9 0 66-16,0 3 22 16,0 4 0-16,9-1-25 0,-4-1-23 0,4 4-32 15,-9-3-25-15,13 3-24 0,-4-2-20 16,0-1-19-16,-4-1-10 0,8-5-11 16,-13 3-5-16,18-5-4 0,-14-2-2 0,5-2 1 15,-4-2 0-15,4-7-17 0,0 3-55 16,-9-6-171-16,4-3-273 0,-4-4-138 15,-4-2-23-15,4-3 127 0,-18-3 238 16,4-5 137-16</inkml:trace>
  <inkml:trace contextRef="#ctx0" brushRef="#br0" timeOffset="104657.42">8675 11948 31 0,'0'-15'372'0,"0"0"158"0,-5 0 51 0,5 3-131 15,0 1-134-15,-9-2-75 0,9 5-51 16,0-1-34-16,-9-1-22 0,9 1-22 16,0 3-18-16,0 4-20 0,0-2-13 15,0 2-9-15,0 2 1 0,0 0 4 0,0 2 5 16,0 2-7-16,9 2-8 0,0 0-13 16,-9 3-9-16,5 2-9 0,-5 5-4 15,9-1 0-15,-5 2-5 0,5 2-2 16,-9 2-2-16,14 0 0 0,-14 0-2 15,18-1 1-15,-18 1-1 0,4 0-1 0,9 0 1 16,-13 0-13-16,18-2-31 0,-13-4-47 16,-5-3-92-16,13-3-161 0,-13 0-220 15,9-7-127-15,0 2-2 0,-9-8 127 16,0-5 212-16,0-2 158 0</inkml:trace>
  <inkml:trace contextRef="#ctx0" brushRef="#br0" timeOffset="105142.1">8863 11855 354 0,'9'-26'584'0,"-5"7"130"0,14 2-165 0,-18 2-203 16,5 5-118-16,-5 2-68 16,9 1-33-16,-5 5-20 0,-4 4-19 0,9 2-21 15,-9 5-14-15,14-1-18 0,-14 5-14 16,9 2-7-16,-1 2-8 0,-3 2-1 16,4-2-1-16,-5 4-3 0,14 4-2 0,-18-4-1 15,5 0 2-15,8-4 0 0,-4 2 3 16,0-4-2-16,-4 0-1 0,4-3 1 15,-5-3-4-15,-4-7-9 0,9 2-8 16,-9-4-12-16,0-6-2 0,0-3 4 0,0-1 5 16,-9-7 8-16,9 2 7 0,-13-4 3 15,8-2 4-15,5 0 0 0,-18 4 1 16,18-2 1-16,-13 2 0 0,13 5 0 16,0-1-1-16,-5 8-1 0,5-1-1 15,5 2 1-15,-5 8 1 0,13 2 1 0,-4-1-1 16,0 8 6-16,5-1 4 0,-1-1 2 15,0 4 3-15,5 1 3 0,-4-5 1 16,8 4 7-16,-17-3-2 0,8-3-7 16,5 1-6-16,-5-1-4 0,1-7-1 0,-5 2 20 15,-5-4 11-15,14 0 21 0,-18-4 16 16,5-4-9-16,-5-1-7 0,0-4-18 16,0-1-11-16,-5-5-10 0,5-2-4 15,-18 1-5-15,14-5-3 0,-5 4-2 0,0-6-1 16,4 3 2-16,-4 1-2 0,5 2 0 15,-5 0-26-15,9 0-32 0,0 2-36 16,0 4-79-16,9 4-137 0,-5 1-221 0,5 5-149 16,-4 1-21-16,4 4 107 15,4 4 214-15,5 5 166 0</inkml:trace>
  <inkml:trace contextRef="#ctx0" brushRef="#br0" timeOffset="105432.1">9405 11855 378 0,'0'6'605'0,"0"-2"133"0,-9-2-176 16,4-2-209-16,-4-2-130 0,-4-8-75 16,4 1-47-16,-4-2-25 0,-1-5-23 15,1-1-17-15,4-2-12 0,4 2-10 16,-4-2-5-16,0-2-1 0,9 0-1 0,0 6 1 16,0-2-4-16,9 2 1 0,0 2-2 15,-9 1-3-15,5 3 2 0,8 3-1 16,-4 0 3-16,0 1 0 0,-4 5 2 15,8 0 0-15,-4 5 1 0,0 1-1 0,-5 4 1 16,5 1-3-16,-4 4-2 0,-5 6 2 16,0-2-1-16,0 2-2 0,0 0-13 15,0 3-21-15,-5-1-42 0,-4 4-74 16,9-2-116-16,-4-1-167 0,-5-3-153 16,0-4-32-16,5 2 70 0,-5-7 156 0,4-7 174 15</inkml:trace>
  <inkml:trace contextRef="#ctx0" brushRef="#br0" timeOffset="105642.1">9356 11597 389 0,'4'-32'613'0,"14"5"135"0,-18 3-179 15,4 8-202-15,-4 5-116 0,9 5-68 16,-4 3-39-16,-5 8-31 0,0 5-32 16,0 5-25-16,0 2-18 0,0 8-17 15,0 5-6-15,-5 2-8 0,-4 1-7 16,9 3 0-16,-4 4-4 0,4-4-2 0,-9 0 3 15,0-4 0-15,9-2-15 0,0-3-28 16,-4-2-67-16,4-4-146 0,0-6-245 16,0 0-161-16,-9-6-31 0,9-7 95 15,0-2 220-15,0 0 168 0</inkml:trace>
  <inkml:trace contextRef="#ctx0" brushRef="#br0" timeOffset="106308.01">9203 11631 331 0,'-9'-7'542'0,"9"1"103"0,0 0-123 16,0 1-167-16,0-1-109 0,0 0-73 15,0-1-43-15,0 1-26 0,9 0-25 16,0 1-17-16,-4-1-17 0,8 2-13 0,5 2-11 15,0-4-5-15,0-1-5 0,4 1-4 16,-8 1 0-16,8-1 1 0,-8 0-1 16,8 2-8-16,-9-1-26 0,1-1-53 15,-1 2-86-15,-4-2-108 0,0 3-113 16,-4 1-90-16,-5-2-28 0,0 4 23 0,-5 0 83 16,5 0 114-16,-18 0 139 0,14 0 157 15,-14 4 187-15,13-2 199 0,-8 1 116 16,-5 7 17-16,5-4-83 0,8 5-118 15,-13 4-89-15,5-2-67 0,8 1-45 16,-4 5-36-16,0 2-30 0,9 0-23 0,0 5-16 16,0-1-11-16,9 5-5 0,0-3-1 15,-9 3-3-15,14-3-23 0,-10 3-53 16,14-3-118-16,-13-1-246 0,8-1-177 16,5-4-55-16,-14 0 66 0,10-4 203 15,-5-2 178-15</inkml:trace>
  <inkml:trace contextRef="#ctx0" brushRef="#br0" timeOffset="107023.53">9700 12129 133 0,'9'-19'467'0,"-4"4"152"0,-5 1-3 0,0 1-192 16,0 2-137-16,9-1-84 0,-9 3-50 16,0-1-28-16,0 5-30 0,0-1-26 15,0 2-11-15,0 2-9 0,9-2-2 16,-9 8-1-16,4-2-3 0,-4 2-4 0,9 5-5 16,-4 3-7-16,4-1-7 0,-9 4-8 15,13 1-3-15,-13 4-5 0,18-1 0 16,-18 2-2-16,4 2 2 0,5-2 2 15,-4 0-1-15,13 0-2 0,-18 0-18 16,4-2-27-16,5-2-42 0,-4-2-79 0,-5-2-123 16,9-7-183-16,-9 0-153 0,9-6-28 15,-9-4 83-15,4-2 173 0,-4-9 174 16</inkml:trace>
  <inkml:trace contextRef="#ctx0" brushRef="#br0" timeOffset="107455.53">9938 12005 168 0,'18'-30'511'0,"-14"3"154"0,5 7-7 15,-4 4-235-15,4 5-152 0,0 1-90 16,-5 5-49-16,5 1-29 0,0 8-24 16,-9 1-23-16,4 5-21 0,-4 5-11 15,9 2-8-15,-4 4-4 0,-5 0-4 0,0 4-3 16,9 1 0-16,0-1-2 0,-9 2 0 16,0-1 2-16,4-5-5 0,-4 0-16 15,0-2-18-15,9-4-38 0,-9-7-44 16,0 1-61-16,0-5-67 0,0-8-73 15,-9 2-59-15,9-7-21 0,-4-1 25 0,4-5 68 16,-18-6 105-16,13 4 134 0,-4-4 167 16,5-3 153-16,-5 6 98 0,0-1 35 15,9 4-47-15,-4 4-69 0,-5 1-62 16,9 8-52-16,0-1-43 0,9 3-29 16,-5 5-16-16,5 1-16 0,4 4-4 0,1 1-5 15,4 4 2-15,-5 0 0 0,1 1-4 16,8-1-6-16,-9 0-10 0,1-4-10 15,8-1-4-15,-8-1-4 0,4-3-3 0,-5-4-3 16,1-2 1-16,-1-2 9 0,-4-4 7 16,0-3 3-16,-5-6 1 0,-4-1-9 15,0-1-3-15,0-7-4 0,0-1-2 16,0 2 1-16,-4-5-15 0,4 1-25 16,-9 1-47-16,0-1-87 0,4 2-120 0,-3 2-170 15,8 1-152-15,0 5-24 0,0 1 74 16,0 1 158-16,0 4 178 0</inkml:trace>
  <inkml:trace contextRef="#ctx0" brushRef="#br0" timeOffset="107598.53">10242 11751 24 0,'9'6'359'16,"-4"-1"175"-16,13 5 71 0,-14 1-110 0,5 4-153 15,-4 1-105-15,4-1-68 0,0 2-46 16,-5 2-32-16,-4 2-29 0,13 0-22 16,-13 0-13-16,0-4-10 0,9 5-7 15,-9-4-24-15,9-3-72 0,-4 0-182 16,-5 0-254-16,0-4-119 0,0-1-3 0,0-1 139 15,9-3 222-15,0-4 129 0</inkml:trace>
  <inkml:trace contextRef="#ctx0" brushRef="#br0" timeOffset="108371.53">10292 11778 296 0,'-14'3'518'0,"10"-1"110"0,-14 4-115 0,4 0-172 15,10-3-98-15,-5 3-59 0,0-2-36 16,-4-2-21-16,13 2-31 0,-9-4-26 16,9 0-25-16,0 0-20 0,0 0-12 0,9 0 2 15,-9-4 5-15,13 2 6 0,5-2 1 16,-14 2-8-16,10-5-8 0,8 1-4 16,-8 0-2-16,8 1 0 0,-9-1-2 15,10 0 3-15,-5 0 1 0,0-1-3 16,0 1-19-16,-14 4-36 0,5-1-63 0,-4-1-96 15,3 2-141-15,-8-2-157 0,0 4-91 16,0 0 17-16,0 0 112 0,-8 0 166 16,3 4 137-16</inkml:trace>
  <inkml:trace contextRef="#ctx0" brushRef="#br0" timeOffset="108541.53">10372 11753 113 0,'-4'7'461'0,"-5"-1"177"0,0 2 45 0,4 1-183 16,-4 3-164-16,9 3-108 0,0 0-67 15,0 4-44-15,0-2-30 0,0 4-27 16,0 0-21-16,9 0-15 0,-4 3-8 15,-5-3-7-15,9 0-3 0,0-2-4 0,-5-2 1 16,-4-2-1-16,14-3-2 0,-14 1-2 16,18-5-19-16,-18 1-32 0,4-3-65 15,5-6-125-15,-4 4-197 0,-5-4-177 16,0 0-46-16,0 0 75 0,8-4 178 16,-8 4 182-16</inkml:trace>
  <inkml:trace contextRef="#ctx0" brushRef="#br0" timeOffset="109002.53">10677 11685 383 0,'9'-10'633'0,"-9"4"153"0,0 4-157 15,0-1-221-15,0 6-139 0,0-1-85 16,4 2-46-16,-4 2-28 0,0 3-25 16,0 3-28-16,9-1-20 0,-4 4-17 0,-5 1-5 15,9-1-7-15,0 0-2 0,-9 2-3 16,4 2 0-16,-4-4-6 0,9 0-35 15,-5 0-69-15,-4-1-178 0,9-1-309 16,0-2-145-16,-9 1-20 0,0-3 131 16,-9 1 270-16,0 1 160 0</inkml:trace>
  <inkml:trace contextRef="#ctx0" brushRef="#br0" timeOffset="110390.54">9808 16053 129 0,'-5'-15'486'0,"5"0"163"0,-9 5 23 0,9 1-218 16,-4 1-152-16,4 5-108 0,0-3-68 16,0 2-41-16,0 4-27 0,0 0-18 15,0 6-7-15,0 1-4 0,0 5 0 0,4 3-4 16,-4 0 0-16,9 2-10 0,-4 2-4 16,-5-2-5-16,9 2-2 0,0-2 1 15,-9 4-2-15,4-2-3 0,-4 2 2 16,0-4 0-16,9 4-2 0,-9-2 1 0,5-2-2 15,-5-2-1-15,0 1 2 0,0-5 0 16,0-2 3-16,0 1-3 0,0-4 0 16,0-3 0-16,0-3 0 0,0 0 0 15,0-3 0-15,-5-7 0 0,-4 2 0 0,9-5 0 16,-4 2 6-16,-5-8 3 0,0 2 4 16,4-2 0-16,-4-2-2 0,5-2-4 0,4-2-1 15,-9 5-3-15,0-5 0 16,9 4-1-16,0-2-2 0,0 2 0 0,0 2-1 15,0-2-2-15,9 6 2 0,0 4-1 16,-5-1 2-16,5 3-1 0,-4-1 0 16,13 7 1-16,-14-3 1 0,10 6 0 0,-5 4 1 15,0-2 1-15,-5 1-1 0,14 3 2 16,-13 4-1-16,3 1 7 0,-3-1 12 16,-5 1 11-16,0 2 1 0,0 2-1 15,0-1-13-15,0 1-3 0,-5 0-6 0,-3-2-4 16,8-1 0-16,-5-1-1 0,-4-1-12 15,0 1-23-15,-4-1-40 0,13-5-59 16,-9 5-103-16,4-5-163 0,-4 5-202 16,9-8-75-16,0 5 42 0,0-5 146 0,0 2 210 15,9-2 127-15</inkml:trace>
  <inkml:trace contextRef="#ctx0" brushRef="#br0" timeOffset="110681.94">10054 16127 97 0,'23'-11'452'0,"-10"-2"166"0,9 5 35 0,-13-1-187 15,-4 3-133-15,13-4-83 0,-18 5-47 16,0 1-34-16,0-2-21 0,0 6-23 16,-9-2-16-16,0 4-3 0,4-2-8 0,-4 6-12 15,5 1-2-15,-14 1-15 0,14 2-9 16,-5-1-8-16,0 2-15 0,-5 1-14 16,10-3-9-16,4 3-3 0,-18-3-6 15,18 1-1-15,0-1-1 0,-5-1-1 0,5-1-1 16,0 1-1-16,5-2 0 0,-5 1 0 15,9-1-1-15,0 0 1 0,-5-1 0 16,-4-1 0-16,14 2 0 0,-5-4-1 16,4-2 0-16,-4 4-1 0,4-4-27 0,-4 0-38 15,5-4-53-15,-1 4-62 0,-4-2-72 16,5-4-110-16,-1 2-168 0,-4-1-144 16,-4-1-16-16,12 0 94 0,-12-3 182 15,13-1 182-15</inkml:trace>
  <inkml:trace contextRef="#ctx0" brushRef="#br0" timeOffset="110909.94">10314 16025 38 0,'13'-15'422'16,"-13"3"199"-16,9 1 85 0,-9 1-156 0,0 5-168 15,0-1-118-15,0 2-65 0,0 2-39 16,0-2-29-16,0 4-21 0,0 0-23 16,0 0-22-16,-9 4-17 0,9-2-12 15,0 2-12-15,0-2-9 0,0 2-7 0,0 1-1 16,0 1-3-16,0 4 0 0,0-1-1 15,0-1-2-15,9 1-1 0,-9 4 0 16,0-1-20-16,0-1-26 0,9 4-42 16,-4 1-59-16,-5 1-79 0,0-4-113 0,9-2-149 15,0 1-138-15,-9-3-12 0,4 1 81 16,-4-7 163-16,14-1 172 0</inkml:trace>
  <inkml:trace contextRef="#ctx0" brushRef="#br0" timeOffset="111379.94">10462 16080 102 0,'4'-15'444'0,"-4"0"170"15,14 3 26-15,-14-1-160 0,9 5-136 16,0 1-97-16,-9-1-60 0,4 2-33 16,-4-1-14-16,0 5-12 0,0 2-11 15,0-4-15-15,0 8-22 0,9-2-21 16,-9 2-15-16,0 1-13 0,0 5-9 0,5-5-3 16,-5 7-7-16,0-3-2 0,0 7-1 15,0-5-2-15,9 4-2 0,-9-2 0 16,8 1-2-16,-8 5-3 0,0-4 2 0,5 0-4 15,-5 0 0-15,9-3-1 0,-5 3 1 16,-4-6-5-16,0-1-14 0,9-1-13 16,-9-5-17-16,0 2-12 0,0-8-1 15,0-1 4-15,0-1 13 0,0-7 11 0,0 1 11 16,0-5 10-16,-9-2 1 0,9-2 5 16,0 0 1-16,0 1 1 0,0-1 0 15,0 2 2-15,0 5 1 0,0-1 4 16,0 2 4-16,0 2 9 0,0 7 5 0,9-2 3 15,-9 6 2-15,9 0-7 0,-4 0 0 16,4 4 1-16,0 2 5 0,-5-1 0 16,10 5-1-16,-5-1-7 0,0 3-4 0,-5-3 1 15,9 3 8-15,-4-3 4 0,-9-3 2 16,14 3-4-16,-14-3-7 0,9 0-4 16,0-1-6-16,-9-5 0 0,0 4-1 15,0-4-2-15,4-4 1 0,-4-1 0 0,0 1 0 16,0-4 1-16,0-1-10 0,-4-1-27 15,4 1-44-15,0-3-83 0,0 1-137 16,0-4-216-16,0 0-166 0,-9-1-33 16,0-1 86-16,9 2 205 0,0-4 186 15</inkml:trace>
  <inkml:trace contextRef="#ctx0" brushRef="#br0" timeOffset="111546.96">10722 15818 48 0,'4'-8'465'0,"5"1"194"15,4 1 99-15,-4 6-218 0,5-2-193 16,-1 2-111-16,1 0-71 0,4-4-42 15,-14 4-32-15,10 0-34 0,8-2-18 0,-9 2-13 16,-4-3-7-16,5 3-8 0,4 0-1 16,-14-4-9-16,10 4-26 0,-5 0-45 15,0-2-83-15,-5 2-144 0,-4 0-195 16,0-4-149-16,0 4-21 0,0 0 92 16,0-2 186-16,-4-2 168 0</inkml:trace>
  <inkml:trace contextRef="#ctx0" brushRef="#br0" timeOffset="111673.96">10869 15734 171 0,'0'6'557'16,"0"4"177"-16,-4 1 22 0,-5 4-265 16,9 4-189-16,0 2-117 0,0 0-71 0,0 0-64 15,0 0-104-15,0 3-212 0,0-3-292 16,0 2-143-16,0-2-5 0,0 0 152 16,0-2 241-16,9-4 141 0</inkml:trace>
  <inkml:trace contextRef="#ctx0" brushRef="#br0" timeOffset="112199.68">11219 16139 12 0,'4'-2'465'0,"-4"-4"211"0,0 2 140 16,0 4-225-16,0 0-223 0,0-2-141 0,0-1-91 15,0-1-55-15,0-2-30 0,0-3-21 16,0-3-14-16,0-3-40 0,0-2-96 16,0-2-232-16,0-2-252 0,-4-5-111 0,-5-1 24 15,9-3 187-15,-5-3 218 16,-13-1 131-16</inkml:trace>
  <inkml:trace contextRef="#ctx0" brushRef="#br0" timeOffset="134812.32">19401 14267 413 0,'27'13'1224'0,"-9"-2"414"16,-13 5 271-16,-5 1-767 0,-5-2-570 15,5 0-463-15,0-5-374 0,0-1-276 0,0 0-237 16,0-7-245-16,0-2-125 16,5-9 37-16,4-6 182 0,-5-8 317 0,14-11 264 15,0-8 156-15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5753B-BCF7-4266-A7B3-5522699A23FD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1AC14-A39A-4E80-84E7-32F4ABA586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9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: </a:t>
            </a:r>
            <a:r>
              <a:rPr lang="en-US" dirty="0" err="1"/>
              <a:t>buat</a:t>
            </a:r>
            <a:r>
              <a:rPr lang="en-US" dirty="0"/>
              <a:t> LED toggle </a:t>
            </a:r>
            <a:r>
              <a:rPr lang="en-US" dirty="0" err="1"/>
              <a:t>dengan</a:t>
            </a:r>
            <a:r>
              <a:rPr lang="en-US" dirty="0"/>
              <a:t> 4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arsitektur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1AC14-A39A-4E80-84E7-32F4ABA5869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25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145B-A14B-42F8-81ED-3BA18AC1D60A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2F9D-A9F4-4826-ADEB-7EFE26D4C3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145B-A14B-42F8-81ED-3BA18AC1D60A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2F9D-A9F4-4826-ADEB-7EFE26D4C3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145B-A14B-42F8-81ED-3BA18AC1D60A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2F9D-A9F4-4826-ADEB-7EFE26D4C3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145B-A14B-42F8-81ED-3BA18AC1D60A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2F9D-A9F4-4826-ADEB-7EFE26D4C3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145B-A14B-42F8-81ED-3BA18AC1D60A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2F9D-A9F4-4826-ADEB-7EFE26D4C3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145B-A14B-42F8-81ED-3BA18AC1D60A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2F9D-A9F4-4826-ADEB-7EFE26D4C3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145B-A14B-42F8-81ED-3BA18AC1D60A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2F9D-A9F4-4826-ADEB-7EFE26D4C3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145B-A14B-42F8-81ED-3BA18AC1D60A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2F9D-A9F4-4826-ADEB-7EFE26D4C3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145B-A14B-42F8-81ED-3BA18AC1D60A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2F9D-A9F4-4826-ADEB-7EFE26D4C3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145B-A14B-42F8-81ED-3BA18AC1D60A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2F9D-A9F4-4826-ADEB-7EFE26D4C3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145B-A14B-42F8-81ED-3BA18AC1D60A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2F9D-A9F4-4826-ADEB-7EFE26D4C3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7145B-A14B-42F8-81ED-3BA18AC1D60A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72F9D-A9F4-4826-ADEB-7EFE26D4C3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reference/en/libraries/timerone/" TargetMode="External"/><Relationship Id="rId2" Type="http://schemas.openxmlformats.org/officeDocument/2006/relationships/hyperlink" Target="https://www.arduino.cc/reference/en/language/functions/external-interrupts/attachinterrup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B21D-AAE3-427B-97C3-83A03DE91C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err="1"/>
              <a:t>Untuk</a:t>
            </a:r>
            <a:r>
              <a:rPr lang="en-US" dirty="0"/>
              <a:t> Digital Input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DF105-37CB-4484-9BA2-A8271CC4C8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714F17-9D04-4357-AF76-8AB372980D47}"/>
                  </a:ext>
                </a:extLst>
              </p14:cNvPr>
              <p14:cNvContentPartPr/>
              <p14:nvPr/>
            </p14:nvContentPartPr>
            <p14:xfrm>
              <a:off x="7248960" y="4081320"/>
              <a:ext cx="53640" cy="42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714F17-9D04-4357-AF76-8AB372980D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39600" y="4071960"/>
                <a:ext cx="72360" cy="6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1463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8831-E501-418A-B74D-0AE41089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Arduino </a:t>
            </a:r>
            <a:r>
              <a:rPr lang="en-US" dirty="0" err="1"/>
              <a:t>Terkait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9C2D3-908C-45E8-8A51-5B28B250E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 Interrupt: </a:t>
            </a:r>
            <a:r>
              <a:rPr lang="en-US" dirty="0" err="1"/>
              <a:t>attachInterrupt</a:t>
            </a:r>
            <a:r>
              <a:rPr lang="en-US" dirty="0"/>
              <a:t>()</a:t>
            </a:r>
            <a:r>
              <a:rPr lang="en-US" b="1" dirty="0"/>
              <a:t> </a:t>
            </a:r>
            <a:r>
              <a:rPr lang="en-US" dirty="0">
                <a:hlinkClick r:id="rId2"/>
              </a:rPr>
              <a:t>https://www.arduino.cc/reference/en/language/functions/external-interrupts/attachinterrupt/</a:t>
            </a:r>
            <a:r>
              <a:rPr lang="en-US" dirty="0"/>
              <a:t> </a:t>
            </a:r>
          </a:p>
          <a:p>
            <a:r>
              <a:rPr lang="en-US" dirty="0"/>
              <a:t>Timer 1 library: </a:t>
            </a:r>
            <a:r>
              <a:rPr lang="en-US" dirty="0" err="1"/>
              <a:t>TimerOne</a:t>
            </a:r>
            <a:r>
              <a:rPr lang="en-US" dirty="0"/>
              <a:t>  </a:t>
            </a:r>
            <a:r>
              <a:rPr lang="en-US" dirty="0">
                <a:hlinkClick r:id="rId3"/>
              </a:rPr>
              <a:t>https://www.arduino.cc/reference/en/libraries/timerone/</a:t>
            </a:r>
            <a:r>
              <a:rPr lang="en-US" dirty="0"/>
              <a:t> </a:t>
            </a:r>
          </a:p>
          <a:p>
            <a:r>
              <a:rPr lang="en-US" dirty="0"/>
              <a:t>PCINT: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library </a:t>
            </a:r>
            <a:r>
              <a:rPr lang="en-US" dirty="0" err="1"/>
              <a:t>resmi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Arduino</a:t>
            </a:r>
          </a:p>
        </p:txBody>
      </p:sp>
    </p:spTree>
    <p:extLst>
      <p:ext uri="{BB962C8B-B14F-4D97-AF65-F5344CB8AC3E}">
        <p14:creationId xmlns:p14="http://schemas.microsoft.com/office/powerpoint/2010/main" val="1099981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err="1"/>
              <a:t>Untuk</a:t>
            </a:r>
            <a:r>
              <a:rPr lang="en-US" dirty="0"/>
              <a:t> Input Digital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Teknik </a:t>
            </a:r>
            <a:r>
              <a:rPr lang="en-US" dirty="0" err="1"/>
              <a:t>menangani</a:t>
            </a:r>
            <a:r>
              <a:rPr lang="en-US" dirty="0"/>
              <a:t> input digital:</a:t>
            </a:r>
          </a:p>
          <a:p>
            <a:r>
              <a:rPr lang="en-US" dirty="0"/>
              <a:t>Sampling (</a:t>
            </a:r>
            <a:r>
              <a:rPr lang="en-US" dirty="0" err="1"/>
              <a:t>dengan</a:t>
            </a:r>
            <a:r>
              <a:rPr lang="en-US" dirty="0"/>
              <a:t> loop </a:t>
            </a:r>
            <a:r>
              <a:rPr lang="en-US" dirty="0" err="1"/>
              <a:t>ataupun</a:t>
            </a:r>
            <a:r>
              <a:rPr lang="en-US" dirty="0"/>
              <a:t> timer)</a:t>
            </a:r>
          </a:p>
          <a:p>
            <a:r>
              <a:rPr lang="en-US" dirty="0"/>
              <a:t>Wait Loop</a:t>
            </a:r>
          </a:p>
          <a:p>
            <a:r>
              <a:rPr lang="en-US" dirty="0"/>
              <a:t>Interrupt / </a:t>
            </a:r>
            <a:r>
              <a:rPr lang="en-US" dirty="0" err="1"/>
              <a:t>Interupsi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4E0072-840F-4455-9CDA-E65E38F8FAAC}"/>
                  </a:ext>
                </a:extLst>
              </p14:cNvPr>
              <p14:cNvContentPartPr/>
              <p14:nvPr/>
            </p14:nvContentPartPr>
            <p14:xfrm>
              <a:off x="4327200" y="1324080"/>
              <a:ext cx="4539240" cy="2949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4E0072-840F-4455-9CDA-E65E38F8FA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17840" y="1314720"/>
                <a:ext cx="4557960" cy="296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1115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FE608-1780-4299-9319-1EEC2849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</a:t>
            </a:r>
            <a:r>
              <a:rPr lang="en-US" dirty="0" err="1"/>
              <a:t>Dengan</a:t>
            </a:r>
            <a:r>
              <a:rPr lang="en-US" dirty="0"/>
              <a:t>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CCF950-7200-4D77-A84C-3AB1A32F5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4370" y="1735180"/>
            <a:ext cx="1435260" cy="4256002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EC2B4A1-A09D-4678-A1A3-DDB4EAD20C70}"/>
                  </a:ext>
                </a:extLst>
              </p14:cNvPr>
              <p14:cNvContentPartPr/>
              <p14:nvPr/>
            </p14:nvContentPartPr>
            <p14:xfrm>
              <a:off x="4985280" y="1928880"/>
              <a:ext cx="1130400" cy="2621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EC2B4A1-A09D-4678-A1A3-DDB4EAD20C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5920" y="1919520"/>
                <a:ext cx="1149120" cy="263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517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2E6B8-AE45-4CF3-AEE7-5350B3A51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</a:t>
            </a:r>
            <a:r>
              <a:rPr lang="en-US" dirty="0" err="1"/>
              <a:t>Dengan</a:t>
            </a:r>
            <a:r>
              <a:rPr lang="en-US" dirty="0"/>
              <a:t> Delay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8B80BD-A18E-47AC-A11F-45F966FFC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6558" y="1466212"/>
            <a:ext cx="2750884" cy="479393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05FFAA-494F-4593-A625-FDD0E1EA502F}"/>
                  </a:ext>
                </a:extLst>
              </p14:cNvPr>
              <p14:cNvContentPartPr/>
              <p14:nvPr/>
            </p14:nvContentPartPr>
            <p14:xfrm>
              <a:off x="2319840" y="1996560"/>
              <a:ext cx="6245280" cy="3725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05FFAA-494F-4593-A625-FDD0E1EA50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10480" y="1987200"/>
                <a:ext cx="6264000" cy="374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436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84E2-1C88-4A3B-B384-704F7266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Interupsi</a:t>
            </a:r>
            <a:r>
              <a:rPr lang="en-US" dirty="0"/>
              <a:t> Timer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4311D1-F0DB-47EA-B087-83EDB6930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507" y="1840392"/>
            <a:ext cx="6108986" cy="404557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FA44C08-BF1E-41BF-BE11-D87179F02FE2}"/>
                  </a:ext>
                </a:extLst>
              </p14:cNvPr>
              <p14:cNvContentPartPr/>
              <p14:nvPr/>
            </p14:nvContentPartPr>
            <p14:xfrm>
              <a:off x="1521720" y="1694520"/>
              <a:ext cx="7243200" cy="5036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FA44C08-BF1E-41BF-BE11-D87179F02F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12360" y="1685160"/>
                <a:ext cx="7261920" cy="505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302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76D9-EAC4-42CD-89DA-06B6569D8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270"/>
            <a:ext cx="8229600" cy="1143000"/>
          </a:xfrm>
        </p:spPr>
        <p:txBody>
          <a:bodyPr/>
          <a:lstStyle/>
          <a:p>
            <a:r>
              <a:rPr lang="en-US" dirty="0"/>
              <a:t>Wait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16CBAE-AE3D-4BF5-A7C8-1A42359D3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6863" y="1250663"/>
            <a:ext cx="1781141" cy="5566067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111BC57-C63C-452D-996D-BC1DF0A007EF}"/>
                  </a:ext>
                </a:extLst>
              </p14:cNvPr>
              <p14:cNvContentPartPr/>
              <p14:nvPr/>
            </p14:nvContentPartPr>
            <p14:xfrm>
              <a:off x="4472640" y="1272240"/>
              <a:ext cx="3998880" cy="5261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111BC57-C63C-452D-996D-BC1DF0A007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63280" y="1262880"/>
                <a:ext cx="4017600" cy="527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004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5104-6C43-43DA-943B-FC8CBF33E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Interupsi</a:t>
            </a:r>
            <a:r>
              <a:rPr lang="en-US" dirty="0"/>
              <a:t> </a:t>
            </a:r>
            <a:r>
              <a:rPr lang="en-US" dirty="0" err="1"/>
              <a:t>Eksternal</a:t>
            </a:r>
            <a:br>
              <a:rPr lang="en-US" dirty="0"/>
            </a:br>
            <a:r>
              <a:rPr lang="en-US" dirty="0"/>
              <a:t>EXT &amp; PCINT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5E16B9-C11E-49D1-A046-963C82DE0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596" y="2332170"/>
            <a:ext cx="8338808" cy="3062022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92DCDC5-85F2-474C-A71B-3D78CB4EB130}"/>
                  </a:ext>
                </a:extLst>
              </p14:cNvPr>
              <p14:cNvContentPartPr/>
              <p14:nvPr/>
            </p14:nvContentPartPr>
            <p14:xfrm>
              <a:off x="423720" y="748440"/>
              <a:ext cx="8523360" cy="5926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92DCDC5-85F2-474C-A71B-3D78CB4EB1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4360" y="739080"/>
                <a:ext cx="8542080" cy="594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897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LED Toggle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:</a:t>
            </a:r>
          </a:p>
          <a:p>
            <a:r>
              <a:rPr lang="en-US" dirty="0"/>
              <a:t>Input 1 </a:t>
            </a:r>
            <a:r>
              <a:rPr lang="en-US" dirty="0" err="1"/>
              <a:t>tombol</a:t>
            </a:r>
            <a:r>
              <a:rPr lang="en-US" dirty="0"/>
              <a:t> (</a:t>
            </a:r>
            <a:r>
              <a:rPr lang="en-US" dirty="0" err="1"/>
              <a:t>misal</a:t>
            </a:r>
            <a:r>
              <a:rPr lang="en-US" dirty="0"/>
              <a:t> active low)</a:t>
            </a:r>
          </a:p>
          <a:p>
            <a:r>
              <a:rPr lang="en-US" dirty="0"/>
              <a:t>Output 1 </a:t>
            </a:r>
            <a:r>
              <a:rPr lang="en-US" dirty="0" err="1"/>
              <a:t>buah</a:t>
            </a:r>
            <a:r>
              <a:rPr lang="en-US" dirty="0"/>
              <a:t> LED (</a:t>
            </a:r>
            <a:r>
              <a:rPr lang="en-US" dirty="0" err="1"/>
              <a:t>misal</a:t>
            </a:r>
            <a:r>
              <a:rPr lang="en-US" dirty="0"/>
              <a:t> active high)</a:t>
            </a:r>
          </a:p>
          <a:p>
            <a:r>
              <a:rPr lang="en-US" dirty="0"/>
              <a:t>LED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menyala</a:t>
            </a:r>
            <a:endParaRPr lang="en-US" dirty="0"/>
          </a:p>
          <a:p>
            <a:r>
              <a:rPr lang="en-US" dirty="0" err="1"/>
              <a:t>Jika</a:t>
            </a:r>
            <a:r>
              <a:rPr lang="en-US" dirty="0"/>
              <a:t> LED </a:t>
            </a:r>
            <a:r>
              <a:rPr lang="en-US" dirty="0" err="1"/>
              <a:t>menyala</a:t>
            </a:r>
            <a:r>
              <a:rPr lang="en-US" dirty="0"/>
              <a:t> &amp;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ditekan</a:t>
            </a:r>
            <a:r>
              <a:rPr lang="en-US" dirty="0"/>
              <a:t> , </a:t>
            </a:r>
            <a:r>
              <a:rPr lang="en-US" dirty="0" err="1"/>
              <a:t>maka</a:t>
            </a:r>
            <a:r>
              <a:rPr lang="en-US" dirty="0"/>
              <a:t> LED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/>
              <a:t>mati</a:t>
            </a:r>
            <a:endParaRPr lang="en-US" dirty="0"/>
          </a:p>
          <a:p>
            <a:r>
              <a:rPr lang="en-US" dirty="0" err="1"/>
              <a:t>Jika</a:t>
            </a:r>
            <a:r>
              <a:rPr lang="en-US" dirty="0"/>
              <a:t> LED </a:t>
            </a:r>
            <a:r>
              <a:rPr lang="en-US" dirty="0" err="1"/>
              <a:t>mati</a:t>
            </a:r>
            <a:r>
              <a:rPr lang="en-US" dirty="0"/>
              <a:t> &amp;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ditekan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LED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/>
              <a:t>menyala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F1E1CA-5984-444C-96F5-64C3E04CA9C4}"/>
                  </a:ext>
                </a:extLst>
              </p14:cNvPr>
              <p14:cNvContentPartPr/>
              <p14:nvPr/>
            </p14:nvContentPartPr>
            <p14:xfrm>
              <a:off x="6152400" y="583200"/>
              <a:ext cx="2725200" cy="618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F1E1CA-5984-444C-96F5-64C3E04CA9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43040" y="573840"/>
                <a:ext cx="2743920" cy="619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331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4D95-97F9-46EE-A57A-0A95C653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B2259-163A-4A3A-BB36-B772F7BBE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UP</a:t>
            </a:r>
          </a:p>
          <a:p>
            <a:r>
              <a:rPr lang="en-US" dirty="0"/>
              <a:t>Input Down</a:t>
            </a:r>
          </a:p>
          <a:p>
            <a:r>
              <a:rPr lang="en-US" dirty="0"/>
              <a:t>Output biner 8 bit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F4C99B-37AF-4260-B42A-1583FDBA19DF}"/>
                  </a:ext>
                </a:extLst>
              </p14:cNvPr>
              <p14:cNvContentPartPr/>
              <p14:nvPr/>
            </p14:nvContentPartPr>
            <p14:xfrm>
              <a:off x="2779560" y="4132080"/>
              <a:ext cx="4240800" cy="2341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F4C99B-37AF-4260-B42A-1583FDBA19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70200" y="4122720"/>
                <a:ext cx="4259520" cy="236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6375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727808ECE46D4ABEE06FD536B12B6F" ma:contentTypeVersion="2" ma:contentTypeDescription="Create a new document." ma:contentTypeScope="" ma:versionID="15e2f2cf64eaf46c882becc62d281845">
  <xsd:schema xmlns:xsd="http://www.w3.org/2001/XMLSchema" xmlns:xs="http://www.w3.org/2001/XMLSchema" xmlns:p="http://schemas.microsoft.com/office/2006/metadata/properties" xmlns:ns2="5c9a2885-5864-498e-bacf-3a936a7b5525" targetNamespace="http://schemas.microsoft.com/office/2006/metadata/properties" ma:root="true" ma:fieldsID="c9ff0e7c2a509c49464d6b378958d42b" ns2:_="">
    <xsd:import namespace="5c9a2885-5864-498e-bacf-3a936a7b55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9a2885-5864-498e-bacf-3a936a7b55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B32C22-122F-4B34-9521-1BDF11A29549}"/>
</file>

<file path=customXml/itemProps2.xml><?xml version="1.0" encoding="utf-8"?>
<ds:datastoreItem xmlns:ds="http://schemas.openxmlformats.org/officeDocument/2006/customXml" ds:itemID="{C5BA36FB-E21B-43C5-926D-19B5CBD129CE}"/>
</file>

<file path=customXml/itemProps3.xml><?xml version="1.0" encoding="utf-8"?>
<ds:datastoreItem xmlns:ds="http://schemas.openxmlformats.org/officeDocument/2006/customXml" ds:itemID="{8394ACDD-C9A0-411D-B47C-90F8AE127A37}"/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170</Words>
  <Application>Microsoft Office PowerPoint</Application>
  <PresentationFormat>On-screen Show (4:3)</PresentationFormat>
  <Paragraphs>28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Software Untuk Digital Input</vt:lpstr>
      <vt:lpstr>Software Untuk Input Digital</vt:lpstr>
      <vt:lpstr>Sampling Dengan Loop</vt:lpstr>
      <vt:lpstr>Sampling Dengan Delay</vt:lpstr>
      <vt:lpstr>Sampling Dengan Interupsi Timer</vt:lpstr>
      <vt:lpstr>Wait Loop</vt:lpstr>
      <vt:lpstr>Interupsi Eksternal EXT &amp; PCINT</vt:lpstr>
      <vt:lpstr>Contoh LED Toggle</vt:lpstr>
      <vt:lpstr>Contoh Counter</vt:lpstr>
      <vt:lpstr>Library Arduino Terkait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Interfacing</dc:title>
  <dc:creator>Yudi Gondokaryono</dc:creator>
  <cp:lastModifiedBy>Waskita Adijarto</cp:lastModifiedBy>
  <cp:revision>33</cp:revision>
  <dcterms:created xsi:type="dcterms:W3CDTF">2012-10-03T23:43:07Z</dcterms:created>
  <dcterms:modified xsi:type="dcterms:W3CDTF">2021-02-02T03:05:02Z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0x010100B3727808ECE46D4ABEE06FD536B12B6F</vt:lpwstr>
  </property>
</Properties>
</file>