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7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6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3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6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34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7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8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83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7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5B45-8375-4B4F-B519-E6274FE3BBD2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0569-DED0-46A8-A804-7ADBDE2AF3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100" y="690563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dirty="0" err="1" smtClean="0">
                <a:latin typeface="Castellar" panose="020A0402060406010301" pitchFamily="18" charset="0"/>
              </a:rPr>
              <a:t>I</a:t>
            </a:r>
            <a:r>
              <a:rPr lang="pt-BR" sz="9600" dirty="0" err="1" smtClean="0">
                <a:latin typeface="Bradley Hand ITC" panose="03070402050302030203" pitchFamily="66" charset="0"/>
              </a:rPr>
              <a:t>Sinistro</a:t>
            </a:r>
            <a:endParaRPr lang="pt-BR" sz="9600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200" y="4173538"/>
            <a:ext cx="9321800" cy="2062162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Raylison Nunes</a:t>
            </a:r>
          </a:p>
          <a:p>
            <a:r>
              <a:rPr lang="pt-BR" dirty="0" err="1" smtClean="0"/>
              <a:t>Thyago</a:t>
            </a:r>
            <a:r>
              <a:rPr lang="pt-BR" dirty="0" smtClean="0"/>
              <a:t> Henrique</a:t>
            </a:r>
          </a:p>
          <a:p>
            <a:r>
              <a:rPr lang="pt-BR" dirty="0" err="1" smtClean="0"/>
              <a:t>Jonatan</a:t>
            </a:r>
            <a:r>
              <a:rPr lang="pt-BR" dirty="0" smtClean="0"/>
              <a:t> </a:t>
            </a:r>
          </a:p>
          <a:p>
            <a:r>
              <a:rPr lang="pt-BR" dirty="0" smtClean="0"/>
              <a:t>Pedro Carlos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11137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GERENTE DE SEGUROS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36700"/>
            <a:ext cx="10515600" cy="49149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Auxiliar na gestão de empresas de seguro tendo como principais funções: </a:t>
            </a:r>
          </a:p>
          <a:p>
            <a:pPr lvl="0" algn="just"/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Cadastros de novos funcionários;</a:t>
            </a:r>
          </a:p>
          <a:p>
            <a:pPr lvl="0" algn="just"/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Cadastros de clientes;</a:t>
            </a:r>
          </a:p>
          <a:p>
            <a:pPr lvl="0" algn="just"/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Criação e histórico de sinistro;</a:t>
            </a:r>
          </a:p>
          <a:p>
            <a:pPr lvl="0" algn="just"/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Valor do automóvel baixado da tabela Fipe atualizada;</a:t>
            </a:r>
          </a:p>
          <a:p>
            <a:pPr lvl="0" algn="just"/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Uma interface gráfica intuitiva;</a:t>
            </a:r>
          </a:p>
          <a:p>
            <a:pPr lvl="0" algn="just"/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Usuários com senha;</a:t>
            </a:r>
          </a:p>
          <a:p>
            <a:pPr lvl="0" algn="just"/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Histórico de atendimento.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Funcionários: cadastros, exclusão, lista de funcionários.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Clientes: cadastros, exclusão, lista de clientes.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Sinistro: usado para receber uma ocorrência de cliente tem como principais ações a criação de sinistro e historio.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Perda total: caso o valor do reparo seja igual ou maior que 75% do valor do veículo.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Perda parcial: caso o valor do reparo seja inferior a 75% do valor do veículo.</a:t>
            </a:r>
          </a:p>
          <a:p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GERENTE DE SEGUROS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596497"/>
              </p:ext>
            </p:extLst>
          </p:nvPr>
        </p:nvGraphicFramePr>
        <p:xfrm>
          <a:off x="495300" y="2041309"/>
          <a:ext cx="10515600" cy="2097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1287">
                  <a:extLst>
                    <a:ext uri="{9D8B030D-6E8A-4147-A177-3AD203B41FA5}">
                      <a16:colId xmlns:a16="http://schemas.microsoft.com/office/drawing/2014/main" val="4137198199"/>
                    </a:ext>
                  </a:extLst>
                </a:gridCol>
                <a:gridCol w="2422639">
                  <a:extLst>
                    <a:ext uri="{9D8B030D-6E8A-4147-A177-3AD203B41FA5}">
                      <a16:colId xmlns:a16="http://schemas.microsoft.com/office/drawing/2014/main" val="2479732371"/>
                    </a:ext>
                  </a:extLst>
                </a:gridCol>
                <a:gridCol w="2423781">
                  <a:extLst>
                    <a:ext uri="{9D8B030D-6E8A-4147-A177-3AD203B41FA5}">
                      <a16:colId xmlns:a16="http://schemas.microsoft.com/office/drawing/2014/main" val="3383131531"/>
                    </a:ext>
                  </a:extLst>
                </a:gridCol>
                <a:gridCol w="2917893">
                  <a:extLst>
                    <a:ext uri="{9D8B030D-6E8A-4147-A177-3AD203B41FA5}">
                      <a16:colId xmlns:a16="http://schemas.microsoft.com/office/drawing/2014/main" val="356200202"/>
                    </a:ext>
                  </a:extLst>
                </a:gridCol>
              </a:tblGrid>
              <a:tr h="5243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pt-BR" sz="1800" dirty="0" smtClean="0">
                          <a:effectLst/>
                        </a:rPr>
                        <a:t>Premium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Lite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Basic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18496"/>
                  </a:ext>
                </a:extLst>
              </a:tr>
              <a:tr h="524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Valor segurado*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100%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70%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33033"/>
                  </a:ext>
                </a:extLst>
              </a:tr>
              <a:tr h="524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Valor do seguro*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13279"/>
                  </a:ext>
                </a:extLst>
              </a:tr>
              <a:tr h="524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Valor da Franquia*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3,2%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2,5%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1,5%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8619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459855"/>
            <a:ext cx="10858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4325" algn="l"/>
              </a:tabLst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Categoria de Seguro: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5716369"/>
            <a:ext cx="930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voltado para seguradoras de ve</a:t>
            </a:r>
            <a:r>
              <a:rPr lang="pt-BR" altLang="pt-BR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lang="pt-BR" altLang="pt-B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culo que queiram realizar um atendimento ao cliente r</a:t>
            </a:r>
            <a:r>
              <a:rPr lang="pt-BR" altLang="pt-BR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lang="pt-BR" altLang="pt-B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pido e eficiente sem complica</a:t>
            </a:r>
            <a:r>
              <a:rPr lang="pt-BR" altLang="pt-BR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</a:t>
            </a:r>
            <a:r>
              <a:rPr lang="pt-BR" altLang="pt-BR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ões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4381500"/>
            <a:ext cx="10172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(*) – Usando como base de cálculo valor do veículo segunda a tabela FIPE do ano corrente.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GERENTE DE SEGUROS</a:t>
            </a:r>
            <a:endParaRPr lang="pt-B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0" y="1508125"/>
            <a:ext cx="6731000" cy="3343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5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pt-BR" sz="15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UML</a:t>
            </a:r>
            <a:endParaRPr lang="pt-BR" sz="15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4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0100" y="2117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800" dirty="0" smtClean="0">
                <a:latin typeface="Bradley Hand ITC" panose="03070402050302030203" pitchFamily="66" charset="0"/>
              </a:rPr>
              <a:t>FIM</a:t>
            </a:r>
            <a:endParaRPr lang="pt-BR" sz="21800" dirty="0"/>
          </a:p>
        </p:txBody>
      </p:sp>
    </p:spTree>
    <p:extLst>
      <p:ext uri="{BB962C8B-B14F-4D97-AF65-F5344CB8AC3E}">
        <p14:creationId xmlns:p14="http://schemas.microsoft.com/office/powerpoint/2010/main" val="7536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219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Bradley Hand ITC</vt:lpstr>
      <vt:lpstr>Calibri</vt:lpstr>
      <vt:lpstr>Calibri Light</vt:lpstr>
      <vt:lpstr>Castellar</vt:lpstr>
      <vt:lpstr>Times New Roman</vt:lpstr>
      <vt:lpstr>Office Theme</vt:lpstr>
      <vt:lpstr>ISinistro</vt:lpstr>
      <vt:lpstr>GERENTE DE SEGUROS</vt:lpstr>
      <vt:lpstr>GERENTE DE SEGUROS</vt:lpstr>
      <vt:lpstr>GERENTE DE SEGUROS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ISINISTRO</dc:title>
  <dc:creator>Raylison nunes</dc:creator>
  <cp:lastModifiedBy>Raylison nunes</cp:lastModifiedBy>
  <cp:revision>4</cp:revision>
  <dcterms:created xsi:type="dcterms:W3CDTF">2015-05-08T02:45:20Z</dcterms:created>
  <dcterms:modified xsi:type="dcterms:W3CDTF">2015-05-08T03:17:24Z</dcterms:modified>
</cp:coreProperties>
</file>