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jpeg" ContentType="image/jpeg"/>
  <Override PartName="/ppt/media/image8.jpeg" ContentType="image/jpeg"/>
  <Override PartName="/ppt/media/image7.png" ContentType="image/png"/>
  <Override PartName="/ppt/media/image2.jpeg" ContentType="image/jpeg"/>
  <Override PartName="/ppt/media/image1.png" ContentType="image/png"/>
  <Override PartName="/ppt/media/image3.jpeg" ContentType="image/jpeg"/>
  <Override PartName="/ppt/media/image4.png" ContentType="image/png"/>
  <Override PartName="/ppt/media/image5.jpeg" ContentType="image/jpe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9" name="PlaceHolder 2"/>
          <p:cNvSpPr>
            <a:spLocks noGrp="1"/>
          </p:cNvSpPr>
          <p:nvPr>
            <p:ph type="body"/>
          </p:nvPr>
        </p:nvSpPr>
        <p:spPr>
          <a:xfrm>
            <a:off x="251640" y="2421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3"/>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32"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37" name="PlaceHolder 2"/>
          <p:cNvSpPr>
            <a:spLocks noGrp="1"/>
          </p:cNvSpPr>
          <p:nvPr>
            <p:ph type="body"/>
          </p:nvPr>
        </p:nvSpPr>
        <p:spPr>
          <a:xfrm>
            <a:off x="2516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31730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609480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2516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6"/>
          <p:cNvSpPr>
            <a:spLocks noGrp="1"/>
          </p:cNvSpPr>
          <p:nvPr>
            <p:ph type="body"/>
          </p:nvPr>
        </p:nvSpPr>
        <p:spPr>
          <a:xfrm>
            <a:off x="31730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42" name="PlaceHolder 7"/>
          <p:cNvSpPr>
            <a:spLocks noGrp="1"/>
          </p:cNvSpPr>
          <p:nvPr>
            <p:ph type="body"/>
          </p:nvPr>
        </p:nvSpPr>
        <p:spPr>
          <a:xfrm>
            <a:off x="609480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1" name="PlaceHolder 2"/>
          <p:cNvSpPr>
            <a:spLocks noGrp="1"/>
          </p:cNvSpPr>
          <p:nvPr>
            <p:ph type="subTitle"/>
          </p:nvPr>
        </p:nvSpPr>
        <p:spPr>
          <a:xfrm>
            <a:off x="251640" y="2421000"/>
            <a:ext cx="8640720" cy="3704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3" name="PlaceHolder 2"/>
          <p:cNvSpPr>
            <a:spLocks noGrp="1"/>
          </p:cNvSpPr>
          <p:nvPr>
            <p:ph type="body"/>
          </p:nvPr>
        </p:nvSpPr>
        <p:spPr>
          <a:xfrm>
            <a:off x="251640" y="2421000"/>
            <a:ext cx="86407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55"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251640" y="1196640"/>
            <a:ext cx="864072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0"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8" name="PlaceHolder 2"/>
          <p:cNvSpPr>
            <a:spLocks noGrp="1"/>
          </p:cNvSpPr>
          <p:nvPr>
            <p:ph type="subTitle"/>
          </p:nvPr>
        </p:nvSpPr>
        <p:spPr>
          <a:xfrm>
            <a:off x="251640" y="2421000"/>
            <a:ext cx="8640720" cy="3704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4"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68"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4"/>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72" name="PlaceHolder 2"/>
          <p:cNvSpPr>
            <a:spLocks noGrp="1"/>
          </p:cNvSpPr>
          <p:nvPr>
            <p:ph type="body"/>
          </p:nvPr>
        </p:nvSpPr>
        <p:spPr>
          <a:xfrm>
            <a:off x="251640" y="2421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3"/>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75"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6"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5"/>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80" name="PlaceHolder 2"/>
          <p:cNvSpPr>
            <a:spLocks noGrp="1"/>
          </p:cNvSpPr>
          <p:nvPr>
            <p:ph type="body"/>
          </p:nvPr>
        </p:nvSpPr>
        <p:spPr>
          <a:xfrm>
            <a:off x="2516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3"/>
          <p:cNvSpPr>
            <a:spLocks noGrp="1"/>
          </p:cNvSpPr>
          <p:nvPr>
            <p:ph type="body"/>
          </p:nvPr>
        </p:nvSpPr>
        <p:spPr>
          <a:xfrm>
            <a:off x="31730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2" name="PlaceHolder 4"/>
          <p:cNvSpPr>
            <a:spLocks noGrp="1"/>
          </p:cNvSpPr>
          <p:nvPr>
            <p:ph type="body"/>
          </p:nvPr>
        </p:nvSpPr>
        <p:spPr>
          <a:xfrm>
            <a:off x="609480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3" name="PlaceHolder 5"/>
          <p:cNvSpPr>
            <a:spLocks noGrp="1"/>
          </p:cNvSpPr>
          <p:nvPr>
            <p:ph type="body"/>
          </p:nvPr>
        </p:nvSpPr>
        <p:spPr>
          <a:xfrm>
            <a:off x="2516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6"/>
          <p:cNvSpPr>
            <a:spLocks noGrp="1"/>
          </p:cNvSpPr>
          <p:nvPr>
            <p:ph type="body"/>
          </p:nvPr>
        </p:nvSpPr>
        <p:spPr>
          <a:xfrm>
            <a:off x="31730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7"/>
          <p:cNvSpPr>
            <a:spLocks noGrp="1"/>
          </p:cNvSpPr>
          <p:nvPr>
            <p:ph type="body"/>
          </p:nvPr>
        </p:nvSpPr>
        <p:spPr>
          <a:xfrm>
            <a:off x="609480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95" name="PlaceHolder 2"/>
          <p:cNvSpPr>
            <a:spLocks noGrp="1"/>
          </p:cNvSpPr>
          <p:nvPr>
            <p:ph type="subTitle"/>
          </p:nvPr>
        </p:nvSpPr>
        <p:spPr>
          <a:xfrm>
            <a:off x="251640" y="2421000"/>
            <a:ext cx="8640720" cy="3704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97" name="PlaceHolder 2"/>
          <p:cNvSpPr>
            <a:spLocks noGrp="1"/>
          </p:cNvSpPr>
          <p:nvPr>
            <p:ph type="body"/>
          </p:nvPr>
        </p:nvSpPr>
        <p:spPr>
          <a:xfrm>
            <a:off x="251640" y="2421000"/>
            <a:ext cx="86407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99"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0" name="PlaceHolder 2"/>
          <p:cNvSpPr>
            <a:spLocks noGrp="1"/>
          </p:cNvSpPr>
          <p:nvPr>
            <p:ph type="body"/>
          </p:nvPr>
        </p:nvSpPr>
        <p:spPr>
          <a:xfrm>
            <a:off x="251640" y="2421000"/>
            <a:ext cx="86407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51640" y="1196640"/>
            <a:ext cx="864072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04"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08"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4"/>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12"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16" name="PlaceHolder 2"/>
          <p:cNvSpPr>
            <a:spLocks noGrp="1"/>
          </p:cNvSpPr>
          <p:nvPr>
            <p:ph type="body"/>
          </p:nvPr>
        </p:nvSpPr>
        <p:spPr>
          <a:xfrm>
            <a:off x="251640" y="2421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3"/>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19"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5"/>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24" name="PlaceHolder 2"/>
          <p:cNvSpPr>
            <a:spLocks noGrp="1"/>
          </p:cNvSpPr>
          <p:nvPr>
            <p:ph type="body"/>
          </p:nvPr>
        </p:nvSpPr>
        <p:spPr>
          <a:xfrm>
            <a:off x="2516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3"/>
          <p:cNvSpPr>
            <a:spLocks noGrp="1"/>
          </p:cNvSpPr>
          <p:nvPr>
            <p:ph type="body"/>
          </p:nvPr>
        </p:nvSpPr>
        <p:spPr>
          <a:xfrm>
            <a:off x="317304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4"/>
          <p:cNvSpPr>
            <a:spLocks noGrp="1"/>
          </p:cNvSpPr>
          <p:nvPr>
            <p:ph type="body"/>
          </p:nvPr>
        </p:nvSpPr>
        <p:spPr>
          <a:xfrm>
            <a:off x="6094800" y="2421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7" name="PlaceHolder 5"/>
          <p:cNvSpPr>
            <a:spLocks noGrp="1"/>
          </p:cNvSpPr>
          <p:nvPr>
            <p:ph type="body"/>
          </p:nvPr>
        </p:nvSpPr>
        <p:spPr>
          <a:xfrm>
            <a:off x="2516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8" name="PlaceHolder 6"/>
          <p:cNvSpPr>
            <a:spLocks noGrp="1"/>
          </p:cNvSpPr>
          <p:nvPr>
            <p:ph type="body"/>
          </p:nvPr>
        </p:nvSpPr>
        <p:spPr>
          <a:xfrm>
            <a:off x="317304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29" name="PlaceHolder 7"/>
          <p:cNvSpPr>
            <a:spLocks noGrp="1"/>
          </p:cNvSpPr>
          <p:nvPr>
            <p:ph type="body"/>
          </p:nvPr>
        </p:nvSpPr>
        <p:spPr>
          <a:xfrm>
            <a:off x="6094800" y="4356000"/>
            <a:ext cx="278208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2"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51640" y="1196640"/>
            <a:ext cx="864072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17"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928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 name="PlaceHolder 4"/>
          <p:cNvSpPr>
            <a:spLocks noGrp="1"/>
          </p:cNvSpPr>
          <p:nvPr>
            <p:ph type="body"/>
          </p:nvPr>
        </p:nvSpPr>
        <p:spPr>
          <a:xfrm>
            <a:off x="25164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1" name="PlaceHolder 2"/>
          <p:cNvSpPr>
            <a:spLocks noGrp="1"/>
          </p:cNvSpPr>
          <p:nvPr>
            <p:ph type="body"/>
          </p:nvPr>
        </p:nvSpPr>
        <p:spPr>
          <a:xfrm>
            <a:off x="251640" y="2421000"/>
            <a:ext cx="4216320" cy="37047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4"/>
          <p:cNvSpPr>
            <a:spLocks noGrp="1"/>
          </p:cNvSpPr>
          <p:nvPr>
            <p:ph type="body"/>
          </p:nvPr>
        </p:nvSpPr>
        <p:spPr>
          <a:xfrm>
            <a:off x="4679280" y="4356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51640" y="1196640"/>
            <a:ext cx="8640720" cy="1142640"/>
          </a:xfrm>
          <a:prstGeom prst="rect">
            <a:avLst/>
          </a:prstGeom>
        </p:spPr>
        <p:txBody>
          <a:bodyPr lIns="0" rIns="0" tIns="0" bIns="0" anchor="ctr"/>
          <a:p>
            <a:endParaRPr b="0" lang="en-US" sz="3200" spc="-1" strike="noStrike">
              <a:solidFill>
                <a:srgbClr val="000000"/>
              </a:solidFill>
              <a:latin typeface="Arial"/>
            </a:endParaRPr>
          </a:p>
        </p:txBody>
      </p:sp>
      <p:sp>
        <p:nvSpPr>
          <p:cNvPr id="25" name="PlaceHolder 2"/>
          <p:cNvSpPr>
            <a:spLocks noGrp="1"/>
          </p:cNvSpPr>
          <p:nvPr>
            <p:ph type="body"/>
          </p:nvPr>
        </p:nvSpPr>
        <p:spPr>
          <a:xfrm>
            <a:off x="25164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3"/>
          <p:cNvSpPr>
            <a:spLocks noGrp="1"/>
          </p:cNvSpPr>
          <p:nvPr>
            <p:ph type="body"/>
          </p:nvPr>
        </p:nvSpPr>
        <p:spPr>
          <a:xfrm>
            <a:off x="4679280" y="2421000"/>
            <a:ext cx="4216320" cy="176688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4"/>
          <p:cNvSpPr>
            <a:spLocks noGrp="1"/>
          </p:cNvSpPr>
          <p:nvPr>
            <p:ph type="body"/>
          </p:nvPr>
        </p:nvSpPr>
        <p:spPr>
          <a:xfrm>
            <a:off x="251640" y="4356000"/>
            <a:ext cx="8640720" cy="17668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250920" y="285840"/>
            <a:ext cx="1944360" cy="563040"/>
          </a:xfrm>
          <a:prstGeom prst="rect">
            <a:avLst/>
          </a:prstGeom>
          <a:ln>
            <a:noFill/>
          </a:ln>
        </p:spPr>
      </p:pic>
      <p:sp>
        <p:nvSpPr>
          <p:cNvPr id="1" name="Line 1"/>
          <p:cNvSpPr/>
          <p:nvPr/>
        </p:nvSpPr>
        <p:spPr>
          <a:xfrm>
            <a:off x="250560" y="1079280"/>
            <a:ext cx="8642520" cy="360"/>
          </a:xfrm>
          <a:prstGeom prst="line">
            <a:avLst/>
          </a:prstGeom>
          <a:ln w="19080">
            <a:solidFill>
              <a:schemeClr val="bg1">
                <a:lumMod val="50000"/>
              </a:schemeClr>
            </a:solidFill>
            <a:custDash>
              <a:ds d="100000" sp="100000"/>
            </a:custDash>
            <a:round/>
          </a:ln>
        </p:spPr>
        <p:style>
          <a:lnRef idx="1">
            <a:schemeClr val="accent1"/>
          </a:lnRef>
          <a:fillRef idx="0">
            <a:schemeClr val="accent1"/>
          </a:fillRef>
          <a:effectRef idx="0">
            <a:schemeClr val="accent1"/>
          </a:effectRef>
          <a:fontRef idx="minor"/>
        </p:style>
      </p:sp>
      <p:pic>
        <p:nvPicPr>
          <p:cNvPr id="2" name="Picture 10" descr=""/>
          <p:cNvPicPr/>
          <p:nvPr/>
        </p:nvPicPr>
        <p:blipFill>
          <a:blip r:embed="rId3"/>
          <a:stretch/>
        </p:blipFill>
        <p:spPr>
          <a:xfrm>
            <a:off x="250920" y="5985000"/>
            <a:ext cx="1201320" cy="647280"/>
          </a:xfrm>
          <a:prstGeom prst="rect">
            <a:avLst/>
          </a:prstGeom>
          <a:ln>
            <a:noFill/>
          </a:ln>
        </p:spPr>
      </p:pic>
      <p:pic>
        <p:nvPicPr>
          <p:cNvPr id="3" name="Picture 2" descr=""/>
          <p:cNvPicPr/>
          <p:nvPr/>
        </p:nvPicPr>
        <p:blipFill>
          <a:blip r:embed="rId4"/>
          <a:stretch/>
        </p:blipFill>
        <p:spPr>
          <a:xfrm>
            <a:off x="6588000" y="189000"/>
            <a:ext cx="2339640" cy="761760"/>
          </a:xfrm>
          <a:prstGeom prst="rect">
            <a:avLst/>
          </a:prstGeom>
          <a:ln>
            <a:noFill/>
          </a:ln>
        </p:spPr>
      </p:pic>
      <p:sp>
        <p:nvSpPr>
          <p:cNvPr id="4" name="PlaceHolder 2"/>
          <p:cNvSpPr>
            <a:spLocks noGrp="1"/>
          </p:cNvSpPr>
          <p:nvPr>
            <p:ph type="title"/>
          </p:nvPr>
        </p:nvSpPr>
        <p:spPr>
          <a:xfrm>
            <a:off x="251640" y="1845000"/>
            <a:ext cx="8640720" cy="1469520"/>
          </a:xfrm>
          <a:prstGeom prst="rect">
            <a:avLst/>
          </a:prstGeom>
        </p:spPr>
        <p:txBody>
          <a:bodyPr anchor="b">
            <a:normAutofit/>
          </a:bodyPr>
          <a:p>
            <a:pPr>
              <a:lnSpc>
                <a:spcPct val="100000"/>
              </a:lnSpc>
            </a:pPr>
            <a:r>
              <a:rPr b="0" lang="en-US" sz="3600" spc="-1" strike="noStrike">
                <a:solidFill>
                  <a:srgbClr val="9a1d2b"/>
                </a:solidFill>
                <a:latin typeface="Arial"/>
              </a:rPr>
              <a:t>Click to edit Master title style</a:t>
            </a:r>
            <a:endParaRPr b="0" lang="en-US" sz="3600" spc="-1" strike="noStrike">
              <a:solidFill>
                <a:srgbClr val="000000"/>
              </a:solidFill>
              <a:latin typeface="Arial"/>
            </a:endParaRPr>
          </a:p>
        </p:txBody>
      </p:sp>
      <p:sp>
        <p:nvSpPr>
          <p:cNvPr id="5" name="PlaceHolder 3"/>
          <p:cNvSpPr>
            <a:spLocks noGrp="1"/>
          </p:cNvSpPr>
          <p:nvPr>
            <p:ph type="sldNum"/>
          </p:nvPr>
        </p:nvSpPr>
        <p:spPr>
          <a:xfrm>
            <a:off x="4211640" y="6251400"/>
            <a:ext cx="720360" cy="364680"/>
          </a:xfrm>
          <a:prstGeom prst="rect">
            <a:avLst/>
          </a:prstGeom>
        </p:spPr>
        <p:txBody>
          <a:bodyPr anchor="ctr"/>
          <a:p>
            <a:pPr algn="ctr">
              <a:lnSpc>
                <a:spcPct val="100000"/>
              </a:lnSpc>
            </a:pPr>
            <a:fld id="{B1200D40-737C-478C-878D-39D5A1F38A3E}" type="slidenum">
              <a:rPr b="0" lang="en-GB" sz="1200" spc="-1" strike="noStrike">
                <a:solidFill>
                  <a:srgbClr val="898989"/>
                </a:solidFill>
                <a:latin typeface="Arial"/>
              </a:rPr>
              <a:t>&lt;number&gt;</a:t>
            </a:fld>
            <a:endParaRPr b="0" lang="en-GB" sz="1200" spc="-1" strike="noStrike">
              <a:latin typeface="Times New Roman"/>
            </a:endParaRPr>
          </a:p>
        </p:txBody>
      </p:sp>
      <p:sp>
        <p:nvSpPr>
          <p:cNvPr id="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7" descr=""/>
          <p:cNvPicPr/>
          <p:nvPr/>
        </p:nvPicPr>
        <p:blipFill>
          <a:blip r:embed="rId2"/>
          <a:stretch/>
        </p:blipFill>
        <p:spPr>
          <a:xfrm>
            <a:off x="250920" y="285840"/>
            <a:ext cx="1944360" cy="563040"/>
          </a:xfrm>
          <a:prstGeom prst="rect">
            <a:avLst/>
          </a:prstGeom>
          <a:ln>
            <a:noFill/>
          </a:ln>
        </p:spPr>
      </p:pic>
      <p:sp>
        <p:nvSpPr>
          <p:cNvPr id="44" name="Line 1"/>
          <p:cNvSpPr/>
          <p:nvPr/>
        </p:nvSpPr>
        <p:spPr>
          <a:xfrm>
            <a:off x="250560" y="1079280"/>
            <a:ext cx="8642520" cy="360"/>
          </a:xfrm>
          <a:prstGeom prst="line">
            <a:avLst/>
          </a:prstGeom>
          <a:ln w="19080">
            <a:solidFill>
              <a:schemeClr val="bg1">
                <a:lumMod val="50000"/>
              </a:schemeClr>
            </a:solidFill>
            <a:custDash>
              <a:ds d="100000" sp="100000"/>
            </a:custDash>
            <a:round/>
          </a:ln>
        </p:spPr>
        <p:style>
          <a:lnRef idx="1">
            <a:schemeClr val="accent1"/>
          </a:lnRef>
          <a:fillRef idx="0">
            <a:schemeClr val="accent1"/>
          </a:fillRef>
          <a:effectRef idx="0">
            <a:schemeClr val="accent1"/>
          </a:effectRef>
          <a:fontRef idx="minor"/>
        </p:style>
      </p:sp>
      <p:pic>
        <p:nvPicPr>
          <p:cNvPr id="45" name="Picture 10" descr=""/>
          <p:cNvPicPr/>
          <p:nvPr/>
        </p:nvPicPr>
        <p:blipFill>
          <a:blip r:embed="rId3"/>
          <a:stretch/>
        </p:blipFill>
        <p:spPr>
          <a:xfrm>
            <a:off x="250920" y="5985000"/>
            <a:ext cx="1201320" cy="647280"/>
          </a:xfrm>
          <a:prstGeom prst="rect">
            <a:avLst/>
          </a:prstGeom>
          <a:ln>
            <a:noFill/>
          </a:ln>
        </p:spPr>
      </p:pic>
      <p:pic>
        <p:nvPicPr>
          <p:cNvPr id="46" name="Picture 2" descr=""/>
          <p:cNvPicPr/>
          <p:nvPr/>
        </p:nvPicPr>
        <p:blipFill>
          <a:blip r:embed="rId4"/>
          <a:stretch/>
        </p:blipFill>
        <p:spPr>
          <a:xfrm>
            <a:off x="6588000" y="189000"/>
            <a:ext cx="2339640" cy="761760"/>
          </a:xfrm>
          <a:prstGeom prst="rect">
            <a:avLst/>
          </a:prstGeom>
          <a:ln>
            <a:noFill/>
          </a:ln>
        </p:spPr>
      </p:pic>
      <p:sp>
        <p:nvSpPr>
          <p:cNvPr id="47" name="PlaceHolder 2"/>
          <p:cNvSpPr>
            <a:spLocks noGrp="1"/>
          </p:cNvSpPr>
          <p:nvPr>
            <p:ph type="title"/>
          </p:nvPr>
        </p:nvSpPr>
        <p:spPr>
          <a:xfrm>
            <a:off x="251640" y="1196640"/>
            <a:ext cx="8640720" cy="1142640"/>
          </a:xfrm>
          <a:prstGeom prst="rect">
            <a:avLst/>
          </a:prstGeom>
        </p:spPr>
        <p:txBody>
          <a:bodyPr anchor="b">
            <a:normAutofit/>
          </a:bodyPr>
          <a:p>
            <a:pPr>
              <a:lnSpc>
                <a:spcPct val="100000"/>
              </a:lnSpc>
            </a:pPr>
            <a:r>
              <a:rPr b="0" lang="en-US" sz="3200" spc="-1" strike="noStrike">
                <a:solidFill>
                  <a:srgbClr val="9a1d2b"/>
                </a:solidFill>
                <a:latin typeface="Arial"/>
              </a:rPr>
              <a:t>Click to edit Master title style</a:t>
            </a:r>
            <a:endParaRPr b="0" lang="en-US" sz="3200" spc="-1" strike="noStrike">
              <a:solidFill>
                <a:srgbClr val="000000"/>
              </a:solidFill>
              <a:latin typeface="Arial"/>
            </a:endParaRPr>
          </a:p>
        </p:txBody>
      </p:sp>
      <p:sp>
        <p:nvSpPr>
          <p:cNvPr id="48" name="PlaceHolder 3"/>
          <p:cNvSpPr>
            <a:spLocks noGrp="1"/>
          </p:cNvSpPr>
          <p:nvPr>
            <p:ph type="body"/>
          </p:nvPr>
        </p:nvSpPr>
        <p:spPr>
          <a:xfrm>
            <a:off x="251640" y="2421000"/>
            <a:ext cx="8640720" cy="37047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bf2f37"/>
              </a:buClr>
              <a:buFont typeface="Arial"/>
              <a:buChar char="•"/>
            </a:pPr>
            <a:r>
              <a:rPr b="0" lang="en-US" sz="2800" spc="-1" strike="noStrike">
                <a:solidFill>
                  <a:srgbClr val="bf2f37"/>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9" name="PlaceHolder 4"/>
          <p:cNvSpPr>
            <a:spLocks noGrp="1"/>
          </p:cNvSpPr>
          <p:nvPr>
            <p:ph type="sldNum"/>
          </p:nvPr>
        </p:nvSpPr>
        <p:spPr>
          <a:xfrm>
            <a:off x="4211640" y="6251400"/>
            <a:ext cx="720360" cy="364680"/>
          </a:xfrm>
          <a:prstGeom prst="rect">
            <a:avLst/>
          </a:prstGeom>
        </p:spPr>
        <p:txBody>
          <a:bodyPr anchor="ctr"/>
          <a:p>
            <a:pPr algn="ctr">
              <a:lnSpc>
                <a:spcPct val="100000"/>
              </a:lnSpc>
            </a:pPr>
            <a:fld id="{4D1380A8-274A-4205-89C7-E505C36F1C59}" type="slidenum">
              <a:rPr b="0" lang="en-GB" sz="1200" spc="-1" strike="noStrike">
                <a:solidFill>
                  <a:srgbClr val="898989"/>
                </a:solidFill>
                <a:latin typeface="Arial"/>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7" descr=""/>
          <p:cNvPicPr/>
          <p:nvPr/>
        </p:nvPicPr>
        <p:blipFill>
          <a:blip r:embed="rId2"/>
          <a:stretch/>
        </p:blipFill>
        <p:spPr>
          <a:xfrm>
            <a:off x="250920" y="285840"/>
            <a:ext cx="1944360" cy="563040"/>
          </a:xfrm>
          <a:prstGeom prst="rect">
            <a:avLst/>
          </a:prstGeom>
          <a:ln>
            <a:noFill/>
          </a:ln>
        </p:spPr>
      </p:pic>
      <p:sp>
        <p:nvSpPr>
          <p:cNvPr id="87" name="Line 1"/>
          <p:cNvSpPr/>
          <p:nvPr/>
        </p:nvSpPr>
        <p:spPr>
          <a:xfrm>
            <a:off x="250560" y="1079280"/>
            <a:ext cx="8642520" cy="360"/>
          </a:xfrm>
          <a:prstGeom prst="line">
            <a:avLst/>
          </a:prstGeom>
          <a:ln w="19080">
            <a:solidFill>
              <a:schemeClr val="bg1">
                <a:lumMod val="50000"/>
              </a:schemeClr>
            </a:solidFill>
            <a:custDash>
              <a:ds d="100000" sp="100000"/>
            </a:custDash>
            <a:round/>
          </a:ln>
        </p:spPr>
        <p:style>
          <a:lnRef idx="1">
            <a:schemeClr val="accent1"/>
          </a:lnRef>
          <a:fillRef idx="0">
            <a:schemeClr val="accent1"/>
          </a:fillRef>
          <a:effectRef idx="0">
            <a:schemeClr val="accent1"/>
          </a:effectRef>
          <a:fontRef idx="minor"/>
        </p:style>
      </p:sp>
      <p:pic>
        <p:nvPicPr>
          <p:cNvPr id="88" name="Picture 10" descr=""/>
          <p:cNvPicPr/>
          <p:nvPr/>
        </p:nvPicPr>
        <p:blipFill>
          <a:blip r:embed="rId3"/>
          <a:stretch/>
        </p:blipFill>
        <p:spPr>
          <a:xfrm>
            <a:off x="250920" y="5985000"/>
            <a:ext cx="1201320" cy="647280"/>
          </a:xfrm>
          <a:prstGeom prst="rect">
            <a:avLst/>
          </a:prstGeom>
          <a:ln>
            <a:noFill/>
          </a:ln>
        </p:spPr>
      </p:pic>
      <p:pic>
        <p:nvPicPr>
          <p:cNvPr id="89" name="Picture 2" descr=""/>
          <p:cNvPicPr/>
          <p:nvPr/>
        </p:nvPicPr>
        <p:blipFill>
          <a:blip r:embed="rId4"/>
          <a:stretch/>
        </p:blipFill>
        <p:spPr>
          <a:xfrm>
            <a:off x="6588000" y="189000"/>
            <a:ext cx="2339640" cy="761760"/>
          </a:xfrm>
          <a:prstGeom prst="rect">
            <a:avLst/>
          </a:prstGeom>
          <a:ln>
            <a:noFill/>
          </a:ln>
        </p:spPr>
      </p:pic>
      <p:sp>
        <p:nvSpPr>
          <p:cNvPr id="90" name="PlaceHolder 2"/>
          <p:cNvSpPr>
            <a:spLocks noGrp="1"/>
          </p:cNvSpPr>
          <p:nvPr>
            <p:ph type="body"/>
          </p:nvPr>
        </p:nvSpPr>
        <p:spPr>
          <a:xfrm>
            <a:off x="457200" y="141264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bf2f37"/>
              </a:buClr>
              <a:buFont typeface="Arial"/>
              <a:buChar char="•"/>
            </a:pPr>
            <a:r>
              <a:rPr b="0" lang="en-US" sz="2400" spc="-1" strike="noStrike">
                <a:solidFill>
                  <a:srgbClr val="bf2f37"/>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91" name="PlaceHolder 3"/>
          <p:cNvSpPr>
            <a:spLocks noGrp="1"/>
          </p:cNvSpPr>
          <p:nvPr>
            <p:ph type="body"/>
          </p:nvPr>
        </p:nvSpPr>
        <p:spPr>
          <a:xfrm>
            <a:off x="4648320" y="141264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bf2f37"/>
              </a:buClr>
              <a:buFont typeface="Arial"/>
              <a:buChar char="•"/>
            </a:pPr>
            <a:r>
              <a:rPr b="0" lang="en-US" sz="2400" spc="-1" strike="noStrike">
                <a:solidFill>
                  <a:srgbClr val="bf2f37"/>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92" name="PlaceHolder 4"/>
          <p:cNvSpPr>
            <a:spLocks noGrp="1"/>
          </p:cNvSpPr>
          <p:nvPr>
            <p:ph type="sldNum"/>
          </p:nvPr>
        </p:nvSpPr>
        <p:spPr>
          <a:xfrm>
            <a:off x="4211640" y="6251400"/>
            <a:ext cx="720360" cy="364680"/>
          </a:xfrm>
          <a:prstGeom prst="rect">
            <a:avLst/>
          </a:prstGeom>
        </p:spPr>
        <p:txBody>
          <a:bodyPr anchor="ctr"/>
          <a:p>
            <a:pPr algn="ctr">
              <a:lnSpc>
                <a:spcPct val="100000"/>
              </a:lnSpc>
            </a:pPr>
            <a:fld id="{A8148CAF-D2AB-4E9E-9822-71375C8E003E}" type="slidenum">
              <a:rPr b="0" lang="en-GB" sz="1200" spc="-1" strike="noStrike">
                <a:solidFill>
                  <a:srgbClr val="898989"/>
                </a:solidFill>
                <a:latin typeface="Arial"/>
              </a:rPr>
              <a:t>&lt;number&gt;</a:t>
            </a:fld>
            <a:endParaRPr b="0" lang="en-GB" sz="1200" spc="-1" strike="noStrike">
              <a:latin typeface="Times New Roman"/>
            </a:endParaRPr>
          </a:p>
        </p:txBody>
      </p:sp>
      <p:sp>
        <p:nvSpPr>
          <p:cNvPr id="93" name="PlaceHolder 5"/>
          <p:cNvSpPr>
            <a:spLocks noGrp="1"/>
          </p:cNvSpPr>
          <p:nvPr>
            <p:ph type="title"/>
          </p:nvPr>
        </p:nvSpPr>
        <p:spPr>
          <a:xfrm>
            <a:off x="457200" y="273600"/>
            <a:ext cx="8229240" cy="1144800"/>
          </a:xfrm>
          <a:prstGeom prst="rect">
            <a:avLst/>
          </a:prstGeom>
        </p:spPr>
        <p:txBody>
          <a:bodyPr lIns="0" rIns="0" tIns="0" bIns="0" anchor="ct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50920" y="1863720"/>
            <a:ext cx="8642160" cy="647280"/>
          </a:xfrm>
          <a:prstGeom prst="rect">
            <a:avLst/>
          </a:prstGeom>
          <a:noFill/>
          <a:ln>
            <a:noFill/>
          </a:ln>
        </p:spPr>
        <p:txBody>
          <a:bodyPr anchor="b">
            <a:normAutofit/>
          </a:bodyPr>
          <a:p>
            <a:pPr algn="ctr">
              <a:lnSpc>
                <a:spcPct val="100000"/>
              </a:lnSpc>
            </a:pPr>
            <a:r>
              <a:rPr b="0" lang="en-US" sz="3600" spc="-1" strike="noStrike">
                <a:solidFill>
                  <a:srgbClr val="000000"/>
                </a:solidFill>
                <a:latin typeface="Arial"/>
              </a:rPr>
              <a:t>Introduction to Text Mining</a:t>
            </a:r>
            <a:endParaRPr b="0" lang="en-US" sz="3600" spc="-1" strike="noStrike">
              <a:solidFill>
                <a:srgbClr val="000000"/>
              </a:solidFill>
              <a:latin typeface="Arial"/>
            </a:endParaRPr>
          </a:p>
        </p:txBody>
      </p:sp>
      <p:sp>
        <p:nvSpPr>
          <p:cNvPr id="131" name="TextShape 2"/>
          <p:cNvSpPr txBox="1"/>
          <p:nvPr/>
        </p:nvSpPr>
        <p:spPr>
          <a:xfrm>
            <a:off x="1872000" y="4608000"/>
            <a:ext cx="6122880" cy="647280"/>
          </a:xfrm>
          <a:prstGeom prst="rect">
            <a:avLst/>
          </a:prstGeom>
          <a:noFill/>
          <a:ln>
            <a:noFill/>
          </a:ln>
        </p:spPr>
        <p:txBody>
          <a:bodyPr/>
          <a:p>
            <a:pPr algn="ctr">
              <a:lnSpc>
                <a:spcPct val="100000"/>
              </a:lnSpc>
              <a:spcBef>
                <a:spcPts val="641"/>
              </a:spcBef>
            </a:pPr>
            <a:r>
              <a:rPr b="0" lang="en-GB" sz="3200" spc="-1" strike="noStrike">
                <a:solidFill>
                  <a:srgbClr val="000000"/>
                </a:solidFill>
                <a:latin typeface="Calibri"/>
              </a:rPr>
              <a:t>Babatunde K Olorisade</a:t>
            </a:r>
            <a:endParaRPr b="0" lang="en-GB" sz="3200" spc="-1" strike="noStrike">
              <a:latin typeface="Arial"/>
            </a:endParaRPr>
          </a:p>
        </p:txBody>
      </p:sp>
      <p:sp>
        <p:nvSpPr>
          <p:cNvPr id="132" name="TextShape 3"/>
          <p:cNvSpPr txBox="1"/>
          <p:nvPr/>
        </p:nvSpPr>
        <p:spPr>
          <a:xfrm>
            <a:off x="4211640" y="6251400"/>
            <a:ext cx="720360" cy="364680"/>
          </a:xfrm>
          <a:prstGeom prst="rect">
            <a:avLst/>
          </a:prstGeom>
          <a:noFill/>
          <a:ln>
            <a:noFill/>
          </a:ln>
        </p:spPr>
        <p:txBody>
          <a:bodyPr anchor="ctr"/>
          <a:p>
            <a:pPr algn="ctr">
              <a:lnSpc>
                <a:spcPct val="100000"/>
              </a:lnSpc>
            </a:pPr>
            <a:fld id="{180FE03C-A926-4FF8-911C-91BF6D873424}" type="slidenum">
              <a:rPr b="0" lang="en-GB" sz="1200" spc="-1" strike="noStrike">
                <a:solidFill>
                  <a:srgbClr val="898989"/>
                </a:solidFill>
                <a:latin typeface="Arial"/>
              </a:rPr>
              <a:t>&lt;number&gt;</a:t>
            </a:fld>
            <a:endParaRPr b="0" lang="en-GB" sz="1200" spc="-1" strike="noStrike">
              <a:latin typeface="Times New Roman"/>
            </a:endParaRPr>
          </a:p>
        </p:txBody>
      </p:sp>
      <p:sp>
        <p:nvSpPr>
          <p:cNvPr id="133" name="CustomShape 4"/>
          <p:cNvSpPr/>
          <p:nvPr/>
        </p:nvSpPr>
        <p:spPr>
          <a:xfrm>
            <a:off x="1476360" y="5257800"/>
            <a:ext cx="7559280" cy="158148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Arial"/>
              </a:rPr>
              <a:t>This study was supported by the NIHR Biomedical Research Centre at the University Hospitals Bristol NHS Foundation Trust and the University of Bristol. The views expressed in this presentation are those of the author(s) and not necessarily those of the NHS, the National Institute for Health Research or the Department of Health and Social Care.</a:t>
            </a:r>
            <a:endParaRPr b="0" lang="en-GB" sz="1600" spc="-1" strike="noStrike">
              <a:latin typeface="Arial"/>
            </a:endParaRPr>
          </a:p>
          <a:p>
            <a:pPr>
              <a:lnSpc>
                <a:spcPct val="100000"/>
              </a:lnSpc>
            </a:pPr>
            <a:endParaRPr b="0" lang="en-GB" sz="1600" spc="-1" strike="noStrike">
              <a:latin typeface="Arial"/>
            </a:endParaRPr>
          </a:p>
        </p:txBody>
      </p:sp>
      <p:sp>
        <p:nvSpPr>
          <p:cNvPr id="134" name="CustomShape 5"/>
          <p:cNvSpPr/>
          <p:nvPr/>
        </p:nvSpPr>
        <p:spPr>
          <a:xfrm>
            <a:off x="1976760" y="2631240"/>
            <a:ext cx="4905360" cy="1188360"/>
          </a:xfrm>
          <a:prstGeom prst="rect">
            <a:avLst/>
          </a:prstGeom>
          <a:noFill/>
          <a:ln>
            <a:noFill/>
          </a:ln>
        </p:spPr>
        <p:style>
          <a:lnRef idx="0"/>
          <a:fillRef idx="0"/>
          <a:effectRef idx="0"/>
          <a:fontRef idx="minor"/>
        </p:style>
        <p:txBody>
          <a:bodyPr/>
          <a:p>
            <a:pPr algn="ctr">
              <a:lnSpc>
                <a:spcPct val="100000"/>
              </a:lnSpc>
            </a:pPr>
            <a:r>
              <a:rPr b="0" lang="en-GB" sz="3600" spc="-1" strike="noStrike">
                <a:solidFill>
                  <a:srgbClr val="953735"/>
                </a:solidFill>
                <a:latin typeface="Arial"/>
              </a:rPr>
              <a:t>Parameter Tuning</a:t>
            </a:r>
            <a:endParaRPr b="0" lang="en-GB" sz="3600" spc="-1" strike="noStrike">
              <a:latin typeface="Arial"/>
            </a:endParaRPr>
          </a:p>
          <a:p>
            <a:pPr algn="ctr">
              <a:lnSpc>
                <a:spcPct val="100000"/>
              </a:lnSpc>
            </a:pPr>
            <a:endParaRPr b="0" lang="en-GB"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5400" y="1595160"/>
            <a:ext cx="8640720" cy="49752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Recap of last session</a:t>
            </a:r>
            <a:br/>
            <a:endParaRPr b="0" lang="en-US" sz="3200" spc="-1" strike="noStrike">
              <a:solidFill>
                <a:srgbClr val="000000"/>
              </a:solidFill>
              <a:latin typeface="Arial"/>
            </a:endParaRPr>
          </a:p>
        </p:txBody>
      </p:sp>
      <p:sp>
        <p:nvSpPr>
          <p:cNvPr id="136" name="TextShape 2"/>
          <p:cNvSpPr txBox="1"/>
          <p:nvPr/>
        </p:nvSpPr>
        <p:spPr>
          <a:xfrm>
            <a:off x="251640" y="1652400"/>
            <a:ext cx="8640720" cy="4473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Cross validation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Meaning and types of cross validation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Importance of cross validation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Implementation </a:t>
            </a:r>
            <a:endParaRPr b="0" lang="en-US" sz="2800" spc="-1" strike="noStrike">
              <a:solidFill>
                <a:srgbClr val="000000"/>
              </a:solidFill>
              <a:latin typeface="Calibri"/>
            </a:endParaRPr>
          </a:p>
        </p:txBody>
      </p:sp>
      <p:sp>
        <p:nvSpPr>
          <p:cNvPr id="137" name="TextShape 3"/>
          <p:cNvSpPr txBox="1"/>
          <p:nvPr/>
        </p:nvSpPr>
        <p:spPr>
          <a:xfrm>
            <a:off x="4211640" y="6251400"/>
            <a:ext cx="720360" cy="364680"/>
          </a:xfrm>
          <a:prstGeom prst="rect">
            <a:avLst/>
          </a:prstGeom>
          <a:noFill/>
          <a:ln>
            <a:noFill/>
          </a:ln>
        </p:spPr>
        <p:txBody>
          <a:bodyPr anchor="ctr"/>
          <a:p>
            <a:pPr algn="ctr">
              <a:lnSpc>
                <a:spcPct val="100000"/>
              </a:lnSpc>
            </a:pPr>
            <a:fld id="{C061ECF1-BF66-4A1B-B8A6-37FA3E1117EB}"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98800" y="1149480"/>
            <a:ext cx="8640720" cy="49752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This session</a:t>
            </a:r>
            <a:endParaRPr b="0" lang="en-US" sz="3200" spc="-1" strike="noStrike">
              <a:solidFill>
                <a:srgbClr val="000000"/>
              </a:solidFill>
              <a:latin typeface="Arial"/>
            </a:endParaRPr>
          </a:p>
        </p:txBody>
      </p:sp>
      <p:sp>
        <p:nvSpPr>
          <p:cNvPr id="139" name="TextShape 2"/>
          <p:cNvSpPr txBox="1"/>
          <p:nvPr/>
        </p:nvSpPr>
        <p:spPr>
          <a:xfrm>
            <a:off x="251640" y="1595520"/>
            <a:ext cx="8640720" cy="45302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Parameter tuning</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Grid search</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Cross validation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Pipelining </a:t>
            </a:r>
            <a:endParaRPr b="0" lang="en-US" sz="2800" spc="-1" strike="noStrike">
              <a:solidFill>
                <a:srgbClr val="000000"/>
              </a:solidFill>
              <a:latin typeface="Calibri"/>
            </a:endParaRPr>
          </a:p>
        </p:txBody>
      </p:sp>
      <p:sp>
        <p:nvSpPr>
          <p:cNvPr id="140" name="TextShape 3"/>
          <p:cNvSpPr txBox="1"/>
          <p:nvPr/>
        </p:nvSpPr>
        <p:spPr>
          <a:xfrm>
            <a:off x="4211640" y="6251400"/>
            <a:ext cx="720360" cy="364680"/>
          </a:xfrm>
          <a:prstGeom prst="rect">
            <a:avLst/>
          </a:prstGeom>
          <a:noFill/>
          <a:ln>
            <a:noFill/>
          </a:ln>
        </p:spPr>
        <p:txBody>
          <a:bodyPr anchor="ctr"/>
          <a:p>
            <a:pPr algn="ctr">
              <a:lnSpc>
                <a:spcPct val="100000"/>
              </a:lnSpc>
            </a:pPr>
            <a:fld id="{B8F7D416-5E3E-4581-8A63-6CBDC726E4F7}"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51640" y="1196640"/>
            <a:ext cx="8640720" cy="47880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Parameter tuning</a:t>
            </a:r>
            <a:endParaRPr b="0" lang="en-US" sz="3200" spc="-1" strike="noStrike">
              <a:solidFill>
                <a:srgbClr val="000000"/>
              </a:solidFill>
              <a:latin typeface="Arial"/>
            </a:endParaRPr>
          </a:p>
        </p:txBody>
      </p:sp>
      <p:sp>
        <p:nvSpPr>
          <p:cNvPr id="142" name="TextShape 2"/>
          <p:cNvSpPr txBox="1"/>
          <p:nvPr/>
        </p:nvSpPr>
        <p:spPr>
          <a:xfrm>
            <a:off x="251640" y="1719000"/>
            <a:ext cx="8640720" cy="44067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algorithm has multiple parameters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parameter can (in most cases) take on multiple options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Optimal combination of these parameters is key to obtaining an optimal model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But all possible combination of these parameter choices is practically in-exhaustible</a:t>
            </a:r>
            <a:endParaRPr b="0" lang="en-US" sz="3200" spc="-1" strike="noStrike">
              <a:solidFill>
                <a:srgbClr val="000000"/>
              </a:solidFill>
              <a:latin typeface="Calibri"/>
            </a:endParaRPr>
          </a:p>
        </p:txBody>
      </p:sp>
      <p:sp>
        <p:nvSpPr>
          <p:cNvPr id="143" name="TextShape 3"/>
          <p:cNvSpPr txBox="1"/>
          <p:nvPr/>
        </p:nvSpPr>
        <p:spPr>
          <a:xfrm>
            <a:off x="4211640" y="6251400"/>
            <a:ext cx="720360" cy="364680"/>
          </a:xfrm>
          <a:prstGeom prst="rect">
            <a:avLst/>
          </a:prstGeom>
          <a:noFill/>
          <a:ln>
            <a:noFill/>
          </a:ln>
        </p:spPr>
        <p:txBody>
          <a:bodyPr anchor="ctr"/>
          <a:p>
            <a:pPr algn="ctr">
              <a:lnSpc>
                <a:spcPct val="100000"/>
              </a:lnSpc>
            </a:pPr>
            <a:fld id="{A182EC49-5520-4237-9CE1-A42D022350EE}"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251640" y="1196640"/>
            <a:ext cx="8640720" cy="50724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Parameters example</a:t>
            </a:r>
            <a:endParaRPr b="0" lang="en-US" sz="3200" spc="-1" strike="noStrike">
              <a:solidFill>
                <a:srgbClr val="000000"/>
              </a:solidFill>
              <a:latin typeface="Arial"/>
            </a:endParaRPr>
          </a:p>
        </p:txBody>
      </p:sp>
      <p:sp>
        <p:nvSpPr>
          <p:cNvPr id="145" name="TextShape 2"/>
          <p:cNvSpPr txBox="1"/>
          <p:nvPr/>
        </p:nvSpPr>
        <p:spPr>
          <a:xfrm>
            <a:off x="251640" y="1747440"/>
            <a:ext cx="8640720" cy="43783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example of the support vector machine implementation in sklearn</a:t>
            </a:r>
            <a:endParaRPr b="0" lang="en-US" sz="3200" spc="-1" strike="noStrike">
              <a:solidFill>
                <a:srgbClr val="000000"/>
              </a:solidFill>
              <a:latin typeface="Calibri"/>
            </a:endParaRPr>
          </a:p>
          <a:p>
            <a:pPr lvl="1" marL="743040" indent="-285480">
              <a:lnSpc>
                <a:spcPct val="100000"/>
              </a:lnSpc>
              <a:spcBef>
                <a:spcPts val="561"/>
              </a:spcBef>
              <a:buClr>
                <a:srgbClr val="bf2f37"/>
              </a:buClr>
              <a:buFont typeface="Arial"/>
              <a:buChar char="•"/>
            </a:pPr>
            <a:r>
              <a:rPr b="0" i="1" lang="en-US" sz="2800" spc="-1" strike="noStrike">
                <a:solidFill>
                  <a:srgbClr val="bf2f37"/>
                </a:solidFill>
                <a:latin typeface="Calibri"/>
                <a:ea typeface="Calibri"/>
              </a:rPr>
              <a:t>class </a:t>
            </a:r>
            <a:r>
              <a:rPr b="0" lang="en-US" sz="2800" spc="-1" strike="noStrike">
                <a:solidFill>
                  <a:srgbClr val="bf2f37"/>
                </a:solidFill>
                <a:latin typeface="Calibri"/>
                <a:ea typeface="Calibri"/>
              </a:rPr>
              <a:t>sklearn.svm.SVC(</a:t>
            </a:r>
            <a:r>
              <a:rPr b="0" i="1" lang="en-US" sz="2800" spc="-1" strike="noStrike">
                <a:solidFill>
                  <a:srgbClr val="bf2f37"/>
                </a:solidFill>
                <a:latin typeface="Calibri"/>
                <a:ea typeface="Calibri"/>
              </a:rPr>
              <a:t>C=1.0</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kernel=’rbf’</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degree=3</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gamma=’auto_deprecated’</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coef0=0.0</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shrinking=True</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probability=False</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tol=0.001</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cache_size=200</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class_weight=None</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verbose=False</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max_iter=-1</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decision_function_shape=’ovr’</a:t>
            </a:r>
            <a:r>
              <a:rPr b="0" lang="en-US" sz="2800" spc="-1" strike="noStrike">
                <a:solidFill>
                  <a:srgbClr val="bf2f37"/>
                </a:solidFill>
                <a:latin typeface="Calibri"/>
                <a:ea typeface="Calibri"/>
              </a:rPr>
              <a:t>, </a:t>
            </a:r>
            <a:r>
              <a:rPr b="0" i="1" lang="en-US" sz="2800" spc="-1" strike="noStrike">
                <a:solidFill>
                  <a:srgbClr val="bf2f37"/>
                </a:solidFill>
                <a:latin typeface="Calibri"/>
                <a:ea typeface="Calibri"/>
              </a:rPr>
              <a:t>random_state=None</a:t>
            </a:r>
            <a:r>
              <a:rPr b="0" lang="en-US" sz="2800" spc="-1" strike="noStrike">
                <a:solidFill>
                  <a:srgbClr val="bf2f37"/>
                </a:solidFill>
                <a:latin typeface="Calibri"/>
                <a:ea typeface="Calibri"/>
              </a:rPr>
              <a:t>)</a:t>
            </a:r>
            <a:endParaRPr b="0" lang="en-US" sz="2800" spc="-1" strike="noStrike">
              <a:solidFill>
                <a:srgbClr val="000000"/>
              </a:solidFill>
              <a:latin typeface="Calibri"/>
            </a:endParaRPr>
          </a:p>
        </p:txBody>
      </p:sp>
      <p:sp>
        <p:nvSpPr>
          <p:cNvPr id="146" name="TextShape 3"/>
          <p:cNvSpPr txBox="1"/>
          <p:nvPr/>
        </p:nvSpPr>
        <p:spPr>
          <a:xfrm>
            <a:off x="4211640" y="6251400"/>
            <a:ext cx="720360" cy="364680"/>
          </a:xfrm>
          <a:prstGeom prst="rect">
            <a:avLst/>
          </a:prstGeom>
          <a:noFill/>
          <a:ln>
            <a:noFill/>
          </a:ln>
        </p:spPr>
        <p:txBody>
          <a:bodyPr anchor="ctr"/>
          <a:p>
            <a:pPr algn="ctr">
              <a:lnSpc>
                <a:spcPct val="100000"/>
              </a:lnSpc>
            </a:pPr>
            <a:fld id="{EE86D8C7-3CB2-4C01-BA72-CBB62DA2CAE3}"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1583640"/>
            <a:ext cx="4038120" cy="4354920"/>
          </a:xfrm>
          <a:prstGeom prst="rect">
            <a:avLst/>
          </a:prstGeom>
          <a:noFill/>
          <a:ln>
            <a:noFill/>
          </a:ln>
        </p:spPr>
        <p:txBody>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C</a:t>
            </a:r>
            <a:r>
              <a:rPr b="0" lang="en-US" sz="2800" spc="-1" strike="noStrike">
                <a:solidFill>
                  <a:srgbClr val="000000"/>
                </a:solidFill>
                <a:latin typeface="Calibri"/>
                <a:ea typeface="Calibri"/>
              </a:rPr>
              <a:t> : float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kernel</a:t>
            </a:r>
            <a:r>
              <a:rPr b="0" lang="en-US" sz="2800" spc="-1" strike="noStrike">
                <a:solidFill>
                  <a:srgbClr val="000000"/>
                </a:solidFill>
                <a:latin typeface="Calibri"/>
                <a:ea typeface="Calibri"/>
              </a:rPr>
              <a:t> : string</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degree</a:t>
            </a:r>
            <a:r>
              <a:rPr b="0" lang="en-US" sz="2800" spc="-1" strike="noStrike">
                <a:solidFill>
                  <a:srgbClr val="000000"/>
                </a:solidFill>
                <a:latin typeface="Calibri"/>
                <a:ea typeface="Calibri"/>
              </a:rPr>
              <a:t> : int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gamma</a:t>
            </a:r>
            <a:r>
              <a:rPr b="0" lang="en-US" sz="2800" spc="-1" strike="noStrike">
                <a:solidFill>
                  <a:srgbClr val="000000"/>
                </a:solidFill>
                <a:latin typeface="Calibri"/>
                <a:ea typeface="Calibri"/>
              </a:rPr>
              <a:t> : float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coef0</a:t>
            </a:r>
            <a:r>
              <a:rPr b="0" lang="en-US" sz="2800" spc="-1" strike="noStrike">
                <a:solidFill>
                  <a:srgbClr val="000000"/>
                </a:solidFill>
                <a:latin typeface="Calibri"/>
                <a:ea typeface="Calibri"/>
              </a:rPr>
              <a:t> : float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shrinking</a:t>
            </a:r>
            <a:r>
              <a:rPr b="0" lang="en-US" sz="2800" spc="-1" strike="noStrike">
                <a:solidFill>
                  <a:srgbClr val="000000"/>
                </a:solidFill>
                <a:latin typeface="Calibri"/>
                <a:ea typeface="Calibri"/>
              </a:rPr>
              <a:t> : boolean</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random_state</a:t>
            </a:r>
            <a:r>
              <a:rPr b="0" lang="en-US" sz="2800" spc="-1" strike="noStrike">
                <a:solidFill>
                  <a:srgbClr val="000000"/>
                </a:solidFill>
                <a:latin typeface="Calibri"/>
                <a:ea typeface="Calibri"/>
              </a:rPr>
              <a:t> : int</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148" name="TextShape 2"/>
          <p:cNvSpPr txBox="1"/>
          <p:nvPr/>
        </p:nvSpPr>
        <p:spPr>
          <a:xfrm>
            <a:off x="4648320" y="1583640"/>
            <a:ext cx="4038120" cy="4354920"/>
          </a:xfrm>
          <a:prstGeom prst="rect">
            <a:avLst/>
          </a:prstGeom>
          <a:noFill/>
          <a:ln>
            <a:noFill/>
          </a:ln>
        </p:spPr>
        <p:txBody>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probability</a:t>
            </a:r>
            <a:r>
              <a:rPr b="0" lang="en-US" sz="2800" spc="-1" strike="noStrike">
                <a:solidFill>
                  <a:srgbClr val="000000"/>
                </a:solidFill>
                <a:latin typeface="Calibri"/>
                <a:ea typeface="Calibri"/>
              </a:rPr>
              <a:t> : boolean</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tol</a:t>
            </a:r>
            <a:r>
              <a:rPr b="0" lang="en-US" sz="2800" spc="-1" strike="noStrike">
                <a:solidFill>
                  <a:srgbClr val="000000"/>
                </a:solidFill>
                <a:latin typeface="Calibri"/>
                <a:ea typeface="Calibri"/>
              </a:rPr>
              <a:t> : float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cache_size</a:t>
            </a:r>
            <a:r>
              <a:rPr b="0" lang="en-US" sz="2800" spc="-1" strike="noStrike">
                <a:solidFill>
                  <a:srgbClr val="000000"/>
                </a:solidFill>
                <a:latin typeface="Calibri"/>
                <a:ea typeface="Calibri"/>
              </a:rPr>
              <a:t> : float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class_weight</a:t>
            </a:r>
            <a:r>
              <a:rPr b="0" lang="en-US" sz="2800" spc="-1" strike="noStrike">
                <a:solidFill>
                  <a:srgbClr val="000000"/>
                </a:solidFill>
                <a:latin typeface="Calibri"/>
                <a:ea typeface="Calibri"/>
              </a:rPr>
              <a:t> : {dict, ‘balanced’}</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verbose</a:t>
            </a:r>
            <a:r>
              <a:rPr b="0" lang="en-US" sz="2800" spc="-1" strike="noStrike">
                <a:solidFill>
                  <a:srgbClr val="000000"/>
                </a:solidFill>
                <a:latin typeface="Calibri"/>
                <a:ea typeface="Calibri"/>
              </a:rPr>
              <a:t> : bool</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max_iter</a:t>
            </a:r>
            <a:r>
              <a:rPr b="0" lang="en-US" sz="2800" spc="-1" strike="noStrike">
                <a:solidFill>
                  <a:srgbClr val="000000"/>
                </a:solidFill>
                <a:latin typeface="Calibri"/>
                <a:ea typeface="Calibri"/>
              </a:rPr>
              <a:t> : int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a:ea typeface="Calibri"/>
              </a:rPr>
              <a:t>decision_function_shape</a:t>
            </a:r>
            <a:r>
              <a:rPr b="0" lang="en-US" sz="2800" spc="-1" strike="noStrike">
                <a:solidFill>
                  <a:srgbClr val="000000"/>
                </a:solidFill>
                <a:latin typeface="Calibri"/>
                <a:ea typeface="Calibri"/>
              </a:rPr>
              <a:t> : ‘ovo’, ‘ovr’</a:t>
            </a:r>
            <a:endParaRPr b="0" lang="en-US" sz="2800" spc="-1" strike="noStrike">
              <a:solidFill>
                <a:srgbClr val="000000"/>
              </a:solidFill>
              <a:latin typeface="Calibri"/>
            </a:endParaRPr>
          </a:p>
        </p:txBody>
      </p:sp>
      <p:sp>
        <p:nvSpPr>
          <p:cNvPr id="149" name="TextShape 3"/>
          <p:cNvSpPr txBox="1"/>
          <p:nvPr/>
        </p:nvSpPr>
        <p:spPr>
          <a:xfrm>
            <a:off x="4211640" y="6251400"/>
            <a:ext cx="720360" cy="364680"/>
          </a:xfrm>
          <a:prstGeom prst="rect">
            <a:avLst/>
          </a:prstGeom>
          <a:noFill/>
          <a:ln>
            <a:noFill/>
          </a:ln>
        </p:spPr>
        <p:txBody>
          <a:bodyPr anchor="ctr"/>
          <a:p>
            <a:pPr algn="ctr">
              <a:lnSpc>
                <a:spcPct val="100000"/>
              </a:lnSpc>
            </a:pPr>
            <a:fld id="{89E0BF46-03B7-4257-9A3E-163B976B2072}" type="slidenum">
              <a:rPr b="0" lang="en-GB" sz="1200" spc="-1" strike="noStrike">
                <a:solidFill>
                  <a:srgbClr val="898989"/>
                </a:solidFill>
                <a:latin typeface="Arial"/>
              </a:rPr>
              <a:t>&lt;number&gt;</a:t>
            </a:fld>
            <a:endParaRPr b="0" lang="en-GB" sz="1200" spc="-1" strike="noStrike">
              <a:latin typeface="Times New Roman"/>
            </a:endParaRPr>
          </a:p>
        </p:txBody>
      </p:sp>
      <p:sp>
        <p:nvSpPr>
          <p:cNvPr id="150" name="CustomShape 4"/>
          <p:cNvSpPr/>
          <p:nvPr/>
        </p:nvSpPr>
        <p:spPr>
          <a:xfrm>
            <a:off x="289440" y="1073520"/>
            <a:ext cx="8640720" cy="5072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GB" sz="3200" spc="-1" strike="noStrike">
                <a:solidFill>
                  <a:srgbClr val="9a1d2b"/>
                </a:solidFill>
                <a:latin typeface="Arial"/>
              </a:rPr>
              <a:t>Parameters example</a:t>
            </a:r>
            <a:endParaRPr b="0" lang="en-GB"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51640" y="1196640"/>
            <a:ext cx="8640720" cy="50724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Grid search</a:t>
            </a:r>
            <a:endParaRPr b="0" lang="en-US" sz="3200" spc="-1" strike="noStrike">
              <a:solidFill>
                <a:srgbClr val="000000"/>
              </a:solidFill>
              <a:latin typeface="Arial"/>
            </a:endParaRPr>
          </a:p>
        </p:txBody>
      </p:sp>
      <p:sp>
        <p:nvSpPr>
          <p:cNvPr id="152" name="TextShape 2"/>
          <p:cNvSpPr txBox="1"/>
          <p:nvPr/>
        </p:nvSpPr>
        <p:spPr>
          <a:xfrm>
            <a:off x="251640" y="1747440"/>
            <a:ext cx="8640720" cy="43783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extensive multi-parameter search approach used in machine learning to determine an optimal combination of given parameter values.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search develops models with the different parameters combined and evaluate against each other</a:t>
            </a:r>
            <a:endParaRPr b="0" lang="en-US" sz="3200" spc="-1" strike="noStrike">
              <a:solidFill>
                <a:srgbClr val="000000"/>
              </a:solidFill>
              <a:latin typeface="Calibri"/>
            </a:endParaRPr>
          </a:p>
        </p:txBody>
      </p:sp>
      <p:sp>
        <p:nvSpPr>
          <p:cNvPr id="153" name="TextShape 3"/>
          <p:cNvSpPr txBox="1"/>
          <p:nvPr/>
        </p:nvSpPr>
        <p:spPr>
          <a:xfrm>
            <a:off x="4211640" y="6251400"/>
            <a:ext cx="720360" cy="364680"/>
          </a:xfrm>
          <a:prstGeom prst="rect">
            <a:avLst/>
          </a:prstGeom>
          <a:noFill/>
          <a:ln>
            <a:noFill/>
          </a:ln>
        </p:spPr>
        <p:txBody>
          <a:bodyPr anchor="ctr"/>
          <a:p>
            <a:pPr algn="ctr">
              <a:lnSpc>
                <a:spcPct val="100000"/>
              </a:lnSpc>
            </a:pPr>
            <a:fld id="{4CACD31A-64DD-4A9A-BAD8-AF31B5564C0B}"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51640" y="1196640"/>
            <a:ext cx="8640720" cy="545040"/>
          </a:xfrm>
          <a:prstGeom prst="rect">
            <a:avLst/>
          </a:prstGeom>
          <a:noFill/>
          <a:ln>
            <a:noFill/>
          </a:ln>
        </p:spPr>
        <p:txBody>
          <a:bodyPr anchor="b">
            <a:normAutofit/>
          </a:bodyPr>
          <a:p>
            <a:pPr algn="ctr">
              <a:lnSpc>
                <a:spcPct val="100000"/>
              </a:lnSpc>
            </a:pPr>
            <a:r>
              <a:rPr b="0" lang="en-US" sz="3200" spc="-1" strike="noStrike">
                <a:solidFill>
                  <a:srgbClr val="9a1d2b"/>
                </a:solidFill>
                <a:latin typeface="Arial"/>
              </a:rPr>
              <a:t>Grid search and cross validation</a:t>
            </a:r>
            <a:endParaRPr b="0" lang="en-US" sz="3200" spc="-1" strike="noStrike">
              <a:solidFill>
                <a:srgbClr val="000000"/>
              </a:solidFill>
              <a:latin typeface="Arial"/>
            </a:endParaRPr>
          </a:p>
        </p:txBody>
      </p:sp>
      <p:sp>
        <p:nvSpPr>
          <p:cNvPr id="155" name="TextShape 2"/>
          <p:cNvSpPr txBox="1"/>
          <p:nvPr/>
        </p:nvSpPr>
        <p:spPr>
          <a:xfrm>
            <a:off x="251640" y="1804320"/>
            <a:ext cx="8640720" cy="43214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grid seach process is usually combined with cross validation</a:t>
            </a:r>
            <a:endParaRPr b="0" lang="en-US" sz="3200" spc="-1" strike="noStrike">
              <a:solidFill>
                <a:srgbClr val="000000"/>
              </a:solidFill>
              <a:latin typeface="Calibri"/>
            </a:endParaRPr>
          </a:p>
        </p:txBody>
      </p:sp>
      <p:sp>
        <p:nvSpPr>
          <p:cNvPr id="156" name="TextShape 3"/>
          <p:cNvSpPr txBox="1"/>
          <p:nvPr/>
        </p:nvSpPr>
        <p:spPr>
          <a:xfrm>
            <a:off x="4211640" y="6251400"/>
            <a:ext cx="720360" cy="364680"/>
          </a:xfrm>
          <a:prstGeom prst="rect">
            <a:avLst/>
          </a:prstGeom>
          <a:noFill/>
          <a:ln>
            <a:noFill/>
          </a:ln>
        </p:spPr>
        <p:txBody>
          <a:bodyPr anchor="ctr"/>
          <a:p>
            <a:pPr algn="ctr">
              <a:lnSpc>
                <a:spcPct val="100000"/>
              </a:lnSpc>
            </a:pPr>
            <a:fld id="{B289D345-D145-412B-B39B-12AA78580C84}" type="slidenum">
              <a:rPr b="0" lang="en-GB" sz="1200" spc="-1" strike="noStrike">
                <a:solidFill>
                  <a:srgbClr val="898989"/>
                </a:solidFill>
                <a:latin typeface="Arial"/>
              </a:rPr>
              <a:t>&lt;number&gt;</a:t>
            </a:fld>
            <a:endParaRPr b="0" lang="en-GB"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609</TotalTime>
  <Application>LibreOffice/6.0.7.3$Linux_X86_64 LibreOffice_project/00m0$Build-3</Application>
  <Words>47</Words>
  <Paragraphs>19</Paragraphs>
  <Company>University of Bristol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2013-02-14T16:53:45Z</dcterms:created>
  <dc:creator>rebtc</dc:creator>
  <dc:description/>
  <dc:language>en-GB</dc:language>
  <cp:lastModifiedBy/>
  <dcterms:modified xsi:type="dcterms:W3CDTF">2019-05-21T17:48:04Z</dcterms:modified>
  <cp:revision>271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Bristol</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