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256" r:id="rId2"/>
    <p:sldId id="273" r:id="rId3"/>
    <p:sldId id="274" r:id="rId4"/>
    <p:sldId id="275" r:id="rId5"/>
    <p:sldId id="276" r:id="rId6"/>
    <p:sldId id="278" r:id="rId7"/>
    <p:sldId id="277" r:id="rId8"/>
    <p:sldId id="279" r:id="rId9"/>
    <p:sldId id="280" r:id="rId1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5B5647"/>
    <a:srgbClr val="9A1D2B"/>
    <a:srgbClr val="BF2F37"/>
    <a:srgbClr val="AAA49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D00741-4F33-680B-2D84-86831501F052}" v="4" dt="2019-05-21T16:15:26.5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200" autoAdjust="0"/>
    <p:restoredTop sz="94660" autoAdjust="0"/>
  </p:normalViewPr>
  <p:slideViewPr>
    <p:cSldViewPr>
      <p:cViewPr varScale="1">
        <p:scale>
          <a:sx n="114" d="100"/>
          <a:sy n="114" d="100"/>
        </p:scale>
        <p:origin x="189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8" d="100"/>
          <a:sy n="88" d="100"/>
        </p:scale>
        <p:origin x="3822"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39CC4C6-963D-4516-AD78-A6A1E9FCC83B}"/>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GB"/>
          </a:p>
        </p:txBody>
      </p:sp>
      <p:sp>
        <p:nvSpPr>
          <p:cNvPr id="3" name="Date Placeholder 2">
            <a:extLst>
              <a:ext uri="{FF2B5EF4-FFF2-40B4-BE49-F238E27FC236}">
                <a16:creationId xmlns:a16="http://schemas.microsoft.com/office/drawing/2014/main" id="{133280BC-70BB-450E-9A43-2DD5520CDDD5}"/>
              </a:ext>
            </a:extLst>
          </p:cNvPr>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429631E0-CB28-4C00-B8F3-2735F554408E}" type="datetimeFigureOut">
              <a:rPr lang="en-GB"/>
              <a:pPr>
                <a:defRPr/>
              </a:pPr>
              <a:t>21/05/2019</a:t>
            </a:fld>
            <a:endParaRPr lang="en-GB"/>
          </a:p>
        </p:txBody>
      </p:sp>
      <p:sp>
        <p:nvSpPr>
          <p:cNvPr id="4" name="Footer Placeholder 3">
            <a:extLst>
              <a:ext uri="{FF2B5EF4-FFF2-40B4-BE49-F238E27FC236}">
                <a16:creationId xmlns:a16="http://schemas.microsoft.com/office/drawing/2014/main" id="{D41AA2C7-1FAB-4961-A8BE-E59D75A0343B}"/>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GB"/>
          </a:p>
        </p:txBody>
      </p:sp>
      <p:sp>
        <p:nvSpPr>
          <p:cNvPr id="5" name="Slide Number Placeholder 4">
            <a:extLst>
              <a:ext uri="{FF2B5EF4-FFF2-40B4-BE49-F238E27FC236}">
                <a16:creationId xmlns:a16="http://schemas.microsoft.com/office/drawing/2014/main" id="{DD874746-387A-497E-ADC3-BEC38F5251D1}"/>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79DBFD42-A8EA-498F-8228-FF258EBE867E}"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3A431D4-C38D-48EA-AB7D-18837BCF0EB6}"/>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GB"/>
          </a:p>
        </p:txBody>
      </p:sp>
      <p:sp>
        <p:nvSpPr>
          <p:cNvPr id="3" name="Date Placeholder 2">
            <a:extLst>
              <a:ext uri="{FF2B5EF4-FFF2-40B4-BE49-F238E27FC236}">
                <a16:creationId xmlns:a16="http://schemas.microsoft.com/office/drawing/2014/main" id="{EFD8339C-04CD-4DEB-B734-297F5D7D502E}"/>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1385E4B3-3103-4A1B-9189-51FE7C59492E}" type="datetimeFigureOut">
              <a:rPr lang="en-GB"/>
              <a:pPr>
                <a:defRPr/>
              </a:pPr>
              <a:t>21/05/2019</a:t>
            </a:fld>
            <a:endParaRPr lang="en-GB"/>
          </a:p>
        </p:txBody>
      </p:sp>
      <p:sp>
        <p:nvSpPr>
          <p:cNvPr id="4" name="Slide Image Placeholder 3">
            <a:extLst>
              <a:ext uri="{FF2B5EF4-FFF2-40B4-BE49-F238E27FC236}">
                <a16:creationId xmlns:a16="http://schemas.microsoft.com/office/drawing/2014/main" id="{FFF32BCA-7463-4194-BDB7-5EF1B30E7EC1}"/>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a:extLst>
              <a:ext uri="{FF2B5EF4-FFF2-40B4-BE49-F238E27FC236}">
                <a16:creationId xmlns:a16="http://schemas.microsoft.com/office/drawing/2014/main" id="{9EFD43CF-3748-4DE2-8ABF-DC3C6A9ADF37}"/>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a:extLst>
              <a:ext uri="{FF2B5EF4-FFF2-40B4-BE49-F238E27FC236}">
                <a16:creationId xmlns:a16="http://schemas.microsoft.com/office/drawing/2014/main" id="{7095C9A6-CDB4-4BEA-9F08-247DDB4F9A8C}"/>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GB"/>
          </a:p>
        </p:txBody>
      </p:sp>
      <p:sp>
        <p:nvSpPr>
          <p:cNvPr id="7" name="Slide Number Placeholder 6">
            <a:extLst>
              <a:ext uri="{FF2B5EF4-FFF2-40B4-BE49-F238E27FC236}">
                <a16:creationId xmlns:a16="http://schemas.microsoft.com/office/drawing/2014/main" id="{7F9C3258-4B38-4925-9C17-31BD6BC5B3D3}"/>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F79BCD83-6985-45DB-B51B-D9B6E4745842}"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and subtitle">
    <p:spTree>
      <p:nvGrpSpPr>
        <p:cNvPr id="1" name=""/>
        <p:cNvGrpSpPr/>
        <p:nvPr/>
      </p:nvGrpSpPr>
      <p:grpSpPr>
        <a:xfrm>
          <a:off x="0" y="0"/>
          <a:ext cx="0" cy="0"/>
          <a:chOff x="0" y="0"/>
          <a:chExt cx="0" cy="0"/>
        </a:xfrm>
      </p:grpSpPr>
      <p:sp>
        <p:nvSpPr>
          <p:cNvPr id="2" name="Title 1"/>
          <p:cNvSpPr>
            <a:spLocks noGrp="1"/>
          </p:cNvSpPr>
          <p:nvPr>
            <p:ph type="ctrTitle"/>
          </p:nvPr>
        </p:nvSpPr>
        <p:spPr>
          <a:xfrm>
            <a:off x="251520" y="1844825"/>
            <a:ext cx="8640960" cy="1470025"/>
          </a:xfrm>
        </p:spPr>
        <p:txBody>
          <a:bodyPr anchor="b">
            <a:normAutofit/>
          </a:bodyPr>
          <a:lstStyle>
            <a:lvl1pPr algn="l">
              <a:defRPr sz="3600">
                <a:solidFill>
                  <a:srgbClr val="9A1D2B"/>
                </a:solidFill>
                <a:latin typeface="Arial" pitchFamily="34" charset="0"/>
                <a:cs typeface="Arial" pitchFamily="34" charset="0"/>
              </a:defRPr>
            </a:lvl1pPr>
          </a:lstStyle>
          <a:p>
            <a:r>
              <a:rPr lang="en-US" dirty="0"/>
              <a:t>Click to edit Master title style</a:t>
            </a:r>
            <a:endParaRPr lang="en-GB" dirty="0"/>
          </a:p>
        </p:txBody>
      </p:sp>
      <p:sp>
        <p:nvSpPr>
          <p:cNvPr id="3" name="Subtitle 2"/>
          <p:cNvSpPr>
            <a:spLocks noGrp="1"/>
          </p:cNvSpPr>
          <p:nvPr>
            <p:ph type="subTitle" idx="1"/>
          </p:nvPr>
        </p:nvSpPr>
        <p:spPr>
          <a:xfrm>
            <a:off x="251520" y="3356992"/>
            <a:ext cx="864096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Slide Number Placeholder 5">
            <a:extLst>
              <a:ext uri="{FF2B5EF4-FFF2-40B4-BE49-F238E27FC236}">
                <a16:creationId xmlns:a16="http://schemas.microsoft.com/office/drawing/2014/main" id="{B815ACF1-C39D-488C-85DE-60C166B9E45B}"/>
              </a:ext>
            </a:extLst>
          </p:cNvPr>
          <p:cNvSpPr>
            <a:spLocks noGrp="1"/>
          </p:cNvSpPr>
          <p:nvPr>
            <p:ph type="sldNum" sz="quarter" idx="10"/>
          </p:nvPr>
        </p:nvSpPr>
        <p:spPr/>
        <p:txBody>
          <a:bodyPr/>
          <a:lstStyle>
            <a:lvl1pPr>
              <a:defRPr/>
            </a:lvl1pPr>
          </a:lstStyle>
          <a:p>
            <a:pPr>
              <a:defRPr/>
            </a:pPr>
            <a:fld id="{290EB726-B569-4AA3-9840-9781E9734D6B}" type="slidenum">
              <a:rPr lang="en-GB" altLang="en-US"/>
              <a:pPr>
                <a:defRPr/>
              </a:pPr>
              <a:t>‹#›</a:t>
            </a:fld>
            <a:endParaRPr lang="en-GB" altLang="en-US"/>
          </a:p>
        </p:txBody>
      </p:sp>
    </p:spTree>
    <p:extLst>
      <p:ext uri="{BB962C8B-B14F-4D97-AF65-F5344CB8AC3E}">
        <p14:creationId xmlns:p14="http://schemas.microsoft.com/office/powerpoint/2010/main" val="889461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1520" y="1196752"/>
            <a:ext cx="8640960" cy="1143000"/>
          </a:xfrm>
        </p:spPr>
        <p:txBody>
          <a:bodyPr anchor="b">
            <a:normAutofit/>
          </a:bodyPr>
          <a:lstStyle>
            <a:lvl1pPr algn="l">
              <a:defRPr sz="3200">
                <a:solidFill>
                  <a:srgbClr val="9A1D2B"/>
                </a:solidFill>
                <a:latin typeface="Arial" pitchFamily="34" charset="0"/>
                <a:cs typeface="Arial" pitchFamily="34" charset="0"/>
              </a:defRPr>
            </a:lvl1pPr>
          </a:lstStyle>
          <a:p>
            <a:r>
              <a:rPr lang="en-US" dirty="0"/>
              <a:t>Click to edit Master title style</a:t>
            </a:r>
            <a:endParaRPr lang="en-GB" dirty="0"/>
          </a:p>
        </p:txBody>
      </p:sp>
      <p:sp>
        <p:nvSpPr>
          <p:cNvPr id="3" name="Content Placeholder 2"/>
          <p:cNvSpPr>
            <a:spLocks noGrp="1"/>
          </p:cNvSpPr>
          <p:nvPr>
            <p:ph idx="1"/>
          </p:nvPr>
        </p:nvSpPr>
        <p:spPr>
          <a:xfrm>
            <a:off x="251520" y="2420889"/>
            <a:ext cx="8640960" cy="3705275"/>
          </a:xfrm>
        </p:spPr>
        <p:txBody>
          <a:bodyPr/>
          <a:lstStyle>
            <a:lvl5pPr>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Slide Number Placeholder 5">
            <a:extLst>
              <a:ext uri="{FF2B5EF4-FFF2-40B4-BE49-F238E27FC236}">
                <a16:creationId xmlns:a16="http://schemas.microsoft.com/office/drawing/2014/main" id="{71F1DE27-1AED-4C77-B003-7808A28AE030}"/>
              </a:ext>
            </a:extLst>
          </p:cNvPr>
          <p:cNvSpPr>
            <a:spLocks noGrp="1"/>
          </p:cNvSpPr>
          <p:nvPr>
            <p:ph type="sldNum" sz="quarter" idx="10"/>
          </p:nvPr>
        </p:nvSpPr>
        <p:spPr/>
        <p:txBody>
          <a:bodyPr/>
          <a:lstStyle>
            <a:lvl1pPr>
              <a:defRPr/>
            </a:lvl1pPr>
          </a:lstStyle>
          <a:p>
            <a:pPr>
              <a:defRPr/>
            </a:pPr>
            <a:fld id="{953A5B41-6D74-47B9-8560-F73E964C6B20}" type="slidenum">
              <a:rPr lang="en-GB" altLang="en-US"/>
              <a:pPr>
                <a:defRPr/>
              </a:pPr>
              <a:t>‹#›</a:t>
            </a:fld>
            <a:endParaRPr lang="en-GB" altLang="en-US"/>
          </a:p>
        </p:txBody>
      </p:sp>
    </p:spTree>
    <p:extLst>
      <p:ext uri="{BB962C8B-B14F-4D97-AF65-F5344CB8AC3E}">
        <p14:creationId xmlns:p14="http://schemas.microsoft.com/office/powerpoint/2010/main" val="2805104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only">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196752"/>
            <a:ext cx="8640960" cy="4929411"/>
          </a:xfrm>
        </p:spPr>
        <p:txBody>
          <a:bodyPr/>
          <a:lstStyle>
            <a:lvl5pPr>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Slide Number Placeholder 5">
            <a:extLst>
              <a:ext uri="{FF2B5EF4-FFF2-40B4-BE49-F238E27FC236}">
                <a16:creationId xmlns:a16="http://schemas.microsoft.com/office/drawing/2014/main" id="{9A27849F-2C49-4C35-900D-C8E010C59244}"/>
              </a:ext>
            </a:extLst>
          </p:cNvPr>
          <p:cNvSpPr>
            <a:spLocks noGrp="1"/>
          </p:cNvSpPr>
          <p:nvPr>
            <p:ph type="sldNum" sz="quarter" idx="10"/>
          </p:nvPr>
        </p:nvSpPr>
        <p:spPr/>
        <p:txBody>
          <a:bodyPr/>
          <a:lstStyle>
            <a:lvl1pPr>
              <a:defRPr/>
            </a:lvl1pPr>
          </a:lstStyle>
          <a:p>
            <a:pPr>
              <a:defRPr/>
            </a:pPr>
            <a:fld id="{0D1C0C14-5FA7-4C54-9854-49AF659AF8B3}" type="slidenum">
              <a:rPr lang="en-GB" altLang="en-US"/>
              <a:pPr>
                <a:defRPr/>
              </a:pPr>
              <a:t>‹#›</a:t>
            </a:fld>
            <a:endParaRPr lang="en-GB" altLang="en-US"/>
          </a:p>
        </p:txBody>
      </p:sp>
    </p:spTree>
    <p:extLst>
      <p:ext uri="{BB962C8B-B14F-4D97-AF65-F5344CB8AC3E}">
        <p14:creationId xmlns:p14="http://schemas.microsoft.com/office/powerpoint/2010/main" val="3515438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12777"/>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4648200" y="1412777"/>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Slide Number Placeholder 5">
            <a:extLst>
              <a:ext uri="{FF2B5EF4-FFF2-40B4-BE49-F238E27FC236}">
                <a16:creationId xmlns:a16="http://schemas.microsoft.com/office/drawing/2014/main" id="{42A96505-D0A9-4963-A848-32982DED7C49}"/>
              </a:ext>
            </a:extLst>
          </p:cNvPr>
          <p:cNvSpPr>
            <a:spLocks noGrp="1"/>
          </p:cNvSpPr>
          <p:nvPr>
            <p:ph type="sldNum" sz="quarter" idx="10"/>
          </p:nvPr>
        </p:nvSpPr>
        <p:spPr/>
        <p:txBody>
          <a:bodyPr/>
          <a:lstStyle>
            <a:lvl1pPr>
              <a:defRPr/>
            </a:lvl1pPr>
          </a:lstStyle>
          <a:p>
            <a:pPr>
              <a:defRPr/>
            </a:pPr>
            <a:fld id="{1BD7A454-CB32-4E38-B84D-A92B3AF364F7}" type="slidenum">
              <a:rPr lang="en-GB" altLang="en-US"/>
              <a:pPr>
                <a:defRPr/>
              </a:pPr>
              <a:t>‹#›</a:t>
            </a:fld>
            <a:endParaRPr lang="en-GB" altLang="en-US"/>
          </a:p>
        </p:txBody>
      </p:sp>
    </p:spTree>
    <p:extLst>
      <p:ext uri="{BB962C8B-B14F-4D97-AF65-F5344CB8AC3E}">
        <p14:creationId xmlns:p14="http://schemas.microsoft.com/office/powerpoint/2010/main" val="301446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1268760"/>
            <a:ext cx="5486400" cy="4176464"/>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445225"/>
            <a:ext cx="5486400" cy="65496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5">
            <a:extLst>
              <a:ext uri="{FF2B5EF4-FFF2-40B4-BE49-F238E27FC236}">
                <a16:creationId xmlns:a16="http://schemas.microsoft.com/office/drawing/2014/main" id="{C39D6E78-876E-4E61-95B7-5EE93D494DBC}"/>
              </a:ext>
            </a:extLst>
          </p:cNvPr>
          <p:cNvSpPr>
            <a:spLocks noGrp="1"/>
          </p:cNvSpPr>
          <p:nvPr>
            <p:ph type="sldNum" sz="quarter" idx="10"/>
          </p:nvPr>
        </p:nvSpPr>
        <p:spPr/>
        <p:txBody>
          <a:bodyPr/>
          <a:lstStyle>
            <a:lvl1pPr>
              <a:defRPr/>
            </a:lvl1pPr>
          </a:lstStyle>
          <a:p>
            <a:pPr>
              <a:defRPr/>
            </a:pPr>
            <a:fld id="{E5474D94-2DC8-43F8-A00C-D4F3B0924AAA}" type="slidenum">
              <a:rPr lang="en-GB" altLang="en-US"/>
              <a:pPr>
                <a:defRPr/>
              </a:pPr>
              <a:t>‹#›</a:t>
            </a:fld>
            <a:endParaRPr lang="en-GB" altLang="en-US"/>
          </a:p>
        </p:txBody>
      </p:sp>
    </p:spTree>
    <p:extLst>
      <p:ext uri="{BB962C8B-B14F-4D97-AF65-F5344CB8AC3E}">
        <p14:creationId xmlns:p14="http://schemas.microsoft.com/office/powerpoint/2010/main" val="816253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D71E2CCE-A89B-4510-A376-2A2B7033DEBE}"/>
              </a:ext>
            </a:extLst>
          </p:cNvPr>
          <p:cNvSpPr>
            <a:spLocks noGrp="1"/>
          </p:cNvSpPr>
          <p:nvPr>
            <p:ph type="sldNum" sz="quarter" idx="10"/>
          </p:nvPr>
        </p:nvSpPr>
        <p:spPr/>
        <p:txBody>
          <a:bodyPr/>
          <a:lstStyle>
            <a:lvl1pPr>
              <a:defRPr/>
            </a:lvl1pPr>
          </a:lstStyle>
          <a:p>
            <a:pPr>
              <a:defRPr/>
            </a:pPr>
            <a:fld id="{C13C5C65-827A-481C-81FB-6ABEFA615F3D}" type="slidenum">
              <a:rPr lang="en-GB" altLang="en-US"/>
              <a:pPr>
                <a:defRPr/>
              </a:pPr>
              <a:t>‹#›</a:t>
            </a:fld>
            <a:endParaRPr lang="en-GB" altLang="en-US"/>
          </a:p>
        </p:txBody>
      </p:sp>
    </p:spTree>
    <p:extLst>
      <p:ext uri="{BB962C8B-B14F-4D97-AF65-F5344CB8AC3E}">
        <p14:creationId xmlns:p14="http://schemas.microsoft.com/office/powerpoint/2010/main" val="2457078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jpeg"/><Relationship Id="rId4" Type="http://schemas.openxmlformats.org/officeDocument/2006/relationships/slideLayout" Target="../slideLayouts/slideLayout4.xml"/><Relationship Id="rId9"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9D7949A9-B54E-4126-AEBA-1F4B193F3974}"/>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GB" altLang="en-US"/>
          </a:p>
        </p:txBody>
      </p:sp>
      <p:sp>
        <p:nvSpPr>
          <p:cNvPr id="1027" name="Text Placeholder 2">
            <a:extLst>
              <a:ext uri="{FF2B5EF4-FFF2-40B4-BE49-F238E27FC236}">
                <a16:creationId xmlns:a16="http://schemas.microsoft.com/office/drawing/2014/main" id="{1FCF1051-13F5-4E7F-A4E7-45FDD5BFD7B4}"/>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GB" altLang="en-US"/>
          </a:p>
        </p:txBody>
      </p:sp>
      <p:pic>
        <p:nvPicPr>
          <p:cNvPr id="1028" name="Picture 7" descr="logo-ltr.tif">
            <a:extLst>
              <a:ext uri="{FF2B5EF4-FFF2-40B4-BE49-F238E27FC236}">
                <a16:creationId xmlns:a16="http://schemas.microsoft.com/office/drawing/2014/main" id="{CCC3508A-94D7-4DB7-B88C-8424FEB4FC59}"/>
              </a:ext>
            </a:extLst>
          </p:cNvPr>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250825" y="285750"/>
            <a:ext cx="1944688"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8">
            <a:extLst>
              <a:ext uri="{FF2B5EF4-FFF2-40B4-BE49-F238E27FC236}">
                <a16:creationId xmlns:a16="http://schemas.microsoft.com/office/drawing/2014/main" id="{E38BD3C6-038C-4E2D-BCD8-8B982ABA3D7C}"/>
              </a:ext>
            </a:extLst>
          </p:cNvPr>
          <p:cNvCxnSpPr/>
          <p:nvPr userDrawn="1"/>
        </p:nvCxnSpPr>
        <p:spPr>
          <a:xfrm>
            <a:off x="250825" y="1079500"/>
            <a:ext cx="8642350" cy="0"/>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8" name="Slide Number Placeholder 5">
            <a:extLst>
              <a:ext uri="{FF2B5EF4-FFF2-40B4-BE49-F238E27FC236}">
                <a16:creationId xmlns:a16="http://schemas.microsoft.com/office/drawing/2014/main" id="{0AA9317B-BD2F-427C-8290-891C86CE1024}"/>
              </a:ext>
            </a:extLst>
          </p:cNvPr>
          <p:cNvSpPr>
            <a:spLocks noGrp="1"/>
          </p:cNvSpPr>
          <p:nvPr>
            <p:ph type="sldNum" sz="quarter" idx="4"/>
          </p:nvPr>
        </p:nvSpPr>
        <p:spPr>
          <a:xfrm>
            <a:off x="4211638" y="6251575"/>
            <a:ext cx="720725"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defRPr>
            </a:lvl1pPr>
          </a:lstStyle>
          <a:p>
            <a:pPr>
              <a:defRPr/>
            </a:pPr>
            <a:fld id="{41D10096-D7E7-470A-BEC2-149F0458E47F}" type="slidenum">
              <a:rPr lang="en-GB" altLang="en-US"/>
              <a:pPr>
                <a:defRPr/>
              </a:pPr>
              <a:t>‹#›</a:t>
            </a:fld>
            <a:endParaRPr lang="en-GB" altLang="en-US"/>
          </a:p>
        </p:txBody>
      </p:sp>
      <p:pic>
        <p:nvPicPr>
          <p:cNvPr id="1031" name="Picture 10">
            <a:extLst>
              <a:ext uri="{FF2B5EF4-FFF2-40B4-BE49-F238E27FC236}">
                <a16:creationId xmlns:a16="http://schemas.microsoft.com/office/drawing/2014/main" id="{DE811E8F-C2B9-4134-9EBC-9C8FFECD9DA6}"/>
              </a:ext>
            </a:extLst>
          </p:cNvPr>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250825" y="5984875"/>
            <a:ext cx="12017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2">
            <a:extLst>
              <a:ext uri="{FF2B5EF4-FFF2-40B4-BE49-F238E27FC236}">
                <a16:creationId xmlns:a16="http://schemas.microsoft.com/office/drawing/2014/main" id="{1966B086-9662-4761-8E5F-A92E847DFC4F}"/>
              </a:ext>
            </a:extLst>
          </p:cNvPr>
          <p:cNvPicPr>
            <a:picLocks noChangeAspect="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6588125" y="188913"/>
            <a:ext cx="23399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p:txStyles>
    <p:titleStyle>
      <a:lvl1pPr algn="l" rtl="0" eaLnBrk="0" fontAlgn="base" hangingPunct="0">
        <a:spcBef>
          <a:spcPct val="0"/>
        </a:spcBef>
        <a:spcAft>
          <a:spcPct val="0"/>
        </a:spcAft>
        <a:defRPr sz="3200" kern="1200">
          <a:solidFill>
            <a:srgbClr val="9A1D2B"/>
          </a:solidFill>
          <a:latin typeface="Arial" pitchFamily="34" charset="0"/>
          <a:ea typeface="+mj-ea"/>
          <a:cs typeface="Arial" pitchFamily="34" charset="0"/>
        </a:defRPr>
      </a:lvl1pPr>
      <a:lvl2pPr algn="l" rtl="0" eaLnBrk="0" fontAlgn="base" hangingPunct="0">
        <a:spcBef>
          <a:spcPct val="0"/>
        </a:spcBef>
        <a:spcAft>
          <a:spcPct val="0"/>
        </a:spcAft>
        <a:defRPr sz="3200">
          <a:solidFill>
            <a:srgbClr val="9A1D2B"/>
          </a:solidFill>
          <a:latin typeface="Arial" charset="0"/>
          <a:cs typeface="Arial" charset="0"/>
        </a:defRPr>
      </a:lvl2pPr>
      <a:lvl3pPr algn="l" rtl="0" eaLnBrk="0" fontAlgn="base" hangingPunct="0">
        <a:spcBef>
          <a:spcPct val="0"/>
        </a:spcBef>
        <a:spcAft>
          <a:spcPct val="0"/>
        </a:spcAft>
        <a:defRPr sz="3200">
          <a:solidFill>
            <a:srgbClr val="9A1D2B"/>
          </a:solidFill>
          <a:latin typeface="Arial" charset="0"/>
          <a:cs typeface="Arial" charset="0"/>
        </a:defRPr>
      </a:lvl3pPr>
      <a:lvl4pPr algn="l" rtl="0" eaLnBrk="0" fontAlgn="base" hangingPunct="0">
        <a:spcBef>
          <a:spcPct val="0"/>
        </a:spcBef>
        <a:spcAft>
          <a:spcPct val="0"/>
        </a:spcAft>
        <a:defRPr sz="3200">
          <a:solidFill>
            <a:srgbClr val="9A1D2B"/>
          </a:solidFill>
          <a:latin typeface="Arial" charset="0"/>
          <a:cs typeface="Arial" charset="0"/>
        </a:defRPr>
      </a:lvl4pPr>
      <a:lvl5pPr algn="l" rtl="0" eaLnBrk="0" fontAlgn="base" hangingPunct="0">
        <a:spcBef>
          <a:spcPct val="0"/>
        </a:spcBef>
        <a:spcAft>
          <a:spcPct val="0"/>
        </a:spcAft>
        <a:defRPr sz="3200">
          <a:solidFill>
            <a:srgbClr val="9A1D2B"/>
          </a:solidFill>
          <a:latin typeface="Arial" charset="0"/>
          <a:cs typeface="Arial" charset="0"/>
        </a:defRPr>
      </a:lvl5pPr>
      <a:lvl6pPr marL="457200" algn="l" rtl="0" fontAlgn="base">
        <a:spcBef>
          <a:spcPct val="0"/>
        </a:spcBef>
        <a:spcAft>
          <a:spcPct val="0"/>
        </a:spcAft>
        <a:defRPr sz="3200">
          <a:solidFill>
            <a:srgbClr val="9A1D2B"/>
          </a:solidFill>
          <a:latin typeface="Arial" charset="0"/>
          <a:cs typeface="Arial" charset="0"/>
        </a:defRPr>
      </a:lvl6pPr>
      <a:lvl7pPr marL="914400" algn="l" rtl="0" fontAlgn="base">
        <a:spcBef>
          <a:spcPct val="0"/>
        </a:spcBef>
        <a:spcAft>
          <a:spcPct val="0"/>
        </a:spcAft>
        <a:defRPr sz="3200">
          <a:solidFill>
            <a:srgbClr val="9A1D2B"/>
          </a:solidFill>
          <a:latin typeface="Arial" charset="0"/>
          <a:cs typeface="Arial" charset="0"/>
        </a:defRPr>
      </a:lvl7pPr>
      <a:lvl8pPr marL="1371600" algn="l" rtl="0" fontAlgn="base">
        <a:spcBef>
          <a:spcPct val="0"/>
        </a:spcBef>
        <a:spcAft>
          <a:spcPct val="0"/>
        </a:spcAft>
        <a:defRPr sz="3200">
          <a:solidFill>
            <a:srgbClr val="9A1D2B"/>
          </a:solidFill>
          <a:latin typeface="Arial" charset="0"/>
          <a:cs typeface="Arial" charset="0"/>
        </a:defRPr>
      </a:lvl8pPr>
      <a:lvl9pPr marL="1828800" algn="l" rtl="0" fontAlgn="base">
        <a:spcBef>
          <a:spcPct val="0"/>
        </a:spcBef>
        <a:spcAft>
          <a:spcPct val="0"/>
        </a:spcAft>
        <a:defRPr sz="3200">
          <a:solidFill>
            <a:srgbClr val="9A1D2B"/>
          </a:solidFill>
          <a:latin typeface="Arial" charset="0"/>
          <a:cs typeface="Arial"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rgbClr val="BF2F37"/>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F0E40C31-C5AF-4CA8-957A-F8FE68809583}"/>
              </a:ext>
            </a:extLst>
          </p:cNvPr>
          <p:cNvSpPr>
            <a:spLocks noGrp="1"/>
          </p:cNvSpPr>
          <p:nvPr>
            <p:ph type="ctrTitle"/>
          </p:nvPr>
        </p:nvSpPr>
        <p:spPr>
          <a:xfrm>
            <a:off x="250825" y="1863646"/>
            <a:ext cx="8642350" cy="647700"/>
          </a:xfrm>
        </p:spPr>
        <p:txBody>
          <a:bodyPr>
            <a:normAutofit/>
          </a:bodyPr>
          <a:lstStyle/>
          <a:p>
            <a:pPr algn="ctr"/>
            <a:r>
              <a:rPr lang="en-GB" altLang="en-US">
                <a:solidFill>
                  <a:schemeClr val="tx1"/>
                </a:solidFill>
                <a:latin typeface="Arial"/>
                <a:cs typeface="Arial"/>
              </a:rPr>
              <a:t>Introduction to Text Mining</a:t>
            </a:r>
            <a:endParaRPr lang="en-GB" altLang="en-US">
              <a:solidFill>
                <a:schemeClr val="tx1"/>
              </a:solidFill>
            </a:endParaRPr>
          </a:p>
        </p:txBody>
      </p:sp>
      <p:sp>
        <p:nvSpPr>
          <p:cNvPr id="4099" name="Subtitle 2">
            <a:extLst>
              <a:ext uri="{FF2B5EF4-FFF2-40B4-BE49-F238E27FC236}">
                <a16:creationId xmlns:a16="http://schemas.microsoft.com/office/drawing/2014/main" id="{D6C7BB1B-137D-4222-888A-82F2BF3B9597}"/>
              </a:ext>
            </a:extLst>
          </p:cNvPr>
          <p:cNvSpPr>
            <a:spLocks noGrp="1"/>
          </p:cNvSpPr>
          <p:nvPr>
            <p:ph type="subTitle" idx="1"/>
          </p:nvPr>
        </p:nvSpPr>
        <p:spPr>
          <a:xfrm>
            <a:off x="2230438" y="4368800"/>
            <a:ext cx="4683125" cy="647700"/>
          </a:xfrm>
        </p:spPr>
        <p:txBody>
          <a:bodyPr/>
          <a:lstStyle/>
          <a:p>
            <a:pPr algn="ctr"/>
            <a:r>
              <a:rPr lang="en-GB" altLang="en-US"/>
              <a:t>Babatunde K Olorisade</a:t>
            </a:r>
          </a:p>
        </p:txBody>
      </p:sp>
      <p:sp>
        <p:nvSpPr>
          <p:cNvPr id="4100" name="Slide Number Placeholder 3">
            <a:extLst>
              <a:ext uri="{FF2B5EF4-FFF2-40B4-BE49-F238E27FC236}">
                <a16:creationId xmlns:a16="http://schemas.microsoft.com/office/drawing/2014/main" id="{105DB14A-D3E8-4A2F-82D0-239DEF6291C7}"/>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rgbClr val="BF2F37"/>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C151D31-7230-46E5-8C14-992DF62E080F}" type="slidenum">
              <a:rPr lang="en-GB" altLang="en-US" sz="1200" smtClean="0">
                <a:solidFill>
                  <a:srgbClr val="898989"/>
                </a:solidFill>
                <a:latin typeface="Arial" panose="020B0604020202020204" pitchFamily="34" charset="0"/>
              </a:rPr>
              <a:pPr>
                <a:spcBef>
                  <a:spcPct val="0"/>
                </a:spcBef>
                <a:buFontTx/>
                <a:buNone/>
              </a:pPr>
              <a:t>1</a:t>
            </a:fld>
            <a:endParaRPr lang="en-GB" altLang="en-US" sz="1200">
              <a:solidFill>
                <a:srgbClr val="898989"/>
              </a:solidFill>
              <a:latin typeface="Arial" panose="020B0604020202020204" pitchFamily="34" charset="0"/>
            </a:endParaRPr>
          </a:p>
        </p:txBody>
      </p:sp>
      <p:sp>
        <p:nvSpPr>
          <p:cNvPr id="4101" name="TextBox 2">
            <a:extLst>
              <a:ext uri="{FF2B5EF4-FFF2-40B4-BE49-F238E27FC236}">
                <a16:creationId xmlns:a16="http://schemas.microsoft.com/office/drawing/2014/main" id="{DD206C34-46A6-4467-B665-AD01728F65A2}"/>
              </a:ext>
            </a:extLst>
          </p:cNvPr>
          <p:cNvSpPr txBox="1">
            <a:spLocks noChangeArrowheads="1"/>
          </p:cNvSpPr>
          <p:nvPr/>
        </p:nvSpPr>
        <p:spPr bwMode="auto">
          <a:xfrm>
            <a:off x="1476375" y="5257800"/>
            <a:ext cx="7559675"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rgbClr val="BF2F37"/>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GB" altLang="en-US" sz="1600" i="1">
                <a:latin typeface="Arial" panose="020B0604020202020204" pitchFamily="34" charset="0"/>
              </a:rPr>
              <a:t>This study was supported by the NIHR Biomedical Research Centre at the University Hospitals Bristol NHS Foundation Trust and the University of Bristol. The views expressed in this presentation are those of the author(s) and not necessarily those of the NHS, the National Institute for Health Research or the Department of Health and Social Care.</a:t>
            </a:r>
            <a:endParaRPr lang="en-GB" altLang="en-US" sz="1600">
              <a:latin typeface="Arial" panose="020B0604020202020204" pitchFamily="34" charset="0"/>
            </a:endParaRPr>
          </a:p>
          <a:p>
            <a:pPr>
              <a:spcBef>
                <a:spcPct val="0"/>
              </a:spcBef>
              <a:buFontTx/>
              <a:buNone/>
            </a:pPr>
            <a:endParaRPr lang="en-GB" altLang="en-US" sz="1800">
              <a:latin typeface="Arial" panose="020B0604020202020204" pitchFamily="34" charset="0"/>
            </a:endParaRPr>
          </a:p>
        </p:txBody>
      </p:sp>
      <p:sp>
        <p:nvSpPr>
          <p:cNvPr id="2" name="TextBox 1">
            <a:extLst>
              <a:ext uri="{FF2B5EF4-FFF2-40B4-BE49-F238E27FC236}">
                <a16:creationId xmlns:a16="http://schemas.microsoft.com/office/drawing/2014/main" id="{05359C77-38B3-49EE-A665-70CB07E1424B}"/>
              </a:ext>
            </a:extLst>
          </p:cNvPr>
          <p:cNvSpPr txBox="1"/>
          <p:nvPr/>
        </p:nvSpPr>
        <p:spPr>
          <a:xfrm>
            <a:off x="1976773" y="2631270"/>
            <a:ext cx="4905888"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3600">
                <a:solidFill>
                  <a:schemeClr val="accent2">
                    <a:lumMod val="75000"/>
                  </a:schemeClr>
                </a:solidFill>
                <a:latin typeface="Arial"/>
                <a:cs typeface="Arial"/>
              </a:rPr>
              <a:t>Parameter Tuning</a:t>
            </a:r>
            <a:endParaRPr lang="en-US" sz="3600">
              <a:solidFill>
                <a:schemeClr val="accent2">
                  <a:lumMod val="75000"/>
                </a:schemeClr>
              </a:solidFill>
              <a:latin typeface="Arial"/>
              <a:cs typeface="Arial"/>
            </a:endParaRPr>
          </a:p>
          <a:p>
            <a:pPr algn="ctr"/>
            <a:endParaRPr lang="en-US" dirty="0">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96315-2ADD-47A6-93B0-FC710997F27C}"/>
              </a:ext>
            </a:extLst>
          </p:cNvPr>
          <p:cNvSpPr>
            <a:spLocks noGrp="1"/>
          </p:cNvSpPr>
          <p:nvPr>
            <p:ph type="title"/>
          </p:nvPr>
        </p:nvSpPr>
        <p:spPr>
          <a:xfrm>
            <a:off x="365346" y="1595141"/>
            <a:ext cx="8640960" cy="497989"/>
          </a:xfrm>
        </p:spPr>
        <p:txBody>
          <a:bodyPr>
            <a:normAutofit fontScale="90000"/>
          </a:bodyPr>
          <a:lstStyle/>
          <a:p>
            <a:pPr algn="ctr"/>
            <a:r>
              <a:rPr lang="en-US"/>
              <a:t>Recap of last session</a:t>
            </a:r>
          </a:p>
          <a:p>
            <a:endParaRPr lang="en-US" dirty="0"/>
          </a:p>
        </p:txBody>
      </p:sp>
      <p:sp>
        <p:nvSpPr>
          <p:cNvPr id="3" name="Content Placeholder 2">
            <a:extLst>
              <a:ext uri="{FF2B5EF4-FFF2-40B4-BE49-F238E27FC236}">
                <a16:creationId xmlns:a16="http://schemas.microsoft.com/office/drawing/2014/main" id="{CA56E53C-4F8C-4282-82E1-AB3E8EBF09F4}"/>
              </a:ext>
            </a:extLst>
          </p:cNvPr>
          <p:cNvSpPr>
            <a:spLocks noGrp="1"/>
          </p:cNvSpPr>
          <p:nvPr>
            <p:ph idx="1"/>
          </p:nvPr>
        </p:nvSpPr>
        <p:spPr>
          <a:xfrm>
            <a:off x="251520" y="1652566"/>
            <a:ext cx="8640960" cy="4473598"/>
          </a:xfrm>
        </p:spPr>
        <p:txBody>
          <a:bodyPr/>
          <a:lstStyle/>
          <a:p>
            <a:r>
              <a:rPr lang="en-US">
                <a:cs typeface="Calibri"/>
              </a:rPr>
              <a:t>Cross validation</a:t>
            </a:r>
          </a:p>
          <a:p>
            <a:pPr lvl="1"/>
            <a:r>
              <a:rPr lang="en-US">
                <a:solidFill>
                  <a:srgbClr val="000000"/>
                </a:solidFill>
                <a:cs typeface="Calibri"/>
              </a:rPr>
              <a:t>Meaning and types of cross validation</a:t>
            </a:r>
          </a:p>
          <a:p>
            <a:pPr lvl="1"/>
            <a:r>
              <a:rPr lang="en-US">
                <a:solidFill>
                  <a:srgbClr val="000000"/>
                </a:solidFill>
                <a:cs typeface="Calibri"/>
              </a:rPr>
              <a:t>Importance of cross validation </a:t>
            </a:r>
          </a:p>
          <a:p>
            <a:pPr lvl="1"/>
            <a:r>
              <a:rPr lang="en-US">
                <a:solidFill>
                  <a:srgbClr val="000000"/>
                </a:solidFill>
                <a:cs typeface="Calibri"/>
              </a:rPr>
              <a:t>Implementation </a:t>
            </a:r>
            <a:endParaRPr lang="en-US" dirty="0">
              <a:solidFill>
                <a:srgbClr val="000000"/>
              </a:solidFill>
              <a:cs typeface="Calibri"/>
            </a:endParaRPr>
          </a:p>
        </p:txBody>
      </p:sp>
      <p:sp>
        <p:nvSpPr>
          <p:cNvPr id="4" name="Slide Number Placeholder 3">
            <a:extLst>
              <a:ext uri="{FF2B5EF4-FFF2-40B4-BE49-F238E27FC236}">
                <a16:creationId xmlns:a16="http://schemas.microsoft.com/office/drawing/2014/main" id="{797A7A71-9C53-4E04-9A0A-B8BD62ACC52B}"/>
              </a:ext>
            </a:extLst>
          </p:cNvPr>
          <p:cNvSpPr>
            <a:spLocks noGrp="1"/>
          </p:cNvSpPr>
          <p:nvPr>
            <p:ph type="sldNum" sz="quarter" idx="10"/>
          </p:nvPr>
        </p:nvSpPr>
        <p:spPr/>
        <p:txBody>
          <a:bodyPr/>
          <a:lstStyle/>
          <a:p>
            <a:pPr>
              <a:defRPr/>
            </a:pPr>
            <a:fld id="{953A5B41-6D74-47B9-8560-F73E964C6B20}" type="slidenum">
              <a:rPr lang="en-GB" altLang="en-US"/>
              <a:pPr>
                <a:defRPr/>
              </a:pPr>
              <a:t>2</a:t>
            </a:fld>
            <a:endParaRPr lang="en-GB" altLang="en-US"/>
          </a:p>
        </p:txBody>
      </p:sp>
    </p:spTree>
    <p:extLst>
      <p:ext uri="{BB962C8B-B14F-4D97-AF65-F5344CB8AC3E}">
        <p14:creationId xmlns:p14="http://schemas.microsoft.com/office/powerpoint/2010/main" val="2937506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796FA-4BE7-4954-B3A8-D27334CE307D}"/>
              </a:ext>
            </a:extLst>
          </p:cNvPr>
          <p:cNvSpPr>
            <a:spLocks noGrp="1"/>
          </p:cNvSpPr>
          <p:nvPr>
            <p:ph type="title"/>
          </p:nvPr>
        </p:nvSpPr>
        <p:spPr>
          <a:xfrm>
            <a:off x="298947" y="1149324"/>
            <a:ext cx="8640960" cy="497988"/>
          </a:xfrm>
        </p:spPr>
        <p:txBody>
          <a:bodyPr>
            <a:normAutofit fontScale="90000"/>
          </a:bodyPr>
          <a:lstStyle/>
          <a:p>
            <a:pPr algn="ctr"/>
            <a:r>
              <a:rPr lang="en-US">
                <a:latin typeface="Arial"/>
                <a:cs typeface="Arial"/>
              </a:rPr>
              <a:t>This session</a:t>
            </a:r>
            <a:endParaRPr lang="en-US"/>
          </a:p>
        </p:txBody>
      </p:sp>
      <p:sp>
        <p:nvSpPr>
          <p:cNvPr id="3" name="Content Placeholder 2">
            <a:extLst>
              <a:ext uri="{FF2B5EF4-FFF2-40B4-BE49-F238E27FC236}">
                <a16:creationId xmlns:a16="http://schemas.microsoft.com/office/drawing/2014/main" id="{3139FAD8-3586-4FC6-BE08-EFD8AE136EEE}"/>
              </a:ext>
            </a:extLst>
          </p:cNvPr>
          <p:cNvSpPr>
            <a:spLocks noGrp="1"/>
          </p:cNvSpPr>
          <p:nvPr>
            <p:ph idx="1"/>
          </p:nvPr>
        </p:nvSpPr>
        <p:spPr>
          <a:xfrm>
            <a:off x="251520" y="1595653"/>
            <a:ext cx="8640960" cy="4530511"/>
          </a:xfrm>
        </p:spPr>
        <p:txBody>
          <a:bodyPr/>
          <a:lstStyle/>
          <a:p>
            <a:r>
              <a:rPr lang="en-US">
                <a:cs typeface="Calibri"/>
              </a:rPr>
              <a:t>Parameter tuning</a:t>
            </a:r>
          </a:p>
          <a:p>
            <a:pPr lvl="1"/>
            <a:r>
              <a:rPr lang="en-US">
                <a:solidFill>
                  <a:srgbClr val="000000"/>
                </a:solidFill>
                <a:cs typeface="Calibri"/>
              </a:rPr>
              <a:t>Grid search</a:t>
            </a:r>
          </a:p>
          <a:p>
            <a:pPr lvl="1"/>
            <a:r>
              <a:rPr lang="en-US">
                <a:solidFill>
                  <a:srgbClr val="000000"/>
                </a:solidFill>
                <a:cs typeface="Calibri"/>
              </a:rPr>
              <a:t>Cross validation</a:t>
            </a:r>
            <a:endParaRPr lang="en-US" dirty="0">
              <a:solidFill>
                <a:srgbClr val="000000"/>
              </a:solidFill>
              <a:cs typeface="Calibri"/>
            </a:endParaRPr>
          </a:p>
          <a:p>
            <a:pPr lvl="1"/>
            <a:r>
              <a:rPr lang="en-US">
                <a:solidFill>
                  <a:srgbClr val="000000"/>
                </a:solidFill>
                <a:cs typeface="Calibri"/>
              </a:rPr>
              <a:t>Pipelining </a:t>
            </a:r>
            <a:endParaRPr lang="en-US" dirty="0">
              <a:solidFill>
                <a:srgbClr val="000000"/>
              </a:solidFill>
              <a:cs typeface="Calibri"/>
            </a:endParaRPr>
          </a:p>
        </p:txBody>
      </p:sp>
      <p:sp>
        <p:nvSpPr>
          <p:cNvPr id="4" name="Slide Number Placeholder 3">
            <a:extLst>
              <a:ext uri="{FF2B5EF4-FFF2-40B4-BE49-F238E27FC236}">
                <a16:creationId xmlns:a16="http://schemas.microsoft.com/office/drawing/2014/main" id="{334EA053-1C8C-42CF-B907-DE93FEEC1DF9}"/>
              </a:ext>
            </a:extLst>
          </p:cNvPr>
          <p:cNvSpPr>
            <a:spLocks noGrp="1"/>
          </p:cNvSpPr>
          <p:nvPr>
            <p:ph type="sldNum" sz="quarter" idx="10"/>
          </p:nvPr>
        </p:nvSpPr>
        <p:spPr/>
        <p:txBody>
          <a:bodyPr/>
          <a:lstStyle/>
          <a:p>
            <a:pPr>
              <a:defRPr/>
            </a:pPr>
            <a:fld id="{953A5B41-6D74-47B9-8560-F73E964C6B20}" type="slidenum">
              <a:rPr lang="en-GB" altLang="en-US"/>
              <a:pPr>
                <a:defRPr/>
              </a:pPr>
              <a:t>3</a:t>
            </a:fld>
            <a:endParaRPr lang="en-GB" altLang="en-US"/>
          </a:p>
        </p:txBody>
      </p:sp>
    </p:spTree>
    <p:extLst>
      <p:ext uri="{BB962C8B-B14F-4D97-AF65-F5344CB8AC3E}">
        <p14:creationId xmlns:p14="http://schemas.microsoft.com/office/powerpoint/2010/main" val="2968239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934E1-92EF-467F-AAF8-17C8CF8D73DE}"/>
              </a:ext>
            </a:extLst>
          </p:cNvPr>
          <p:cNvSpPr>
            <a:spLocks noGrp="1"/>
          </p:cNvSpPr>
          <p:nvPr>
            <p:ph type="title"/>
          </p:nvPr>
        </p:nvSpPr>
        <p:spPr>
          <a:xfrm>
            <a:off x="251520" y="1196752"/>
            <a:ext cx="8640960" cy="479017"/>
          </a:xfrm>
        </p:spPr>
        <p:txBody>
          <a:bodyPr>
            <a:normAutofit fontScale="90000"/>
          </a:bodyPr>
          <a:lstStyle/>
          <a:p>
            <a:pPr algn="ctr"/>
            <a:r>
              <a:rPr lang="en-US">
                <a:latin typeface="Arial"/>
                <a:cs typeface="Arial"/>
              </a:rPr>
              <a:t>Parameter tuning</a:t>
            </a:r>
            <a:endParaRPr lang="en-US"/>
          </a:p>
        </p:txBody>
      </p:sp>
      <p:sp>
        <p:nvSpPr>
          <p:cNvPr id="3" name="Content Placeholder 2">
            <a:extLst>
              <a:ext uri="{FF2B5EF4-FFF2-40B4-BE49-F238E27FC236}">
                <a16:creationId xmlns:a16="http://schemas.microsoft.com/office/drawing/2014/main" id="{709C60CB-DC09-46BC-81EE-61731BAFB739}"/>
              </a:ext>
            </a:extLst>
          </p:cNvPr>
          <p:cNvSpPr>
            <a:spLocks noGrp="1"/>
          </p:cNvSpPr>
          <p:nvPr>
            <p:ph idx="1"/>
          </p:nvPr>
        </p:nvSpPr>
        <p:spPr>
          <a:xfrm>
            <a:off x="251520" y="1718964"/>
            <a:ext cx="8640960" cy="4407200"/>
          </a:xfrm>
        </p:spPr>
        <p:txBody>
          <a:bodyPr/>
          <a:lstStyle/>
          <a:p>
            <a:r>
              <a:rPr lang="en-US">
                <a:cs typeface="Calibri"/>
              </a:rPr>
              <a:t>Each algorithm has multiple parameters</a:t>
            </a:r>
          </a:p>
          <a:p>
            <a:r>
              <a:rPr lang="en-US">
                <a:cs typeface="Calibri"/>
              </a:rPr>
              <a:t>Each parameter can (in most cases) take on multiple options</a:t>
            </a:r>
          </a:p>
          <a:p>
            <a:r>
              <a:rPr lang="en-US">
                <a:cs typeface="Calibri"/>
              </a:rPr>
              <a:t>Optimal combination of these parameters is key to obtaining an optimal model</a:t>
            </a:r>
            <a:endParaRPr lang="en-US" dirty="0">
              <a:cs typeface="Calibri"/>
            </a:endParaRPr>
          </a:p>
          <a:p>
            <a:r>
              <a:rPr lang="en-US">
                <a:cs typeface="Calibri"/>
              </a:rPr>
              <a:t>But all possible combination of these parameter choices is practically in-exhaustible</a:t>
            </a:r>
            <a:endParaRPr lang="en-US" dirty="0">
              <a:cs typeface="Calibri"/>
            </a:endParaRPr>
          </a:p>
        </p:txBody>
      </p:sp>
      <p:sp>
        <p:nvSpPr>
          <p:cNvPr id="4" name="Slide Number Placeholder 3">
            <a:extLst>
              <a:ext uri="{FF2B5EF4-FFF2-40B4-BE49-F238E27FC236}">
                <a16:creationId xmlns:a16="http://schemas.microsoft.com/office/drawing/2014/main" id="{4AD703BF-806E-4285-8375-CB1E1E2B7392}"/>
              </a:ext>
            </a:extLst>
          </p:cNvPr>
          <p:cNvSpPr>
            <a:spLocks noGrp="1"/>
          </p:cNvSpPr>
          <p:nvPr>
            <p:ph type="sldNum" sz="quarter" idx="10"/>
          </p:nvPr>
        </p:nvSpPr>
        <p:spPr/>
        <p:txBody>
          <a:bodyPr/>
          <a:lstStyle/>
          <a:p>
            <a:pPr>
              <a:defRPr/>
            </a:pPr>
            <a:fld id="{953A5B41-6D74-47B9-8560-F73E964C6B20}" type="slidenum">
              <a:rPr lang="en-GB" altLang="en-US"/>
              <a:pPr>
                <a:defRPr/>
              </a:pPr>
              <a:t>4</a:t>
            </a:fld>
            <a:endParaRPr lang="en-GB" altLang="en-US"/>
          </a:p>
        </p:txBody>
      </p:sp>
    </p:spTree>
    <p:extLst>
      <p:ext uri="{BB962C8B-B14F-4D97-AF65-F5344CB8AC3E}">
        <p14:creationId xmlns:p14="http://schemas.microsoft.com/office/powerpoint/2010/main" val="1060563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C141B-C2EB-44E3-91ED-8C54C55946E8}"/>
              </a:ext>
            </a:extLst>
          </p:cNvPr>
          <p:cNvSpPr>
            <a:spLocks noGrp="1"/>
          </p:cNvSpPr>
          <p:nvPr>
            <p:ph type="title"/>
          </p:nvPr>
        </p:nvSpPr>
        <p:spPr>
          <a:xfrm>
            <a:off x="251520" y="1196752"/>
            <a:ext cx="8640960" cy="507474"/>
          </a:xfrm>
        </p:spPr>
        <p:txBody>
          <a:bodyPr>
            <a:normAutofit fontScale="90000"/>
          </a:bodyPr>
          <a:lstStyle/>
          <a:p>
            <a:pPr algn="ctr"/>
            <a:r>
              <a:rPr lang="en-US">
                <a:latin typeface="Arial"/>
                <a:cs typeface="Arial"/>
              </a:rPr>
              <a:t>Parameters example</a:t>
            </a:r>
            <a:endParaRPr lang="en-US"/>
          </a:p>
        </p:txBody>
      </p:sp>
      <p:sp>
        <p:nvSpPr>
          <p:cNvPr id="3" name="Content Placeholder 2">
            <a:extLst>
              <a:ext uri="{FF2B5EF4-FFF2-40B4-BE49-F238E27FC236}">
                <a16:creationId xmlns:a16="http://schemas.microsoft.com/office/drawing/2014/main" id="{A63D06AA-6810-47CA-A223-02833B308F4B}"/>
              </a:ext>
            </a:extLst>
          </p:cNvPr>
          <p:cNvSpPr>
            <a:spLocks noGrp="1"/>
          </p:cNvSpPr>
          <p:nvPr>
            <p:ph idx="1"/>
          </p:nvPr>
        </p:nvSpPr>
        <p:spPr>
          <a:xfrm>
            <a:off x="251520" y="1747421"/>
            <a:ext cx="8640960" cy="4378743"/>
          </a:xfrm>
        </p:spPr>
        <p:txBody>
          <a:bodyPr/>
          <a:lstStyle/>
          <a:p>
            <a:r>
              <a:rPr lang="en-US">
                <a:cs typeface="Calibri"/>
              </a:rPr>
              <a:t>An example of the support vector machine implementation in sklearn</a:t>
            </a:r>
          </a:p>
          <a:p>
            <a:pPr lvl="1"/>
            <a:r>
              <a:rPr lang="en-US" i="1">
                <a:ea typeface="+mn-lt"/>
                <a:cs typeface="+mn-lt"/>
              </a:rPr>
              <a:t>class </a:t>
            </a:r>
            <a:r>
              <a:rPr lang="en-US">
                <a:ea typeface="+mn-lt"/>
                <a:cs typeface="+mn-lt"/>
              </a:rPr>
              <a:t>sklearn.svm.SVC(</a:t>
            </a:r>
            <a:r>
              <a:rPr lang="en-US" i="1">
                <a:ea typeface="+mn-lt"/>
                <a:cs typeface="+mn-lt"/>
              </a:rPr>
              <a:t>C=1.0</a:t>
            </a:r>
            <a:r>
              <a:rPr lang="en-US">
                <a:ea typeface="+mn-lt"/>
                <a:cs typeface="+mn-lt"/>
              </a:rPr>
              <a:t>, </a:t>
            </a:r>
            <a:r>
              <a:rPr lang="en-US" i="1">
                <a:ea typeface="+mn-lt"/>
                <a:cs typeface="+mn-lt"/>
              </a:rPr>
              <a:t>kernel=’rbf’</a:t>
            </a:r>
            <a:r>
              <a:rPr lang="en-US">
                <a:ea typeface="+mn-lt"/>
                <a:cs typeface="+mn-lt"/>
              </a:rPr>
              <a:t>, </a:t>
            </a:r>
            <a:r>
              <a:rPr lang="en-US" i="1">
                <a:ea typeface="+mn-lt"/>
                <a:cs typeface="+mn-lt"/>
              </a:rPr>
              <a:t>degree=3</a:t>
            </a:r>
            <a:r>
              <a:rPr lang="en-US">
                <a:ea typeface="+mn-lt"/>
                <a:cs typeface="+mn-lt"/>
              </a:rPr>
              <a:t>, </a:t>
            </a:r>
            <a:r>
              <a:rPr lang="en-US" i="1">
                <a:ea typeface="+mn-lt"/>
                <a:cs typeface="+mn-lt"/>
              </a:rPr>
              <a:t>gamma=’auto_deprecated’</a:t>
            </a:r>
            <a:r>
              <a:rPr lang="en-US">
                <a:ea typeface="+mn-lt"/>
                <a:cs typeface="+mn-lt"/>
              </a:rPr>
              <a:t>, </a:t>
            </a:r>
            <a:r>
              <a:rPr lang="en-US" i="1">
                <a:ea typeface="+mn-lt"/>
                <a:cs typeface="+mn-lt"/>
              </a:rPr>
              <a:t>coef0=0.0</a:t>
            </a:r>
            <a:r>
              <a:rPr lang="en-US">
                <a:ea typeface="+mn-lt"/>
                <a:cs typeface="+mn-lt"/>
              </a:rPr>
              <a:t>, </a:t>
            </a:r>
            <a:r>
              <a:rPr lang="en-US" i="1">
                <a:ea typeface="+mn-lt"/>
                <a:cs typeface="+mn-lt"/>
              </a:rPr>
              <a:t>shrinking=True</a:t>
            </a:r>
            <a:r>
              <a:rPr lang="en-US">
                <a:ea typeface="+mn-lt"/>
                <a:cs typeface="+mn-lt"/>
              </a:rPr>
              <a:t>, </a:t>
            </a:r>
            <a:r>
              <a:rPr lang="en-US" i="1">
                <a:ea typeface="+mn-lt"/>
                <a:cs typeface="+mn-lt"/>
              </a:rPr>
              <a:t>probability=False</a:t>
            </a:r>
            <a:r>
              <a:rPr lang="en-US">
                <a:ea typeface="+mn-lt"/>
                <a:cs typeface="+mn-lt"/>
              </a:rPr>
              <a:t>, </a:t>
            </a:r>
            <a:r>
              <a:rPr lang="en-US" i="1">
                <a:ea typeface="+mn-lt"/>
                <a:cs typeface="+mn-lt"/>
              </a:rPr>
              <a:t>tol=0.001</a:t>
            </a:r>
            <a:r>
              <a:rPr lang="en-US">
                <a:ea typeface="+mn-lt"/>
                <a:cs typeface="+mn-lt"/>
              </a:rPr>
              <a:t>, </a:t>
            </a:r>
            <a:r>
              <a:rPr lang="en-US" i="1">
                <a:ea typeface="+mn-lt"/>
                <a:cs typeface="+mn-lt"/>
              </a:rPr>
              <a:t>cache_size=200</a:t>
            </a:r>
            <a:r>
              <a:rPr lang="en-US">
                <a:ea typeface="+mn-lt"/>
                <a:cs typeface="+mn-lt"/>
              </a:rPr>
              <a:t>, </a:t>
            </a:r>
            <a:r>
              <a:rPr lang="en-US" i="1">
                <a:ea typeface="+mn-lt"/>
                <a:cs typeface="+mn-lt"/>
              </a:rPr>
              <a:t>class_weight=None</a:t>
            </a:r>
            <a:r>
              <a:rPr lang="en-US">
                <a:ea typeface="+mn-lt"/>
                <a:cs typeface="+mn-lt"/>
              </a:rPr>
              <a:t>, </a:t>
            </a:r>
            <a:r>
              <a:rPr lang="en-US" i="1">
                <a:ea typeface="+mn-lt"/>
                <a:cs typeface="+mn-lt"/>
              </a:rPr>
              <a:t>verbose=False</a:t>
            </a:r>
            <a:r>
              <a:rPr lang="en-US">
                <a:ea typeface="+mn-lt"/>
                <a:cs typeface="+mn-lt"/>
              </a:rPr>
              <a:t>, </a:t>
            </a:r>
            <a:r>
              <a:rPr lang="en-US" i="1">
                <a:ea typeface="+mn-lt"/>
                <a:cs typeface="+mn-lt"/>
              </a:rPr>
              <a:t>max_iter=-1</a:t>
            </a:r>
            <a:r>
              <a:rPr lang="en-US">
                <a:ea typeface="+mn-lt"/>
                <a:cs typeface="+mn-lt"/>
              </a:rPr>
              <a:t>, </a:t>
            </a:r>
            <a:r>
              <a:rPr lang="en-US" i="1">
                <a:ea typeface="+mn-lt"/>
                <a:cs typeface="+mn-lt"/>
              </a:rPr>
              <a:t>decision_function_shape=’ovr’</a:t>
            </a:r>
            <a:r>
              <a:rPr lang="en-US">
                <a:ea typeface="+mn-lt"/>
                <a:cs typeface="+mn-lt"/>
              </a:rPr>
              <a:t>, </a:t>
            </a:r>
            <a:r>
              <a:rPr lang="en-US" i="1">
                <a:ea typeface="+mn-lt"/>
                <a:cs typeface="+mn-lt"/>
              </a:rPr>
              <a:t>random_state=None</a:t>
            </a:r>
            <a:r>
              <a:rPr lang="en-US">
                <a:ea typeface="+mn-lt"/>
                <a:cs typeface="+mn-lt"/>
              </a:rPr>
              <a:t>)</a:t>
            </a:r>
            <a:endParaRPr lang="en-US" dirty="0">
              <a:cs typeface="Calibri"/>
            </a:endParaRPr>
          </a:p>
        </p:txBody>
      </p:sp>
      <p:sp>
        <p:nvSpPr>
          <p:cNvPr id="4" name="Slide Number Placeholder 3">
            <a:extLst>
              <a:ext uri="{FF2B5EF4-FFF2-40B4-BE49-F238E27FC236}">
                <a16:creationId xmlns:a16="http://schemas.microsoft.com/office/drawing/2014/main" id="{4DF14D75-0536-4471-8E0C-A6F8029DE145}"/>
              </a:ext>
            </a:extLst>
          </p:cNvPr>
          <p:cNvSpPr>
            <a:spLocks noGrp="1"/>
          </p:cNvSpPr>
          <p:nvPr>
            <p:ph type="sldNum" sz="quarter" idx="10"/>
          </p:nvPr>
        </p:nvSpPr>
        <p:spPr/>
        <p:txBody>
          <a:bodyPr/>
          <a:lstStyle/>
          <a:p>
            <a:pPr>
              <a:defRPr/>
            </a:pPr>
            <a:fld id="{953A5B41-6D74-47B9-8560-F73E964C6B20}" type="slidenum">
              <a:rPr lang="en-GB" altLang="en-US"/>
              <a:pPr>
                <a:defRPr/>
              </a:pPr>
              <a:t>5</a:t>
            </a:fld>
            <a:endParaRPr lang="en-GB" altLang="en-US"/>
          </a:p>
        </p:txBody>
      </p:sp>
    </p:spTree>
    <p:extLst>
      <p:ext uri="{BB962C8B-B14F-4D97-AF65-F5344CB8AC3E}">
        <p14:creationId xmlns:p14="http://schemas.microsoft.com/office/powerpoint/2010/main" val="2724080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E46F840-00AF-47D6-B550-BA72CF7314C1}"/>
              </a:ext>
            </a:extLst>
          </p:cNvPr>
          <p:cNvSpPr>
            <a:spLocks noGrp="1"/>
          </p:cNvSpPr>
          <p:nvPr>
            <p:ph sz="half" idx="1"/>
          </p:nvPr>
        </p:nvSpPr>
        <p:spPr>
          <a:xfrm>
            <a:off x="457200" y="1583515"/>
            <a:ext cx="4038600" cy="4355225"/>
          </a:xfrm>
        </p:spPr>
        <p:txBody>
          <a:bodyPr/>
          <a:lstStyle/>
          <a:p>
            <a:r>
              <a:rPr lang="en-US" b="1">
                <a:ea typeface="+mn-lt"/>
                <a:cs typeface="+mn-lt"/>
              </a:rPr>
              <a:t>C</a:t>
            </a:r>
            <a:r>
              <a:rPr lang="en-US">
                <a:ea typeface="+mn-lt"/>
                <a:cs typeface="+mn-lt"/>
              </a:rPr>
              <a:t> : float</a:t>
            </a:r>
            <a:endParaRPr lang="en-US">
              <a:cs typeface="Calibri"/>
            </a:endParaRPr>
          </a:p>
          <a:p>
            <a:r>
              <a:rPr lang="en-US" b="1">
                <a:ea typeface="+mn-lt"/>
                <a:cs typeface="+mn-lt"/>
              </a:rPr>
              <a:t>kernel</a:t>
            </a:r>
            <a:r>
              <a:rPr lang="en-US">
                <a:ea typeface="+mn-lt"/>
                <a:cs typeface="+mn-lt"/>
              </a:rPr>
              <a:t> : string</a:t>
            </a:r>
            <a:endParaRPr lang="en-US">
              <a:cs typeface="Calibri"/>
            </a:endParaRPr>
          </a:p>
          <a:p>
            <a:r>
              <a:rPr lang="en-US" b="1">
                <a:ea typeface="+mn-lt"/>
                <a:cs typeface="+mn-lt"/>
              </a:rPr>
              <a:t>degree</a:t>
            </a:r>
            <a:r>
              <a:rPr lang="en-US">
                <a:ea typeface="+mn-lt"/>
                <a:cs typeface="+mn-lt"/>
              </a:rPr>
              <a:t> : int</a:t>
            </a:r>
            <a:endParaRPr lang="en-US">
              <a:cs typeface="Calibri"/>
            </a:endParaRPr>
          </a:p>
          <a:p>
            <a:r>
              <a:rPr lang="en-US" b="1">
                <a:ea typeface="+mn-lt"/>
                <a:cs typeface="+mn-lt"/>
              </a:rPr>
              <a:t>gamma</a:t>
            </a:r>
            <a:r>
              <a:rPr lang="en-US">
                <a:ea typeface="+mn-lt"/>
                <a:cs typeface="+mn-lt"/>
              </a:rPr>
              <a:t> : float </a:t>
            </a:r>
            <a:endParaRPr lang="en-US" dirty="0">
              <a:ea typeface="+mn-lt"/>
              <a:cs typeface="+mn-lt"/>
            </a:endParaRPr>
          </a:p>
          <a:p>
            <a:r>
              <a:rPr lang="en-US" b="1">
                <a:ea typeface="+mn-lt"/>
                <a:cs typeface="+mn-lt"/>
              </a:rPr>
              <a:t>coef0</a:t>
            </a:r>
            <a:r>
              <a:rPr lang="en-US">
                <a:ea typeface="+mn-lt"/>
                <a:cs typeface="+mn-lt"/>
              </a:rPr>
              <a:t> : float</a:t>
            </a:r>
            <a:endParaRPr lang="en-US" dirty="0">
              <a:cs typeface="Calibri"/>
            </a:endParaRPr>
          </a:p>
          <a:p>
            <a:r>
              <a:rPr lang="en-US" b="1">
                <a:ea typeface="+mn-lt"/>
                <a:cs typeface="+mn-lt"/>
              </a:rPr>
              <a:t>shrinking</a:t>
            </a:r>
            <a:r>
              <a:rPr lang="en-US">
                <a:ea typeface="+mn-lt"/>
                <a:cs typeface="+mn-lt"/>
              </a:rPr>
              <a:t> : boolean</a:t>
            </a:r>
            <a:endParaRPr lang="en-US" dirty="0">
              <a:cs typeface="Calibri"/>
            </a:endParaRPr>
          </a:p>
          <a:p>
            <a:r>
              <a:rPr lang="en-US" b="1">
                <a:ea typeface="+mn-lt"/>
                <a:cs typeface="+mn-lt"/>
              </a:rPr>
              <a:t>random_state</a:t>
            </a:r>
            <a:r>
              <a:rPr lang="en-US">
                <a:ea typeface="+mn-lt"/>
                <a:cs typeface="+mn-lt"/>
              </a:rPr>
              <a:t> : int</a:t>
            </a:r>
            <a:endParaRPr lang="en-US" dirty="0">
              <a:ea typeface="+mn-lt"/>
              <a:cs typeface="+mn-lt"/>
            </a:endParaRPr>
          </a:p>
          <a:p>
            <a:endParaRPr lang="en-US" dirty="0">
              <a:cs typeface="Calibri"/>
            </a:endParaRPr>
          </a:p>
        </p:txBody>
      </p:sp>
      <p:sp>
        <p:nvSpPr>
          <p:cNvPr id="3" name="Content Placeholder 2">
            <a:extLst>
              <a:ext uri="{FF2B5EF4-FFF2-40B4-BE49-F238E27FC236}">
                <a16:creationId xmlns:a16="http://schemas.microsoft.com/office/drawing/2014/main" id="{B111964B-DDD2-4AF0-B15A-1AFD5E191B07}"/>
              </a:ext>
            </a:extLst>
          </p:cNvPr>
          <p:cNvSpPr>
            <a:spLocks noGrp="1"/>
          </p:cNvSpPr>
          <p:nvPr>
            <p:ph sz="half" idx="2"/>
          </p:nvPr>
        </p:nvSpPr>
        <p:spPr>
          <a:xfrm>
            <a:off x="4648200" y="1583515"/>
            <a:ext cx="4038600" cy="4355225"/>
          </a:xfrm>
        </p:spPr>
        <p:txBody>
          <a:bodyPr/>
          <a:lstStyle/>
          <a:p>
            <a:r>
              <a:rPr lang="en-US" b="1">
                <a:ea typeface="+mn-lt"/>
                <a:cs typeface="+mn-lt"/>
              </a:rPr>
              <a:t>probability</a:t>
            </a:r>
            <a:r>
              <a:rPr lang="en-US">
                <a:ea typeface="+mn-lt"/>
                <a:cs typeface="+mn-lt"/>
              </a:rPr>
              <a:t> : boolean</a:t>
            </a:r>
          </a:p>
          <a:p>
            <a:r>
              <a:rPr lang="en-US" b="1">
                <a:ea typeface="+mn-lt"/>
                <a:cs typeface="+mn-lt"/>
              </a:rPr>
              <a:t>tol</a:t>
            </a:r>
            <a:r>
              <a:rPr lang="en-US">
                <a:ea typeface="+mn-lt"/>
                <a:cs typeface="+mn-lt"/>
              </a:rPr>
              <a:t> : float</a:t>
            </a:r>
            <a:endParaRPr lang="en-US" dirty="0">
              <a:ea typeface="+mn-lt"/>
              <a:cs typeface="+mn-lt"/>
            </a:endParaRPr>
          </a:p>
          <a:p>
            <a:r>
              <a:rPr lang="en-US" b="1">
                <a:ea typeface="+mn-lt"/>
                <a:cs typeface="+mn-lt"/>
              </a:rPr>
              <a:t>cache_size</a:t>
            </a:r>
            <a:r>
              <a:rPr lang="en-US">
                <a:ea typeface="+mn-lt"/>
                <a:cs typeface="+mn-lt"/>
              </a:rPr>
              <a:t> : float</a:t>
            </a:r>
          </a:p>
          <a:p>
            <a:r>
              <a:rPr lang="en-US" b="1">
                <a:ea typeface="+mn-lt"/>
                <a:cs typeface="+mn-lt"/>
              </a:rPr>
              <a:t>class_weight</a:t>
            </a:r>
            <a:r>
              <a:rPr lang="en-US">
                <a:ea typeface="+mn-lt"/>
                <a:cs typeface="+mn-lt"/>
              </a:rPr>
              <a:t> : {dict, ‘balanced’}</a:t>
            </a:r>
          </a:p>
          <a:p>
            <a:r>
              <a:rPr lang="en-US" b="1">
                <a:ea typeface="+mn-lt"/>
                <a:cs typeface="+mn-lt"/>
              </a:rPr>
              <a:t>verbose</a:t>
            </a:r>
            <a:r>
              <a:rPr lang="en-US">
                <a:ea typeface="+mn-lt"/>
                <a:cs typeface="+mn-lt"/>
              </a:rPr>
              <a:t> : bool</a:t>
            </a:r>
          </a:p>
          <a:p>
            <a:r>
              <a:rPr lang="en-US" b="1">
                <a:ea typeface="+mn-lt"/>
                <a:cs typeface="+mn-lt"/>
              </a:rPr>
              <a:t>max_iter</a:t>
            </a:r>
            <a:r>
              <a:rPr lang="en-US">
                <a:ea typeface="+mn-lt"/>
                <a:cs typeface="+mn-lt"/>
              </a:rPr>
              <a:t> : int</a:t>
            </a:r>
          </a:p>
          <a:p>
            <a:r>
              <a:rPr lang="en-US" b="1">
                <a:ea typeface="+mn-lt"/>
                <a:cs typeface="+mn-lt"/>
              </a:rPr>
              <a:t>decision_function_shape</a:t>
            </a:r>
            <a:r>
              <a:rPr lang="en-US">
                <a:ea typeface="+mn-lt"/>
                <a:cs typeface="+mn-lt"/>
              </a:rPr>
              <a:t> : ‘ovo’, ‘ovr’</a:t>
            </a:r>
            <a:endParaRPr lang="en-US" dirty="0">
              <a:ea typeface="+mn-lt"/>
              <a:cs typeface="+mn-lt"/>
            </a:endParaRPr>
          </a:p>
        </p:txBody>
      </p:sp>
      <p:sp>
        <p:nvSpPr>
          <p:cNvPr id="4" name="Slide Number Placeholder 3">
            <a:extLst>
              <a:ext uri="{FF2B5EF4-FFF2-40B4-BE49-F238E27FC236}">
                <a16:creationId xmlns:a16="http://schemas.microsoft.com/office/drawing/2014/main" id="{3A84B29B-3EDC-4F97-A65A-54B43A8044C5}"/>
              </a:ext>
            </a:extLst>
          </p:cNvPr>
          <p:cNvSpPr>
            <a:spLocks noGrp="1"/>
          </p:cNvSpPr>
          <p:nvPr>
            <p:ph type="sldNum" sz="quarter" idx="10"/>
          </p:nvPr>
        </p:nvSpPr>
        <p:spPr/>
        <p:txBody>
          <a:bodyPr/>
          <a:lstStyle/>
          <a:p>
            <a:pPr>
              <a:defRPr/>
            </a:pPr>
            <a:fld id="{1BD7A454-CB32-4E38-B84D-A92B3AF364F7}" type="slidenum">
              <a:rPr lang="en-GB" altLang="en-US"/>
              <a:pPr>
                <a:defRPr/>
              </a:pPr>
              <a:t>6</a:t>
            </a:fld>
            <a:endParaRPr lang="en-GB" altLang="en-US"/>
          </a:p>
        </p:txBody>
      </p:sp>
      <p:sp>
        <p:nvSpPr>
          <p:cNvPr id="6" name="Title 1">
            <a:extLst>
              <a:ext uri="{FF2B5EF4-FFF2-40B4-BE49-F238E27FC236}">
                <a16:creationId xmlns:a16="http://schemas.microsoft.com/office/drawing/2014/main" id="{E7F35D54-A345-4508-BC90-78725F94F748}"/>
              </a:ext>
            </a:extLst>
          </p:cNvPr>
          <p:cNvSpPr txBox="1">
            <a:spLocks/>
          </p:cNvSpPr>
          <p:nvPr/>
        </p:nvSpPr>
        <p:spPr>
          <a:xfrm>
            <a:off x="289462" y="1073441"/>
            <a:ext cx="8640960" cy="507474"/>
          </a:xfrm>
          <a:prstGeom prst="rect">
            <a:avLst/>
          </a:prstGeom>
        </p:spPr>
        <p:txBody>
          <a:bodyPr>
            <a:normAutofit fontScale="90000" lnSpcReduction="10000"/>
          </a:bodyPr>
          <a:lstStyle>
            <a:lvl1pPr algn="l" rtl="0" eaLnBrk="0" fontAlgn="base" hangingPunct="0">
              <a:spcBef>
                <a:spcPct val="0"/>
              </a:spcBef>
              <a:spcAft>
                <a:spcPct val="0"/>
              </a:spcAft>
              <a:defRPr sz="3200" kern="1200">
                <a:solidFill>
                  <a:srgbClr val="9A1D2B"/>
                </a:solidFill>
                <a:latin typeface="Arial" pitchFamily="34" charset="0"/>
                <a:ea typeface="+mj-ea"/>
                <a:cs typeface="Arial" pitchFamily="34" charset="0"/>
              </a:defRPr>
            </a:lvl1pPr>
            <a:lvl2pPr algn="l" rtl="0" eaLnBrk="0" fontAlgn="base" hangingPunct="0">
              <a:spcBef>
                <a:spcPct val="0"/>
              </a:spcBef>
              <a:spcAft>
                <a:spcPct val="0"/>
              </a:spcAft>
              <a:defRPr sz="3200">
                <a:solidFill>
                  <a:srgbClr val="9A1D2B"/>
                </a:solidFill>
                <a:latin typeface="Arial" charset="0"/>
                <a:cs typeface="Arial" charset="0"/>
              </a:defRPr>
            </a:lvl2pPr>
            <a:lvl3pPr algn="l" rtl="0" eaLnBrk="0" fontAlgn="base" hangingPunct="0">
              <a:spcBef>
                <a:spcPct val="0"/>
              </a:spcBef>
              <a:spcAft>
                <a:spcPct val="0"/>
              </a:spcAft>
              <a:defRPr sz="3200">
                <a:solidFill>
                  <a:srgbClr val="9A1D2B"/>
                </a:solidFill>
                <a:latin typeface="Arial" charset="0"/>
                <a:cs typeface="Arial" charset="0"/>
              </a:defRPr>
            </a:lvl3pPr>
            <a:lvl4pPr algn="l" rtl="0" eaLnBrk="0" fontAlgn="base" hangingPunct="0">
              <a:spcBef>
                <a:spcPct val="0"/>
              </a:spcBef>
              <a:spcAft>
                <a:spcPct val="0"/>
              </a:spcAft>
              <a:defRPr sz="3200">
                <a:solidFill>
                  <a:srgbClr val="9A1D2B"/>
                </a:solidFill>
                <a:latin typeface="Arial" charset="0"/>
                <a:cs typeface="Arial" charset="0"/>
              </a:defRPr>
            </a:lvl4pPr>
            <a:lvl5pPr algn="l" rtl="0" eaLnBrk="0" fontAlgn="base" hangingPunct="0">
              <a:spcBef>
                <a:spcPct val="0"/>
              </a:spcBef>
              <a:spcAft>
                <a:spcPct val="0"/>
              </a:spcAft>
              <a:defRPr sz="3200">
                <a:solidFill>
                  <a:srgbClr val="9A1D2B"/>
                </a:solidFill>
                <a:latin typeface="Arial" charset="0"/>
                <a:cs typeface="Arial" charset="0"/>
              </a:defRPr>
            </a:lvl5pPr>
            <a:lvl6pPr marL="457200" algn="l" rtl="0" fontAlgn="base">
              <a:spcBef>
                <a:spcPct val="0"/>
              </a:spcBef>
              <a:spcAft>
                <a:spcPct val="0"/>
              </a:spcAft>
              <a:defRPr sz="3200">
                <a:solidFill>
                  <a:srgbClr val="9A1D2B"/>
                </a:solidFill>
                <a:latin typeface="Arial" charset="0"/>
                <a:cs typeface="Arial" charset="0"/>
              </a:defRPr>
            </a:lvl6pPr>
            <a:lvl7pPr marL="914400" algn="l" rtl="0" fontAlgn="base">
              <a:spcBef>
                <a:spcPct val="0"/>
              </a:spcBef>
              <a:spcAft>
                <a:spcPct val="0"/>
              </a:spcAft>
              <a:defRPr sz="3200">
                <a:solidFill>
                  <a:srgbClr val="9A1D2B"/>
                </a:solidFill>
                <a:latin typeface="Arial" charset="0"/>
                <a:cs typeface="Arial" charset="0"/>
              </a:defRPr>
            </a:lvl7pPr>
            <a:lvl8pPr marL="1371600" algn="l" rtl="0" fontAlgn="base">
              <a:spcBef>
                <a:spcPct val="0"/>
              </a:spcBef>
              <a:spcAft>
                <a:spcPct val="0"/>
              </a:spcAft>
              <a:defRPr sz="3200">
                <a:solidFill>
                  <a:srgbClr val="9A1D2B"/>
                </a:solidFill>
                <a:latin typeface="Arial" charset="0"/>
                <a:cs typeface="Arial" charset="0"/>
              </a:defRPr>
            </a:lvl8pPr>
            <a:lvl9pPr marL="1828800" algn="l" rtl="0" fontAlgn="base">
              <a:spcBef>
                <a:spcPct val="0"/>
              </a:spcBef>
              <a:spcAft>
                <a:spcPct val="0"/>
              </a:spcAft>
              <a:defRPr sz="3200">
                <a:solidFill>
                  <a:srgbClr val="9A1D2B"/>
                </a:solidFill>
                <a:latin typeface="Arial" charset="0"/>
                <a:cs typeface="Arial" charset="0"/>
              </a:defRPr>
            </a:lvl9pPr>
          </a:lstStyle>
          <a:p>
            <a:pPr algn="ctr"/>
            <a:r>
              <a:rPr lang="en-US">
                <a:latin typeface="Arial"/>
                <a:cs typeface="Arial"/>
              </a:rPr>
              <a:t>Parameters example</a:t>
            </a:r>
            <a:endParaRPr lang="en-US"/>
          </a:p>
        </p:txBody>
      </p:sp>
    </p:spTree>
    <p:extLst>
      <p:ext uri="{BB962C8B-B14F-4D97-AF65-F5344CB8AC3E}">
        <p14:creationId xmlns:p14="http://schemas.microsoft.com/office/powerpoint/2010/main" val="3367678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C141B-C2EB-44E3-91ED-8C54C55946E8}"/>
              </a:ext>
            </a:extLst>
          </p:cNvPr>
          <p:cNvSpPr>
            <a:spLocks noGrp="1"/>
          </p:cNvSpPr>
          <p:nvPr>
            <p:ph type="title"/>
          </p:nvPr>
        </p:nvSpPr>
        <p:spPr>
          <a:xfrm>
            <a:off x="251520" y="1196752"/>
            <a:ext cx="8640960" cy="507474"/>
          </a:xfrm>
        </p:spPr>
        <p:txBody>
          <a:bodyPr>
            <a:normAutofit fontScale="90000"/>
          </a:bodyPr>
          <a:lstStyle/>
          <a:p>
            <a:pPr algn="ctr"/>
            <a:r>
              <a:rPr lang="en-US">
                <a:latin typeface="Arial"/>
                <a:cs typeface="Arial"/>
              </a:rPr>
              <a:t>Grid search</a:t>
            </a:r>
            <a:endParaRPr lang="en-US" dirty="0"/>
          </a:p>
        </p:txBody>
      </p:sp>
      <p:sp>
        <p:nvSpPr>
          <p:cNvPr id="3" name="Content Placeholder 2">
            <a:extLst>
              <a:ext uri="{FF2B5EF4-FFF2-40B4-BE49-F238E27FC236}">
                <a16:creationId xmlns:a16="http://schemas.microsoft.com/office/drawing/2014/main" id="{A63D06AA-6810-47CA-A223-02833B308F4B}"/>
              </a:ext>
            </a:extLst>
          </p:cNvPr>
          <p:cNvSpPr>
            <a:spLocks noGrp="1"/>
          </p:cNvSpPr>
          <p:nvPr>
            <p:ph idx="1"/>
          </p:nvPr>
        </p:nvSpPr>
        <p:spPr>
          <a:xfrm>
            <a:off x="251520" y="1747421"/>
            <a:ext cx="8640960" cy="4378743"/>
          </a:xfrm>
        </p:spPr>
        <p:txBody>
          <a:bodyPr/>
          <a:lstStyle/>
          <a:p>
            <a:r>
              <a:rPr lang="en-US">
                <a:solidFill>
                  <a:srgbClr val="000000"/>
                </a:solidFill>
                <a:cs typeface="Calibri"/>
              </a:rPr>
              <a:t>An extensive multi-parameter search approach used in machine learning to determine an optimal combination of given parameter values.</a:t>
            </a:r>
          </a:p>
          <a:p>
            <a:endParaRPr lang="en-US" dirty="0">
              <a:solidFill>
                <a:srgbClr val="000000"/>
              </a:solidFill>
              <a:cs typeface="Calibri"/>
            </a:endParaRPr>
          </a:p>
          <a:p>
            <a:r>
              <a:rPr lang="en-US">
                <a:solidFill>
                  <a:srgbClr val="000000"/>
                </a:solidFill>
                <a:cs typeface="Calibri"/>
              </a:rPr>
              <a:t>The search develops models with the different parameters combined and evaluate against each other</a:t>
            </a:r>
            <a:endParaRPr lang="en-US" dirty="0">
              <a:solidFill>
                <a:srgbClr val="000000"/>
              </a:solidFill>
              <a:cs typeface="Calibri"/>
            </a:endParaRPr>
          </a:p>
        </p:txBody>
      </p:sp>
      <p:sp>
        <p:nvSpPr>
          <p:cNvPr id="4" name="Slide Number Placeholder 3">
            <a:extLst>
              <a:ext uri="{FF2B5EF4-FFF2-40B4-BE49-F238E27FC236}">
                <a16:creationId xmlns:a16="http://schemas.microsoft.com/office/drawing/2014/main" id="{4DF14D75-0536-4471-8E0C-A6F8029DE145}"/>
              </a:ext>
            </a:extLst>
          </p:cNvPr>
          <p:cNvSpPr>
            <a:spLocks noGrp="1"/>
          </p:cNvSpPr>
          <p:nvPr>
            <p:ph type="sldNum" sz="quarter" idx="10"/>
          </p:nvPr>
        </p:nvSpPr>
        <p:spPr/>
        <p:txBody>
          <a:bodyPr/>
          <a:lstStyle/>
          <a:p>
            <a:pPr>
              <a:defRPr/>
            </a:pPr>
            <a:fld id="{953A5B41-6D74-47B9-8560-F73E964C6B20}" type="slidenum">
              <a:rPr lang="en-GB" altLang="en-US"/>
              <a:pPr>
                <a:defRPr/>
              </a:pPr>
              <a:t>7</a:t>
            </a:fld>
            <a:endParaRPr lang="en-GB" altLang="en-US"/>
          </a:p>
        </p:txBody>
      </p:sp>
    </p:spTree>
    <p:extLst>
      <p:ext uri="{BB962C8B-B14F-4D97-AF65-F5344CB8AC3E}">
        <p14:creationId xmlns:p14="http://schemas.microsoft.com/office/powerpoint/2010/main" val="1314439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22751-A4D8-4504-98ED-E39B9AF019CB}"/>
              </a:ext>
            </a:extLst>
          </p:cNvPr>
          <p:cNvSpPr>
            <a:spLocks noGrp="1"/>
          </p:cNvSpPr>
          <p:nvPr>
            <p:ph type="title"/>
          </p:nvPr>
        </p:nvSpPr>
        <p:spPr>
          <a:xfrm>
            <a:off x="251520" y="1196752"/>
            <a:ext cx="8640960" cy="545415"/>
          </a:xfrm>
        </p:spPr>
        <p:txBody>
          <a:bodyPr>
            <a:normAutofit fontScale="90000"/>
          </a:bodyPr>
          <a:lstStyle/>
          <a:p>
            <a:pPr algn="ctr"/>
            <a:r>
              <a:rPr lang="en-US">
                <a:latin typeface="Arial"/>
                <a:cs typeface="Arial"/>
              </a:rPr>
              <a:t>Grid search and cross validation</a:t>
            </a:r>
            <a:endParaRPr lang="en-US"/>
          </a:p>
        </p:txBody>
      </p:sp>
      <p:sp>
        <p:nvSpPr>
          <p:cNvPr id="3" name="Content Placeholder 2">
            <a:extLst>
              <a:ext uri="{FF2B5EF4-FFF2-40B4-BE49-F238E27FC236}">
                <a16:creationId xmlns:a16="http://schemas.microsoft.com/office/drawing/2014/main" id="{4B45B5C9-8A4B-4B0F-8B89-2335ED25FCE7}"/>
              </a:ext>
            </a:extLst>
          </p:cNvPr>
          <p:cNvSpPr>
            <a:spLocks noGrp="1"/>
          </p:cNvSpPr>
          <p:nvPr>
            <p:ph idx="1"/>
          </p:nvPr>
        </p:nvSpPr>
        <p:spPr>
          <a:xfrm>
            <a:off x="251520" y="1804333"/>
            <a:ext cx="8640960" cy="4321831"/>
          </a:xfrm>
        </p:spPr>
        <p:txBody>
          <a:bodyPr/>
          <a:lstStyle/>
          <a:p>
            <a:r>
              <a:rPr lang="en-US">
                <a:cs typeface="Calibri"/>
              </a:rPr>
              <a:t>The grid seach process is usually combined with cross validation</a:t>
            </a:r>
            <a:endParaRPr lang="en-US"/>
          </a:p>
        </p:txBody>
      </p:sp>
      <p:sp>
        <p:nvSpPr>
          <p:cNvPr id="4" name="Slide Number Placeholder 3">
            <a:extLst>
              <a:ext uri="{FF2B5EF4-FFF2-40B4-BE49-F238E27FC236}">
                <a16:creationId xmlns:a16="http://schemas.microsoft.com/office/drawing/2014/main" id="{B68BC167-BD63-466E-B433-FCA680A5FC5A}"/>
              </a:ext>
            </a:extLst>
          </p:cNvPr>
          <p:cNvSpPr>
            <a:spLocks noGrp="1"/>
          </p:cNvSpPr>
          <p:nvPr>
            <p:ph type="sldNum" sz="quarter" idx="10"/>
          </p:nvPr>
        </p:nvSpPr>
        <p:spPr/>
        <p:txBody>
          <a:bodyPr/>
          <a:lstStyle/>
          <a:p>
            <a:pPr>
              <a:defRPr/>
            </a:pPr>
            <a:fld id="{953A5B41-6D74-47B9-8560-F73E964C6B20}" type="slidenum">
              <a:rPr lang="en-GB" altLang="en-US"/>
              <a:pPr>
                <a:defRPr/>
              </a:pPr>
              <a:t>8</a:t>
            </a:fld>
            <a:endParaRPr lang="en-GB" altLang="en-US"/>
          </a:p>
        </p:txBody>
      </p:sp>
    </p:spTree>
    <p:extLst>
      <p:ext uri="{BB962C8B-B14F-4D97-AF65-F5344CB8AC3E}">
        <p14:creationId xmlns:p14="http://schemas.microsoft.com/office/powerpoint/2010/main" val="3739775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90892-5C90-4B21-A86D-45BC6939A21C}"/>
              </a:ext>
            </a:extLst>
          </p:cNvPr>
          <p:cNvSpPr>
            <a:spLocks noGrp="1"/>
          </p:cNvSpPr>
          <p:nvPr>
            <p:ph type="title"/>
          </p:nvPr>
        </p:nvSpPr>
        <p:spPr>
          <a:xfrm>
            <a:off x="251520" y="1196752"/>
            <a:ext cx="8640960" cy="526444"/>
          </a:xfrm>
        </p:spPr>
        <p:txBody>
          <a:bodyPr>
            <a:normAutofit fontScale="90000"/>
          </a:bodyPr>
          <a:lstStyle/>
          <a:p>
            <a:pPr algn="ctr"/>
            <a:r>
              <a:rPr lang="en-US">
                <a:latin typeface="Arial"/>
                <a:cs typeface="Arial"/>
              </a:rPr>
              <a:t>Grid search work flow</a:t>
            </a:r>
            <a:endParaRPr lang="en-US"/>
          </a:p>
        </p:txBody>
      </p:sp>
      <p:pic>
        <p:nvPicPr>
          <p:cNvPr id="5" name="Picture 5" descr="A screenshot of a cell phone&#10;&#10;Description generated with very high confidence">
            <a:extLst>
              <a:ext uri="{FF2B5EF4-FFF2-40B4-BE49-F238E27FC236}">
                <a16:creationId xmlns:a16="http://schemas.microsoft.com/office/drawing/2014/main" id="{F41A1F69-A375-4973-95AA-550D9F3851DD}"/>
              </a:ext>
            </a:extLst>
          </p:cNvPr>
          <p:cNvPicPr>
            <a:picLocks noGrp="1" noChangeAspect="1"/>
          </p:cNvPicPr>
          <p:nvPr>
            <p:ph idx="1"/>
          </p:nvPr>
        </p:nvPicPr>
        <p:blipFill>
          <a:blip r:embed="rId2"/>
          <a:stretch>
            <a:fillRect/>
          </a:stretch>
        </p:blipFill>
        <p:spPr>
          <a:xfrm>
            <a:off x="1448919" y="1842276"/>
            <a:ext cx="6502271" cy="4359772"/>
          </a:xfrm>
          <a:prstGeom prst="rect">
            <a:avLst/>
          </a:prstGeom>
        </p:spPr>
      </p:pic>
      <p:sp>
        <p:nvSpPr>
          <p:cNvPr id="4" name="Slide Number Placeholder 3">
            <a:extLst>
              <a:ext uri="{FF2B5EF4-FFF2-40B4-BE49-F238E27FC236}">
                <a16:creationId xmlns:a16="http://schemas.microsoft.com/office/drawing/2014/main" id="{2673A10F-F814-43E7-AE7D-4357B41C556E}"/>
              </a:ext>
            </a:extLst>
          </p:cNvPr>
          <p:cNvSpPr>
            <a:spLocks noGrp="1"/>
          </p:cNvSpPr>
          <p:nvPr>
            <p:ph type="sldNum" sz="quarter" idx="10"/>
          </p:nvPr>
        </p:nvSpPr>
        <p:spPr/>
        <p:txBody>
          <a:bodyPr/>
          <a:lstStyle/>
          <a:p>
            <a:pPr>
              <a:defRPr/>
            </a:pPr>
            <a:fld id="{953A5B41-6D74-47B9-8560-F73E964C6B20}" type="slidenum">
              <a:rPr lang="en-GB" altLang="en-US"/>
              <a:pPr>
                <a:defRPr/>
              </a:pPr>
              <a:t>9</a:t>
            </a:fld>
            <a:endParaRPr lang="en-GB" altLang="en-US"/>
          </a:p>
        </p:txBody>
      </p:sp>
      <p:sp>
        <p:nvSpPr>
          <p:cNvPr id="3" name="TextBox 2">
            <a:extLst>
              <a:ext uri="{FF2B5EF4-FFF2-40B4-BE49-F238E27FC236}">
                <a16:creationId xmlns:a16="http://schemas.microsoft.com/office/drawing/2014/main" id="{DF745100-B9FA-4B83-A9EF-FD2A9580570A}"/>
              </a:ext>
            </a:extLst>
          </p:cNvPr>
          <p:cNvSpPr txBox="1"/>
          <p:nvPr/>
        </p:nvSpPr>
        <p:spPr>
          <a:xfrm>
            <a:off x="2166483" y="6065013"/>
            <a:ext cx="1510089"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000">
                <a:latin typeface="Arial"/>
                <a:cs typeface="Arial"/>
              </a:rPr>
              <a:t>www.scikit-learn.org</a:t>
            </a:r>
            <a:endParaRPr lang="en-US" sz="1000"/>
          </a:p>
        </p:txBody>
      </p:sp>
    </p:spTree>
    <p:extLst>
      <p:ext uri="{BB962C8B-B14F-4D97-AF65-F5344CB8AC3E}">
        <p14:creationId xmlns:p14="http://schemas.microsoft.com/office/powerpoint/2010/main" val="26266873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609</TotalTime>
  <Words>47</Words>
  <Application>Microsoft Office PowerPoint</Application>
  <PresentationFormat>On-screen Show (4:3)</PresentationFormat>
  <Paragraphs>19</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Introduction to Text Mining</vt:lpstr>
      <vt:lpstr>Recap of last session </vt:lpstr>
      <vt:lpstr>This session</vt:lpstr>
      <vt:lpstr>Parameter tuning</vt:lpstr>
      <vt:lpstr>Parameters example</vt:lpstr>
      <vt:lpstr>PowerPoint Presentation</vt:lpstr>
      <vt:lpstr>Grid search</vt:lpstr>
      <vt:lpstr>Grid search and cross validation</vt:lpstr>
      <vt:lpstr>Grid search work flow</vt:lpstr>
    </vt:vector>
  </TitlesOfParts>
  <Company>University of Bristol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rebtc</dc:creator>
  <cp:lastModifiedBy>Kazeem Olorisade</cp:lastModifiedBy>
  <cp:revision>296</cp:revision>
  <dcterms:created xsi:type="dcterms:W3CDTF">2013-02-14T16:53:45Z</dcterms:created>
  <dcterms:modified xsi:type="dcterms:W3CDTF">2019-05-21T17:53:52Z</dcterms:modified>
</cp:coreProperties>
</file>