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121" d="100"/>
          <a:sy n="121" d="100"/>
        </p:scale>
        <p:origin x="20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2/15/21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2/15/21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2/15/21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2/15/21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2/15/21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2/15/21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2/15/21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2/15/21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ata.census.gov/" TargetMode="External"/><Relationship Id="rId2" Type="http://schemas.openxmlformats.org/officeDocument/2006/relationships/hyperlink" Target="https://www.geonames.org/postalcode-search.html?q=Pittsburgh%2C+Pennsylvania&amp;country=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0C00-CC62-2C49-BB06-FE41EE66ED2C}"/>
              </a:ext>
            </a:extLst>
          </p:cNvPr>
          <p:cNvSpPr>
            <a:spLocks noGrp="1"/>
          </p:cNvSpPr>
          <p:nvPr>
            <p:ph type="ctrTitle"/>
          </p:nvPr>
        </p:nvSpPr>
        <p:spPr/>
        <p:txBody>
          <a:bodyPr>
            <a:normAutofit fontScale="90000"/>
          </a:bodyPr>
          <a:lstStyle/>
          <a:p>
            <a:r>
              <a:rPr lang="en-US" dirty="0"/>
              <a:t>Best Neighborhood for an Szechuan Restaurant</a:t>
            </a:r>
          </a:p>
        </p:txBody>
      </p:sp>
      <p:sp>
        <p:nvSpPr>
          <p:cNvPr id="3" name="Subtitle 2">
            <a:extLst>
              <a:ext uri="{FF2B5EF4-FFF2-40B4-BE49-F238E27FC236}">
                <a16:creationId xmlns:a16="http://schemas.microsoft.com/office/drawing/2014/main" id="{6E6643D5-EE9A-E848-B7E5-A38A16A783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096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DDF5-4DC2-8344-A13C-CE59562B8F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F11EB0-3AE5-EE45-9CB4-2A8B7E2E327A}"/>
              </a:ext>
            </a:extLst>
          </p:cNvPr>
          <p:cNvSpPr>
            <a:spLocks noGrp="1"/>
          </p:cNvSpPr>
          <p:nvPr>
            <p:ph idx="1"/>
          </p:nvPr>
        </p:nvSpPr>
        <p:spPr/>
        <p:txBody>
          <a:bodyPr>
            <a:normAutofit fontScale="92500" lnSpcReduction="10000"/>
          </a:bodyPr>
          <a:lstStyle/>
          <a:p>
            <a:r>
              <a:rPr lang="en-US" dirty="0"/>
              <a:t>In this hypothetical scenario, a successful Chinese restaurant is looking to expand their business into a new city in the United States. </a:t>
            </a:r>
          </a:p>
          <a:p>
            <a:r>
              <a:rPr lang="en-US" dirty="0"/>
              <a:t>This Szechuan restaurant was opened up in 2013 at a college town and sooner become one of most popular Chinese restaurants in town. Recently, the owners would like to expand the family business to West Coast. Los Angeles, California is the first choice.</a:t>
            </a:r>
          </a:p>
          <a:p>
            <a:r>
              <a:rPr lang="en-US" dirty="0"/>
              <a:t>The owners had conducted market research and is confident that the taste of their restaurant would be the dominator in town. However, not knowing the city well, the owners have difficulties to identify the best neighborhood to open their business.</a:t>
            </a:r>
          </a:p>
        </p:txBody>
      </p:sp>
    </p:spTree>
    <p:extLst>
      <p:ext uri="{BB962C8B-B14F-4D97-AF65-F5344CB8AC3E}">
        <p14:creationId xmlns:p14="http://schemas.microsoft.com/office/powerpoint/2010/main" val="377174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8600-765B-CD43-A4E7-D9EBA4689AB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E86B3AD-35E7-7C42-9496-02B5DA32E502}"/>
              </a:ext>
            </a:extLst>
          </p:cNvPr>
          <p:cNvSpPr>
            <a:spLocks noGrp="1"/>
          </p:cNvSpPr>
          <p:nvPr>
            <p:ph idx="1"/>
          </p:nvPr>
        </p:nvSpPr>
        <p:spPr/>
        <p:txBody>
          <a:bodyPr>
            <a:normAutofit/>
          </a:bodyPr>
          <a:lstStyle/>
          <a:p>
            <a:r>
              <a:rPr lang="en-US" dirty="0"/>
              <a:t>Postcodes, latitude and longitude data scrapped from  </a:t>
            </a:r>
            <a:r>
              <a:rPr lang="en-US" dirty="0">
                <a:hlinkClick r:id="rId2"/>
              </a:rPr>
              <a:t>https://www.geonames.org/postalcode-search.html?q=Pittsburgh%2C+Pennsylvania&amp;country=US</a:t>
            </a:r>
            <a:endParaRPr lang="en-US" dirty="0"/>
          </a:p>
          <a:p>
            <a:r>
              <a:rPr lang="en-US" dirty="0"/>
              <a:t>Median household income data was taken from U.S. Census Bureau. </a:t>
            </a:r>
            <a:r>
              <a:rPr lang="en-US" dirty="0">
                <a:hlinkClick r:id="rId3"/>
              </a:rPr>
              <a:t>http://data.census.gov</a:t>
            </a:r>
            <a:r>
              <a:rPr lang="en-US" dirty="0"/>
              <a:t>.</a:t>
            </a:r>
          </a:p>
          <a:p>
            <a:r>
              <a:rPr lang="en-US" dirty="0"/>
              <a:t>Foursquare API </a:t>
            </a:r>
          </a:p>
        </p:txBody>
      </p:sp>
    </p:spTree>
    <p:extLst>
      <p:ext uri="{BB962C8B-B14F-4D97-AF65-F5344CB8AC3E}">
        <p14:creationId xmlns:p14="http://schemas.microsoft.com/office/powerpoint/2010/main" val="36984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923-055C-0C41-ACDB-C57A53C06F27}"/>
              </a:ext>
            </a:extLst>
          </p:cNvPr>
          <p:cNvSpPr>
            <a:spLocks noGrp="1"/>
          </p:cNvSpPr>
          <p:nvPr>
            <p:ph type="title"/>
          </p:nvPr>
        </p:nvSpPr>
        <p:spPr/>
        <p:txBody>
          <a:bodyPr/>
          <a:lstStyle/>
          <a:p>
            <a:r>
              <a:rPr lang="en-US" dirty="0"/>
              <a:t>K-means clustering </a:t>
            </a:r>
          </a:p>
        </p:txBody>
      </p:sp>
      <p:pic>
        <p:nvPicPr>
          <p:cNvPr id="4" name="Content Placeholder 3">
            <a:extLst>
              <a:ext uri="{FF2B5EF4-FFF2-40B4-BE49-F238E27FC236}">
                <a16:creationId xmlns:a16="http://schemas.microsoft.com/office/drawing/2014/main" id="{B3174987-5FAF-E44C-9DDF-6DC99B2004D9}"/>
              </a:ext>
            </a:extLst>
          </p:cNvPr>
          <p:cNvPicPr>
            <a:picLocks noGrp="1"/>
          </p:cNvPicPr>
          <p:nvPr>
            <p:ph idx="1"/>
          </p:nvPr>
        </p:nvPicPr>
        <p:blipFill>
          <a:blip r:embed="rId2"/>
          <a:stretch>
            <a:fillRect/>
          </a:stretch>
        </p:blipFill>
        <p:spPr>
          <a:xfrm>
            <a:off x="2283566" y="1346670"/>
            <a:ext cx="7958331" cy="5255171"/>
          </a:xfrm>
          <a:prstGeom prst="rect">
            <a:avLst/>
          </a:prstGeom>
        </p:spPr>
      </p:pic>
    </p:spTree>
    <p:extLst>
      <p:ext uri="{BB962C8B-B14F-4D97-AF65-F5344CB8AC3E}">
        <p14:creationId xmlns:p14="http://schemas.microsoft.com/office/powerpoint/2010/main" val="83271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923-055C-0C41-ACDB-C57A53C06F27}"/>
              </a:ext>
            </a:extLst>
          </p:cNvPr>
          <p:cNvSpPr>
            <a:spLocks noGrp="1"/>
          </p:cNvSpPr>
          <p:nvPr>
            <p:ph type="title"/>
          </p:nvPr>
        </p:nvSpPr>
        <p:spPr/>
        <p:txBody>
          <a:bodyPr/>
          <a:lstStyle/>
          <a:p>
            <a:r>
              <a:rPr lang="en-US" dirty="0"/>
              <a:t>K-means clustering </a:t>
            </a:r>
          </a:p>
        </p:txBody>
      </p:sp>
      <p:sp>
        <p:nvSpPr>
          <p:cNvPr id="5" name="Content Placeholder 4">
            <a:extLst>
              <a:ext uri="{FF2B5EF4-FFF2-40B4-BE49-F238E27FC236}">
                <a16:creationId xmlns:a16="http://schemas.microsoft.com/office/drawing/2014/main" id="{C4A11FC8-8203-5447-90B3-2B5F40AE6BD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BCF84E04-1984-7A48-9674-48773402D8EE}"/>
              </a:ext>
            </a:extLst>
          </p:cNvPr>
          <p:cNvPicPr/>
          <p:nvPr/>
        </p:nvPicPr>
        <p:blipFill>
          <a:blip r:embed="rId2"/>
          <a:stretch>
            <a:fillRect/>
          </a:stretch>
        </p:blipFill>
        <p:spPr>
          <a:xfrm>
            <a:off x="2468798" y="2052116"/>
            <a:ext cx="8101341" cy="3549898"/>
          </a:xfrm>
          <a:prstGeom prst="rect">
            <a:avLst/>
          </a:prstGeom>
        </p:spPr>
      </p:pic>
    </p:spTree>
    <p:extLst>
      <p:ext uri="{BB962C8B-B14F-4D97-AF65-F5344CB8AC3E}">
        <p14:creationId xmlns:p14="http://schemas.microsoft.com/office/powerpoint/2010/main" val="299998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0EBB-B5BC-A141-99C6-17A9F367EA74}"/>
              </a:ext>
            </a:extLst>
          </p:cNvPr>
          <p:cNvSpPr>
            <a:spLocks noGrp="1"/>
          </p:cNvSpPr>
          <p:nvPr>
            <p:ph type="title"/>
          </p:nvPr>
        </p:nvSpPr>
        <p:spPr/>
        <p:txBody>
          <a:bodyPr/>
          <a:lstStyle/>
          <a:p>
            <a:r>
              <a:rPr lang="en-US" dirty="0"/>
              <a:t>Household Income of target </a:t>
            </a:r>
            <a:br>
              <a:rPr lang="en-US" dirty="0"/>
            </a:br>
            <a:r>
              <a:rPr lang="en-US" dirty="0"/>
              <a:t>Neighborhoods</a:t>
            </a:r>
          </a:p>
        </p:txBody>
      </p:sp>
      <p:sp>
        <p:nvSpPr>
          <p:cNvPr id="3" name="Content Placeholder 2">
            <a:extLst>
              <a:ext uri="{FF2B5EF4-FFF2-40B4-BE49-F238E27FC236}">
                <a16:creationId xmlns:a16="http://schemas.microsoft.com/office/drawing/2014/main" id="{4151D1CA-3EAF-7143-9F26-37B2C482C8A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19DB35F-7032-1F4C-810C-51CD45397D28}"/>
              </a:ext>
            </a:extLst>
          </p:cNvPr>
          <p:cNvPicPr>
            <a:picLocks noChangeAspect="1"/>
          </p:cNvPicPr>
          <p:nvPr/>
        </p:nvPicPr>
        <p:blipFill>
          <a:blip r:embed="rId2"/>
          <a:stretch>
            <a:fillRect/>
          </a:stretch>
        </p:blipFill>
        <p:spPr>
          <a:xfrm>
            <a:off x="2048439" y="2052116"/>
            <a:ext cx="8521700" cy="4406900"/>
          </a:xfrm>
          <a:prstGeom prst="rect">
            <a:avLst/>
          </a:prstGeom>
        </p:spPr>
      </p:pic>
    </p:spTree>
    <p:extLst>
      <p:ext uri="{BB962C8B-B14F-4D97-AF65-F5344CB8AC3E}">
        <p14:creationId xmlns:p14="http://schemas.microsoft.com/office/powerpoint/2010/main" val="303391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A781-0263-CC49-9D65-12AE99DD7D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5861C1-1017-4D4F-A5D1-A129017E6B9D}"/>
              </a:ext>
            </a:extLst>
          </p:cNvPr>
          <p:cNvSpPr>
            <a:spLocks noGrp="1"/>
          </p:cNvSpPr>
          <p:nvPr>
            <p:ph idx="1"/>
          </p:nvPr>
        </p:nvSpPr>
        <p:spPr/>
        <p:txBody>
          <a:bodyPr>
            <a:normAutofit/>
          </a:bodyPr>
          <a:lstStyle/>
          <a:p>
            <a:r>
              <a:rPr lang="en-US" dirty="0"/>
              <a:t>Using Foursquare data, the search was reduced to a cluster of six areas: Beverly Hills, Los Angeles, Chatsworth, Sherman Oaks, Studio City, Gardena, Cerritos and Lomita. </a:t>
            </a:r>
          </a:p>
          <a:p>
            <a:r>
              <a:rPr lang="en-US" dirty="0"/>
              <a:t>Based on the findings of this investigation I would recommend the client consider either the neighborhoods of Chatsworth, Sherman Oaks, Studio City or Cerritos as possible locations for her new restaurant. </a:t>
            </a:r>
          </a:p>
        </p:txBody>
      </p:sp>
    </p:spTree>
    <p:extLst>
      <p:ext uri="{BB962C8B-B14F-4D97-AF65-F5344CB8AC3E}">
        <p14:creationId xmlns:p14="http://schemas.microsoft.com/office/powerpoint/2010/main" val="1492653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17</TotalTime>
  <Words>259</Words>
  <Application>Microsoft Macintosh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MS Shell Dlg 2</vt:lpstr>
      <vt:lpstr>Arial</vt:lpstr>
      <vt:lpstr>Wingdings</vt:lpstr>
      <vt:lpstr>Wingdings 3</vt:lpstr>
      <vt:lpstr>Madison</vt:lpstr>
      <vt:lpstr>Best Neighborhood for an Szechuan Restaurant</vt:lpstr>
      <vt:lpstr>Introduction</vt:lpstr>
      <vt:lpstr>Data</vt:lpstr>
      <vt:lpstr>K-means clustering </vt:lpstr>
      <vt:lpstr>K-means clustering </vt:lpstr>
      <vt:lpstr>Household Income of target  Neighborhoods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Neighborhood for an Szechuan Restaurant</dc:title>
  <dc:creator>Rui Ma</dc:creator>
  <cp:lastModifiedBy>Rui Ma</cp:lastModifiedBy>
  <cp:revision>2</cp:revision>
  <dcterms:created xsi:type="dcterms:W3CDTF">2021-02-15T23:07:51Z</dcterms:created>
  <dcterms:modified xsi:type="dcterms:W3CDTF">2021-02-15T23:24:59Z</dcterms:modified>
</cp:coreProperties>
</file>