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Default Extension="png" ContentType="image/png"/>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Layouts/slideLayout4.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commentAuthors.xml" ContentType="application/vnd.openxmlformats-officedocument.presentationml.commentAuthors+xml"/>
  <Override PartName="/ppt/slideMasters/slideMaster4.xml" ContentType="application/vnd.openxmlformats-officedocument.presentationml.slideMaster+xml"/>
  <Override PartName="/ppt/handoutMasters/handoutMaster1.xml" ContentType="application/vnd.openxmlformats-officedocument.presentationml.handoutMaster+xml"/>
  <Override PartName="/ppt/viewProps.xml" ContentType="application/vnd.openxmlformats-officedocument.presentationml.viewProps+xml"/>
  <Override PartName="/ppt/theme/theme6.xml" ContentType="application/vnd.openxmlformats-officedocument.them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 id="2147483655" r:id="rId4"/>
  </p:sldMasterIdLst>
  <p:notesMasterIdLst>
    <p:notesMasterId r:id="rId6"/>
  </p:notesMasterIdLst>
  <p:handoutMasterIdLst>
    <p:handoutMasterId r:id="rId7"/>
  </p:handoutMasterIdLst>
  <p:sldIdLst>
    <p:sldId id="286"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3E9E5"/>
    <a:srgbClr val="EAEAEA"/>
    <a:srgbClr val="FF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94706" autoAdjust="0"/>
  </p:normalViewPr>
  <p:slideViewPr>
    <p:cSldViewPr snapToGrid="0" snapToObjects="1" showGuides="1">
      <p:cViewPr>
        <p:scale>
          <a:sx n="20" d="100"/>
          <a:sy n="20" d="100"/>
        </p:scale>
        <p:origin x="-1056" y="30"/>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12/4/2012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12/4/2012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32593" y="457202"/>
            <a:ext cx="32009976" cy="1447800"/>
          </a:xfrm>
          <a:prstGeom prst="rect">
            <a:avLst/>
          </a:prstGeom>
        </p:spPr>
        <p:txBody>
          <a:bodyPr lIns="91436" tIns="45717" rIns="91436" bIns="45717" anchor="ctr" anchorCtr="0"/>
          <a:lstStyle>
            <a:lvl1pPr>
              <a:defRPr b="1"/>
            </a:lvl1pPr>
          </a:lstStyle>
          <a:p>
            <a:r>
              <a:rPr lang="en-US" dirty="0" smtClean="0"/>
              <a:t>Click here to add the poster title</a:t>
            </a:r>
            <a:endParaRPr lang="en-US" dirty="0"/>
          </a:p>
        </p:txBody>
      </p:sp>
      <p:sp>
        <p:nvSpPr>
          <p:cNvPr id="4" name="Text Placeholder 3"/>
          <p:cNvSpPr>
            <a:spLocks noGrp="1"/>
          </p:cNvSpPr>
          <p:nvPr>
            <p:ph type="body" sz="quarter" idx="10" hasCustomPrompt="1"/>
          </p:nvPr>
        </p:nvSpPr>
        <p:spPr>
          <a:xfrm>
            <a:off x="904188" y="600440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265739"/>
            <a:ext cx="10048875" cy="754045"/>
          </a:xfrm>
          <a:prstGeom prst="rect">
            <a:avLst/>
          </a:prstGeom>
          <a:solidFill>
            <a:schemeClr val="accent5">
              <a:lumMod val="50000"/>
            </a:schemeClr>
          </a:solidFill>
        </p:spPr>
        <p:txBody>
          <a:bodyPr lIns="91436" tIns="91436" rIns="91436" bIns="91436" anchor="ctr" anchorCtr="0">
            <a:spAutoFit/>
          </a:bodyPr>
          <a:lstStyle>
            <a:lvl1pPr algn="ctr">
              <a:buNone/>
              <a:defRPr sz="3700" b="1" baseline="0">
                <a:solidFill>
                  <a:schemeClr val="bg1"/>
                </a:solidFill>
              </a:defRPr>
            </a:lvl1pPr>
          </a:lstStyle>
          <a:p>
            <a:pPr lvl="0"/>
            <a:r>
              <a:rPr lang="en-US" dirty="0" smtClean="0"/>
              <a:t>(click to edit)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5996467"/>
            <a:ext cx="1004887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265739"/>
            <a:ext cx="10048875" cy="754045"/>
          </a:xfrm>
          <a:prstGeom prst="rect">
            <a:avLst/>
          </a:prstGeom>
          <a:solidFill>
            <a:schemeClr val="accent5">
              <a:lumMod val="50000"/>
            </a:schemeClr>
          </a:solidFill>
        </p:spPr>
        <p:txBody>
          <a:bodyPr lIns="91436" tIns="91436" rIns="91436" bIns="91436" anchor="ctr" anchorCtr="0">
            <a:spAutoFit/>
          </a:bodyPr>
          <a:lstStyle>
            <a:lvl1pPr algn="ctr">
              <a:buNone/>
              <a:defRPr sz="3700" b="1" baseline="0">
                <a:solidFill>
                  <a:schemeClr val="bg1"/>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004405"/>
            <a:ext cx="1004887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257801"/>
            <a:ext cx="10058400" cy="754045"/>
          </a:xfrm>
          <a:prstGeom prst="rect">
            <a:avLst/>
          </a:prstGeom>
          <a:solidFill>
            <a:schemeClr val="accent5">
              <a:lumMod val="50000"/>
            </a:schemeClr>
          </a:solidFill>
        </p:spPr>
        <p:txBody>
          <a:bodyPr lIns="91436" tIns="91436" rIns="91436" bIns="91436" anchor="ctr" anchorCtr="0">
            <a:spAutoFit/>
          </a:bodyPr>
          <a:lstStyle>
            <a:lvl1pPr algn="ctr">
              <a:buNone/>
              <a:defRPr sz="3700" b="1" baseline="0">
                <a:solidFill>
                  <a:schemeClr val="bg1"/>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24750" y="5265739"/>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24750" y="600440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9059" y="14272738"/>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97777"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24750" y="25679401"/>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11" name="Text Placeholder 5"/>
          <p:cNvSpPr>
            <a:spLocks noGrp="1"/>
          </p:cNvSpPr>
          <p:nvPr>
            <p:ph type="body" sz="quarter" idx="9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03" name="Text Placeholder 3"/>
          <p:cNvSpPr>
            <a:spLocks noGrp="1"/>
          </p:cNvSpPr>
          <p:nvPr>
            <p:ph type="body" sz="quarter" idx="10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1" name="Text Placeholder 3"/>
          <p:cNvSpPr>
            <a:spLocks noGrp="1"/>
          </p:cNvSpPr>
          <p:nvPr>
            <p:ph type="body" sz="quarter" idx="116"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2" name="Text Placeholder 3"/>
          <p:cNvSpPr>
            <a:spLocks noGrp="1"/>
          </p:cNvSpPr>
          <p:nvPr>
            <p:ph type="body" sz="quarter" idx="11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3" name="Text Placeholder 3"/>
          <p:cNvSpPr>
            <a:spLocks noGrp="1"/>
          </p:cNvSpPr>
          <p:nvPr>
            <p:ph type="body" sz="quarter" idx="118"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4" name="Text Placeholder 3"/>
          <p:cNvSpPr>
            <a:spLocks noGrp="1"/>
          </p:cNvSpPr>
          <p:nvPr>
            <p:ph type="body" sz="quarter" idx="119"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5" name="Text Placeholder 3"/>
          <p:cNvSpPr>
            <a:spLocks noGrp="1"/>
          </p:cNvSpPr>
          <p:nvPr>
            <p:ph type="body" sz="quarter" idx="120"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6" name="Text Placeholder 3"/>
          <p:cNvSpPr>
            <a:spLocks noGrp="1"/>
          </p:cNvSpPr>
          <p:nvPr>
            <p:ph type="body" sz="quarter" idx="121"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7" name="Text Placeholder 3"/>
          <p:cNvSpPr>
            <a:spLocks noGrp="1"/>
          </p:cNvSpPr>
          <p:nvPr>
            <p:ph type="body" sz="quarter" idx="122"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8" name="Text Placeholder 3"/>
          <p:cNvSpPr>
            <a:spLocks noGrp="1"/>
          </p:cNvSpPr>
          <p:nvPr>
            <p:ph type="body" sz="quarter" idx="123"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9" name="Text Placeholder 3"/>
          <p:cNvSpPr>
            <a:spLocks noGrp="1"/>
          </p:cNvSpPr>
          <p:nvPr>
            <p:ph type="body" sz="quarter" idx="124"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25"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0"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1"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5" name="Picture Placeholder 13"/>
          <p:cNvSpPr>
            <a:spLocks noGrp="1"/>
          </p:cNvSpPr>
          <p:nvPr>
            <p:ph type="pic" sz="quarter" idx="132"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8" name="Picture Placeholder 13"/>
          <p:cNvSpPr>
            <a:spLocks noGrp="1"/>
          </p:cNvSpPr>
          <p:nvPr>
            <p:ph type="pic" sz="quarter" idx="133"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34"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62" name="Text Placeholder 5"/>
          <p:cNvSpPr>
            <a:spLocks noGrp="1"/>
          </p:cNvSpPr>
          <p:nvPr>
            <p:ph type="body" sz="quarter" idx="13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3" name="Text Placeholder 5"/>
          <p:cNvSpPr>
            <a:spLocks noGrp="1"/>
          </p:cNvSpPr>
          <p:nvPr>
            <p:ph type="body" sz="quarter" idx="13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4" name="Text Placeholder 5"/>
          <p:cNvSpPr>
            <a:spLocks noGrp="1"/>
          </p:cNvSpPr>
          <p:nvPr>
            <p:ph type="body" sz="quarter" idx="13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5" name="Text Placeholder 5"/>
          <p:cNvSpPr>
            <a:spLocks noGrp="1"/>
          </p:cNvSpPr>
          <p:nvPr>
            <p:ph type="body" sz="quarter" idx="13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6" name="Text Placeholder 5"/>
          <p:cNvSpPr>
            <a:spLocks noGrp="1"/>
          </p:cNvSpPr>
          <p:nvPr>
            <p:ph type="body" sz="quarter" idx="140"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7" name="Text Placeholder 5"/>
          <p:cNvSpPr>
            <a:spLocks noGrp="1"/>
          </p:cNvSpPr>
          <p:nvPr>
            <p:ph type="body" sz="quarter" idx="141"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8" name="Text Placeholder 5"/>
          <p:cNvSpPr>
            <a:spLocks noGrp="1"/>
          </p:cNvSpPr>
          <p:nvPr>
            <p:ph type="body" sz="quarter" idx="142"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9" name="Text Placeholder 5"/>
          <p:cNvSpPr>
            <a:spLocks noGrp="1"/>
          </p:cNvSpPr>
          <p:nvPr>
            <p:ph type="body" sz="quarter" idx="143"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0" name="Text Placeholder 5"/>
          <p:cNvSpPr>
            <a:spLocks noGrp="1"/>
          </p:cNvSpPr>
          <p:nvPr>
            <p:ph type="body" sz="quarter" idx="144"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1" name="Text Placeholder 5"/>
          <p:cNvSpPr>
            <a:spLocks noGrp="1"/>
          </p:cNvSpPr>
          <p:nvPr>
            <p:ph type="body" sz="quarter" idx="14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2" name="Text Placeholder 5"/>
          <p:cNvSpPr>
            <a:spLocks noGrp="1"/>
          </p:cNvSpPr>
          <p:nvPr>
            <p:ph type="body" sz="quarter" idx="14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3" name="Text Placeholder 5"/>
          <p:cNvSpPr>
            <a:spLocks noGrp="1"/>
          </p:cNvSpPr>
          <p:nvPr>
            <p:ph type="body" sz="quarter" idx="14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4" name="Text Placeholder 5"/>
          <p:cNvSpPr>
            <a:spLocks noGrp="1"/>
          </p:cNvSpPr>
          <p:nvPr>
            <p:ph type="body" sz="quarter" idx="14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5" name="Text Placeholder 5"/>
          <p:cNvSpPr>
            <a:spLocks noGrp="1"/>
          </p:cNvSpPr>
          <p:nvPr>
            <p:ph type="body" sz="quarter" idx="14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7" name="Text Placeholder 76"/>
          <p:cNvSpPr>
            <a:spLocks noGrp="1"/>
          </p:cNvSpPr>
          <p:nvPr>
            <p:ph type="body" sz="quarter" idx="150" hasCustomPrompt="1"/>
          </p:nvPr>
        </p:nvSpPr>
        <p:spPr>
          <a:xfrm>
            <a:off x="5932593" y="3185162"/>
            <a:ext cx="31998968" cy="1280160"/>
          </a:xfrm>
          <a:prstGeom prst="rect">
            <a:avLst/>
          </a:prstGeom>
        </p:spPr>
        <p:txBody>
          <a:bodyPr/>
          <a:lstStyle>
            <a:lvl1pPr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8" name="Text Placeholder 76"/>
          <p:cNvSpPr>
            <a:spLocks noGrp="1"/>
          </p:cNvSpPr>
          <p:nvPr>
            <p:ph type="body" sz="quarter" idx="151" hasCustomPrompt="1"/>
          </p:nvPr>
        </p:nvSpPr>
        <p:spPr>
          <a:xfrm>
            <a:off x="5932593" y="1905002"/>
            <a:ext cx="31998968" cy="1280160"/>
          </a:xfrm>
          <a:prstGeom prst="rect">
            <a:avLst/>
          </a:prstGeom>
        </p:spPr>
        <p:txBody>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004405"/>
            <a:ext cx="13591277"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265739"/>
            <a:ext cx="13573126"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22338" y="17949530"/>
            <a:ext cx="13592864"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242973"/>
            <a:ext cx="13573125"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304135"/>
            <a:ext cx="13571534"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573407"/>
            <a:ext cx="13571534"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012343"/>
            <a:ext cx="13571534"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265739"/>
            <a:ext cx="13579475"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265739"/>
            <a:ext cx="13576029"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004405"/>
            <a:ext cx="13576029"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210866"/>
            <a:ext cx="13576029"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7949530"/>
            <a:ext cx="13581061"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679401"/>
            <a:ext cx="13576029"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418067"/>
            <a:ext cx="13581061"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58" name="Title 1"/>
          <p:cNvSpPr>
            <a:spLocks noGrp="1"/>
          </p:cNvSpPr>
          <p:nvPr>
            <p:ph type="title" hasCustomPrompt="1"/>
          </p:nvPr>
        </p:nvSpPr>
        <p:spPr>
          <a:xfrm>
            <a:off x="5932593" y="457202"/>
            <a:ext cx="32009976" cy="1447800"/>
          </a:xfrm>
          <a:prstGeom prst="rect">
            <a:avLst/>
          </a:prstGeom>
        </p:spPr>
        <p:txBody>
          <a:bodyPr lIns="91436" tIns="45717" rIns="91436" bIns="45717" anchor="ctr" anchorCtr="0"/>
          <a:lstStyle>
            <a:lvl1pPr>
              <a:defRPr b="1"/>
            </a:lvl1pPr>
          </a:lstStyle>
          <a:p>
            <a:r>
              <a:rPr lang="en-US" dirty="0" smtClean="0"/>
              <a:t>Click here to add the poster title</a:t>
            </a:r>
            <a:endParaRPr lang="en-US" dirty="0"/>
          </a:p>
        </p:txBody>
      </p:sp>
      <p:sp>
        <p:nvSpPr>
          <p:cNvPr id="59" name="Text Placeholder 76"/>
          <p:cNvSpPr>
            <a:spLocks noGrp="1"/>
          </p:cNvSpPr>
          <p:nvPr>
            <p:ph type="body" sz="quarter" idx="150" hasCustomPrompt="1"/>
          </p:nvPr>
        </p:nvSpPr>
        <p:spPr>
          <a:xfrm>
            <a:off x="5932593" y="3185162"/>
            <a:ext cx="31998968" cy="1280160"/>
          </a:xfrm>
          <a:prstGeom prst="rect">
            <a:avLst/>
          </a:prstGeom>
        </p:spPr>
        <p:txBody>
          <a:bodyPr/>
          <a:lstStyle>
            <a:lvl1pPr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2" name="Text Placeholder 76"/>
          <p:cNvSpPr>
            <a:spLocks noGrp="1"/>
          </p:cNvSpPr>
          <p:nvPr>
            <p:ph type="body" sz="quarter" idx="151" hasCustomPrompt="1"/>
          </p:nvPr>
        </p:nvSpPr>
        <p:spPr>
          <a:xfrm>
            <a:off x="5932593" y="1905002"/>
            <a:ext cx="31998968" cy="1280160"/>
          </a:xfrm>
          <a:prstGeom prst="rect">
            <a:avLst/>
          </a:prstGeom>
        </p:spPr>
        <p:txBody>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1" name="Text Placeholder 5"/>
          <p:cNvSpPr>
            <a:spLocks noGrp="1"/>
          </p:cNvSpPr>
          <p:nvPr>
            <p:ph type="body" sz="quarter" idx="9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2" name="Text Placeholder 3"/>
          <p:cNvSpPr>
            <a:spLocks noGrp="1"/>
          </p:cNvSpPr>
          <p:nvPr>
            <p:ph type="body" sz="quarter" idx="10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3" name="Text Placeholder 3"/>
          <p:cNvSpPr>
            <a:spLocks noGrp="1"/>
          </p:cNvSpPr>
          <p:nvPr>
            <p:ph type="body" sz="quarter" idx="116"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1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18"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19"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0"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1"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2"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3"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4"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25"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0"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1"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2"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3"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4"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3" name="Picture Placeholder 13"/>
          <p:cNvSpPr>
            <a:spLocks noGrp="1"/>
          </p:cNvSpPr>
          <p:nvPr>
            <p:ph type="pic" sz="quarter" idx="13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4" name="Text Placeholder 5"/>
          <p:cNvSpPr>
            <a:spLocks noGrp="1"/>
          </p:cNvSpPr>
          <p:nvPr>
            <p:ph type="body" sz="quarter" idx="13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5" name="Text Placeholder 5"/>
          <p:cNvSpPr>
            <a:spLocks noGrp="1"/>
          </p:cNvSpPr>
          <p:nvPr>
            <p:ph type="body" sz="quarter" idx="13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6" name="Text Placeholder 5"/>
          <p:cNvSpPr>
            <a:spLocks noGrp="1"/>
          </p:cNvSpPr>
          <p:nvPr>
            <p:ph type="body" sz="quarter" idx="13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7" name="Text Placeholder 5"/>
          <p:cNvSpPr>
            <a:spLocks noGrp="1"/>
          </p:cNvSpPr>
          <p:nvPr>
            <p:ph type="body" sz="quarter" idx="13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8" name="Text Placeholder 5"/>
          <p:cNvSpPr>
            <a:spLocks noGrp="1"/>
          </p:cNvSpPr>
          <p:nvPr>
            <p:ph type="body" sz="quarter" idx="140"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9" name="Text Placeholder 5"/>
          <p:cNvSpPr>
            <a:spLocks noGrp="1"/>
          </p:cNvSpPr>
          <p:nvPr>
            <p:ph type="body" sz="quarter" idx="141"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0" name="Text Placeholder 5"/>
          <p:cNvSpPr>
            <a:spLocks noGrp="1"/>
          </p:cNvSpPr>
          <p:nvPr>
            <p:ph type="body" sz="quarter" idx="142"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1" name="Text Placeholder 5"/>
          <p:cNvSpPr>
            <a:spLocks noGrp="1"/>
          </p:cNvSpPr>
          <p:nvPr>
            <p:ph type="body" sz="quarter" idx="143"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2" name="Text Placeholder 5"/>
          <p:cNvSpPr>
            <a:spLocks noGrp="1"/>
          </p:cNvSpPr>
          <p:nvPr>
            <p:ph type="body" sz="quarter" idx="144"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3" name="Text Placeholder 5"/>
          <p:cNvSpPr>
            <a:spLocks noGrp="1"/>
          </p:cNvSpPr>
          <p:nvPr>
            <p:ph type="body" sz="quarter" idx="14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4" name="Text Placeholder 5"/>
          <p:cNvSpPr>
            <a:spLocks noGrp="1"/>
          </p:cNvSpPr>
          <p:nvPr>
            <p:ph type="body" sz="quarter" idx="14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5" name="Text Placeholder 5"/>
          <p:cNvSpPr>
            <a:spLocks noGrp="1"/>
          </p:cNvSpPr>
          <p:nvPr>
            <p:ph type="body" sz="quarter" idx="14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6" name="Text Placeholder 5"/>
          <p:cNvSpPr>
            <a:spLocks noGrp="1"/>
          </p:cNvSpPr>
          <p:nvPr>
            <p:ph type="body" sz="quarter" idx="14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7" name="Text Placeholder 5"/>
          <p:cNvSpPr>
            <a:spLocks noGrp="1"/>
          </p:cNvSpPr>
          <p:nvPr>
            <p:ph type="body" sz="quarter" idx="14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004405"/>
            <a:ext cx="10056813"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265739"/>
            <a:ext cx="10048875" cy="754045"/>
          </a:xfrm>
          <a:prstGeom prst="rect">
            <a:avLst/>
          </a:prstGeom>
          <a:solidFill>
            <a:schemeClr val="accent5">
              <a:lumMod val="50000"/>
            </a:schemeClr>
          </a:solidFill>
        </p:spPr>
        <p:txBody>
          <a:bodyPr lIns="91436" tIns="91436" rIns="91436" bIns="91436" anchor="ctr" anchorCtr="0">
            <a:spAutoFit/>
          </a:bodyPr>
          <a:lstStyle>
            <a:lvl1pPr algn="ctr">
              <a:buNone/>
              <a:defRPr sz="3700" b="1" baseline="0">
                <a:solidFill>
                  <a:schemeClr val="bg1"/>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02598" y="14919070"/>
            <a:ext cx="1005840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5996467"/>
            <a:ext cx="2072004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265739"/>
            <a:ext cx="20720050"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13410"/>
            <a:ext cx="20720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24750" y="5265739"/>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24750" y="6004405"/>
            <a:ext cx="1004701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19059" y="14272738"/>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97777" y="15011402"/>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24750" y="25669876"/>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0" name="Title 1"/>
          <p:cNvSpPr>
            <a:spLocks noGrp="1"/>
          </p:cNvSpPr>
          <p:nvPr>
            <p:ph type="title" hasCustomPrompt="1"/>
          </p:nvPr>
        </p:nvSpPr>
        <p:spPr>
          <a:xfrm>
            <a:off x="5932593" y="457202"/>
            <a:ext cx="32009976" cy="1447800"/>
          </a:xfrm>
          <a:prstGeom prst="rect">
            <a:avLst/>
          </a:prstGeom>
        </p:spPr>
        <p:txBody>
          <a:bodyPr lIns="91436" tIns="45717" rIns="91436" bIns="45717" anchor="ctr" anchorCtr="0"/>
          <a:lstStyle>
            <a:lvl1pPr>
              <a:defRPr b="1"/>
            </a:lvl1pPr>
          </a:lstStyle>
          <a:p>
            <a:r>
              <a:rPr lang="en-US" dirty="0" smtClean="0"/>
              <a:t>Click here to add the poster title</a:t>
            </a:r>
            <a:endParaRPr lang="en-US" dirty="0"/>
          </a:p>
        </p:txBody>
      </p:sp>
      <p:sp>
        <p:nvSpPr>
          <p:cNvPr id="61" name="Text Placeholder 76"/>
          <p:cNvSpPr>
            <a:spLocks noGrp="1"/>
          </p:cNvSpPr>
          <p:nvPr>
            <p:ph type="body" sz="quarter" idx="150" hasCustomPrompt="1"/>
          </p:nvPr>
        </p:nvSpPr>
        <p:spPr>
          <a:xfrm>
            <a:off x="5932593" y="3185162"/>
            <a:ext cx="31998968" cy="1280160"/>
          </a:xfrm>
          <a:prstGeom prst="rect">
            <a:avLst/>
          </a:prstGeom>
        </p:spPr>
        <p:txBody>
          <a:bodyPr/>
          <a:lstStyle>
            <a:lvl1pPr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2" name="Text Placeholder 76"/>
          <p:cNvSpPr>
            <a:spLocks noGrp="1"/>
          </p:cNvSpPr>
          <p:nvPr>
            <p:ph type="body" sz="quarter" idx="151" hasCustomPrompt="1"/>
          </p:nvPr>
        </p:nvSpPr>
        <p:spPr>
          <a:xfrm>
            <a:off x="5932593" y="1905002"/>
            <a:ext cx="31998968" cy="1280160"/>
          </a:xfrm>
          <a:prstGeom prst="rect">
            <a:avLst/>
          </a:prstGeom>
        </p:spPr>
        <p:txBody>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1" name="Text Placeholder 5"/>
          <p:cNvSpPr>
            <a:spLocks noGrp="1"/>
          </p:cNvSpPr>
          <p:nvPr>
            <p:ph type="body" sz="quarter" idx="9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2" name="Text Placeholder 3"/>
          <p:cNvSpPr>
            <a:spLocks noGrp="1"/>
          </p:cNvSpPr>
          <p:nvPr>
            <p:ph type="body" sz="quarter" idx="10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3" name="Text Placeholder 3"/>
          <p:cNvSpPr>
            <a:spLocks noGrp="1"/>
          </p:cNvSpPr>
          <p:nvPr>
            <p:ph type="body" sz="quarter" idx="116"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1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18"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19"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0"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1"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2"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3"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4"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25"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0"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1"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2"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3"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4"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3" name="Picture Placeholder 13"/>
          <p:cNvSpPr>
            <a:spLocks noGrp="1"/>
          </p:cNvSpPr>
          <p:nvPr>
            <p:ph type="pic" sz="quarter" idx="13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4" name="Text Placeholder 5"/>
          <p:cNvSpPr>
            <a:spLocks noGrp="1"/>
          </p:cNvSpPr>
          <p:nvPr>
            <p:ph type="body" sz="quarter" idx="13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5" name="Text Placeholder 5"/>
          <p:cNvSpPr>
            <a:spLocks noGrp="1"/>
          </p:cNvSpPr>
          <p:nvPr>
            <p:ph type="body" sz="quarter" idx="13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6" name="Text Placeholder 5"/>
          <p:cNvSpPr>
            <a:spLocks noGrp="1"/>
          </p:cNvSpPr>
          <p:nvPr>
            <p:ph type="body" sz="quarter" idx="13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7" name="Text Placeholder 5"/>
          <p:cNvSpPr>
            <a:spLocks noGrp="1"/>
          </p:cNvSpPr>
          <p:nvPr>
            <p:ph type="body" sz="quarter" idx="13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8" name="Text Placeholder 5"/>
          <p:cNvSpPr>
            <a:spLocks noGrp="1"/>
          </p:cNvSpPr>
          <p:nvPr>
            <p:ph type="body" sz="quarter" idx="140"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9" name="Text Placeholder 5"/>
          <p:cNvSpPr>
            <a:spLocks noGrp="1"/>
          </p:cNvSpPr>
          <p:nvPr>
            <p:ph type="body" sz="quarter" idx="141"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0" name="Text Placeholder 5"/>
          <p:cNvSpPr>
            <a:spLocks noGrp="1"/>
          </p:cNvSpPr>
          <p:nvPr>
            <p:ph type="body" sz="quarter" idx="142"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1" name="Text Placeholder 5"/>
          <p:cNvSpPr>
            <a:spLocks noGrp="1"/>
          </p:cNvSpPr>
          <p:nvPr>
            <p:ph type="body" sz="quarter" idx="143"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2" name="Text Placeholder 5"/>
          <p:cNvSpPr>
            <a:spLocks noGrp="1"/>
          </p:cNvSpPr>
          <p:nvPr>
            <p:ph type="body" sz="quarter" idx="144"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3" name="Text Placeholder 5"/>
          <p:cNvSpPr>
            <a:spLocks noGrp="1"/>
          </p:cNvSpPr>
          <p:nvPr>
            <p:ph type="body" sz="quarter" idx="14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4" name="Text Placeholder 5"/>
          <p:cNvSpPr>
            <a:spLocks noGrp="1"/>
          </p:cNvSpPr>
          <p:nvPr>
            <p:ph type="body" sz="quarter" idx="14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5" name="Text Placeholder 5"/>
          <p:cNvSpPr>
            <a:spLocks noGrp="1"/>
          </p:cNvSpPr>
          <p:nvPr>
            <p:ph type="body" sz="quarter" idx="14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6" name="Text Placeholder 5"/>
          <p:cNvSpPr>
            <a:spLocks noGrp="1"/>
          </p:cNvSpPr>
          <p:nvPr>
            <p:ph type="body" sz="quarter" idx="14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7" name="Text Placeholder 5"/>
          <p:cNvSpPr>
            <a:spLocks noGrp="1"/>
          </p:cNvSpPr>
          <p:nvPr>
            <p:ph type="body" sz="quarter" idx="14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ighlighted right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004405"/>
            <a:ext cx="10056813"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265739"/>
            <a:ext cx="10048875" cy="754045"/>
          </a:xfrm>
          <a:prstGeom prst="rect">
            <a:avLst/>
          </a:prstGeom>
          <a:solidFill>
            <a:schemeClr val="accent5">
              <a:lumMod val="50000"/>
            </a:schemeClr>
          </a:solidFill>
        </p:spPr>
        <p:txBody>
          <a:bodyPr lIns="91436" tIns="91436" rIns="91436" bIns="91436" anchor="ctr" anchorCtr="0">
            <a:spAutoFit/>
          </a:bodyPr>
          <a:lstStyle>
            <a:lvl1pPr algn="ctr">
              <a:buNone/>
              <a:defRPr sz="3700" b="1" baseline="0">
                <a:solidFill>
                  <a:schemeClr val="bg1"/>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02598" y="14919070"/>
            <a:ext cx="1005840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6" y="5996467"/>
            <a:ext cx="20720046"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265739"/>
            <a:ext cx="20720050"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587164" y="14919070"/>
            <a:ext cx="20720046"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5" y="14212888"/>
            <a:ext cx="20720050"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11587164" y="23505310"/>
            <a:ext cx="20720046"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11587164" y="24243974"/>
            <a:ext cx="20720046"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19059" y="5265739"/>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14028" y="6004405"/>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24750" y="28291981"/>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24751" y="29030647"/>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0" name="Title 1"/>
          <p:cNvSpPr>
            <a:spLocks noGrp="1"/>
          </p:cNvSpPr>
          <p:nvPr>
            <p:ph type="title" hasCustomPrompt="1"/>
          </p:nvPr>
        </p:nvSpPr>
        <p:spPr>
          <a:xfrm>
            <a:off x="5932593" y="457202"/>
            <a:ext cx="32009976" cy="1447800"/>
          </a:xfrm>
          <a:prstGeom prst="rect">
            <a:avLst/>
          </a:prstGeom>
        </p:spPr>
        <p:txBody>
          <a:bodyPr lIns="91436" tIns="45717" rIns="91436" bIns="45717" anchor="ctr" anchorCtr="0"/>
          <a:lstStyle>
            <a:lvl1pPr>
              <a:defRPr b="1"/>
            </a:lvl1pPr>
          </a:lstStyle>
          <a:p>
            <a:r>
              <a:rPr lang="en-US" dirty="0" smtClean="0"/>
              <a:t>Click here to add the poster title</a:t>
            </a:r>
            <a:endParaRPr lang="en-US" dirty="0"/>
          </a:p>
        </p:txBody>
      </p:sp>
      <p:sp>
        <p:nvSpPr>
          <p:cNvPr id="61" name="Text Placeholder 76"/>
          <p:cNvSpPr>
            <a:spLocks noGrp="1"/>
          </p:cNvSpPr>
          <p:nvPr>
            <p:ph type="body" sz="quarter" idx="150" hasCustomPrompt="1"/>
          </p:nvPr>
        </p:nvSpPr>
        <p:spPr>
          <a:xfrm>
            <a:off x="5932593" y="3185162"/>
            <a:ext cx="31998968" cy="1280160"/>
          </a:xfrm>
          <a:prstGeom prst="rect">
            <a:avLst/>
          </a:prstGeom>
        </p:spPr>
        <p:txBody>
          <a:bodyPr/>
          <a:lstStyle>
            <a:lvl1pPr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2" name="Text Placeholder 76"/>
          <p:cNvSpPr>
            <a:spLocks noGrp="1"/>
          </p:cNvSpPr>
          <p:nvPr>
            <p:ph type="body" sz="quarter" idx="151" hasCustomPrompt="1"/>
          </p:nvPr>
        </p:nvSpPr>
        <p:spPr>
          <a:xfrm>
            <a:off x="5932593" y="1905002"/>
            <a:ext cx="31998968" cy="1280160"/>
          </a:xfrm>
          <a:prstGeom prst="rect">
            <a:avLst/>
          </a:prstGeom>
        </p:spPr>
        <p:txBody>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1" name="Text Placeholder 5"/>
          <p:cNvSpPr>
            <a:spLocks noGrp="1"/>
          </p:cNvSpPr>
          <p:nvPr>
            <p:ph type="body" sz="quarter" idx="9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2" name="Text Placeholder 3"/>
          <p:cNvSpPr>
            <a:spLocks noGrp="1"/>
          </p:cNvSpPr>
          <p:nvPr>
            <p:ph type="body" sz="quarter" idx="10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3" name="Text Placeholder 3"/>
          <p:cNvSpPr>
            <a:spLocks noGrp="1"/>
          </p:cNvSpPr>
          <p:nvPr>
            <p:ph type="body" sz="quarter" idx="116"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1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18"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19"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0"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1"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2"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3"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4"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25"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0"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1"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2"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3"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4"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3" name="Picture Placeholder 13"/>
          <p:cNvSpPr>
            <a:spLocks noGrp="1"/>
          </p:cNvSpPr>
          <p:nvPr>
            <p:ph type="pic" sz="quarter" idx="13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4" name="Text Placeholder 5"/>
          <p:cNvSpPr>
            <a:spLocks noGrp="1"/>
          </p:cNvSpPr>
          <p:nvPr>
            <p:ph type="body" sz="quarter" idx="13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5" name="Text Placeholder 5"/>
          <p:cNvSpPr>
            <a:spLocks noGrp="1"/>
          </p:cNvSpPr>
          <p:nvPr>
            <p:ph type="body" sz="quarter" idx="13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6" name="Text Placeholder 5"/>
          <p:cNvSpPr>
            <a:spLocks noGrp="1"/>
          </p:cNvSpPr>
          <p:nvPr>
            <p:ph type="body" sz="quarter" idx="13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7" name="Text Placeholder 5"/>
          <p:cNvSpPr>
            <a:spLocks noGrp="1"/>
          </p:cNvSpPr>
          <p:nvPr>
            <p:ph type="body" sz="quarter" idx="13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8" name="Text Placeholder 5"/>
          <p:cNvSpPr>
            <a:spLocks noGrp="1"/>
          </p:cNvSpPr>
          <p:nvPr>
            <p:ph type="body" sz="quarter" idx="140"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9" name="Text Placeholder 5"/>
          <p:cNvSpPr>
            <a:spLocks noGrp="1"/>
          </p:cNvSpPr>
          <p:nvPr>
            <p:ph type="body" sz="quarter" idx="141"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0" name="Text Placeholder 5"/>
          <p:cNvSpPr>
            <a:spLocks noGrp="1"/>
          </p:cNvSpPr>
          <p:nvPr>
            <p:ph type="body" sz="quarter" idx="142"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1" name="Text Placeholder 5"/>
          <p:cNvSpPr>
            <a:spLocks noGrp="1"/>
          </p:cNvSpPr>
          <p:nvPr>
            <p:ph type="body" sz="quarter" idx="143"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2" name="Text Placeholder 5"/>
          <p:cNvSpPr>
            <a:spLocks noGrp="1"/>
          </p:cNvSpPr>
          <p:nvPr>
            <p:ph type="body" sz="quarter" idx="144"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3" name="Text Placeholder 5"/>
          <p:cNvSpPr>
            <a:spLocks noGrp="1"/>
          </p:cNvSpPr>
          <p:nvPr>
            <p:ph type="body" sz="quarter" idx="14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4" name="Text Placeholder 5"/>
          <p:cNvSpPr>
            <a:spLocks noGrp="1"/>
          </p:cNvSpPr>
          <p:nvPr>
            <p:ph type="body" sz="quarter" idx="14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5" name="Text Placeholder 5"/>
          <p:cNvSpPr>
            <a:spLocks noGrp="1"/>
          </p:cNvSpPr>
          <p:nvPr>
            <p:ph type="body" sz="quarter" idx="14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6" name="Text Placeholder 5"/>
          <p:cNvSpPr>
            <a:spLocks noGrp="1"/>
          </p:cNvSpPr>
          <p:nvPr>
            <p:ph type="body" sz="quarter" idx="14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7" name="Text Placeholder 5"/>
          <p:cNvSpPr>
            <a:spLocks noGrp="1"/>
          </p:cNvSpPr>
          <p:nvPr>
            <p:ph type="body" sz="quarter" idx="14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0" name="Rectangle 19"/>
          <p:cNvSpPr/>
          <p:nvPr/>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has four</a:t>
            </a:r>
            <a:endParaRPr lang="en-US" sz="3200" baseline="0" dirty="0" smtClean="0">
              <a:latin typeface="Trebuchet MS" pitchFamily="34" charset="0"/>
            </a:endParaRPr>
          </a:p>
          <a:p>
            <a:pPr defTabSz="3134780"/>
            <a:r>
              <a:rPr lang="en-US" sz="3200" baseline="0" dirty="0" smtClean="0">
                <a:latin typeface="Trebuchet MS" pitchFamily="34" charset="0"/>
              </a:rPr>
              <a:t>different column layouts. </a:t>
            </a:r>
          </a:p>
          <a:p>
            <a:pPr defTabSz="3134780"/>
            <a:r>
              <a:rPr lang="en-US" sz="3200" u="sng" baseline="0" dirty="0" smtClean="0">
                <a:latin typeface="Trebuchet MS" pitchFamily="34" charset="0"/>
              </a:rPr>
              <a:t>Right-click</a:t>
            </a:r>
            <a:r>
              <a:rPr lang="en-US" sz="3200" baseline="0" dirty="0" smtClean="0">
                <a:latin typeface="Trebuchet MS" pitchFamily="34" charset="0"/>
              </a:rPr>
              <a:t> your mouse</a:t>
            </a:r>
          </a:p>
          <a:p>
            <a:pPr defTabSz="3134780"/>
            <a:r>
              <a:rPr lang="en-US" sz="3200" baseline="0" dirty="0" smtClean="0">
                <a:latin typeface="Trebuchet MS" pitchFamily="34" charset="0"/>
              </a:rPr>
              <a:t>on the background and </a:t>
            </a:r>
          </a:p>
          <a:p>
            <a:pPr defTabSz="3134780"/>
            <a:r>
              <a:rPr lang="en-US" sz="3200" baseline="0" dirty="0" smtClean="0">
                <a:latin typeface="Trebuchet MS" pitchFamily="34" charset="0"/>
              </a:rPr>
              <a:t>click on “Layout” to see </a:t>
            </a:r>
          </a:p>
          <a:p>
            <a:pPr defTabSz="3134780"/>
            <a:r>
              <a:rPr lang="en-US" sz="3200" baseline="0" dirty="0" smtClean="0">
                <a:latin typeface="Trebuchet MS" pitchFamily="34" charset="0"/>
              </a:rPr>
              <a:t>the layout options.</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9" name="Rectangle 28"/>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professional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5" name="Rectangle 35"/>
          <p:cNvSpPr>
            <a:spLocks noChangeArrowheads="1"/>
          </p:cNvSpPr>
          <p:nvPr/>
        </p:nvSpPr>
        <p:spPr bwMode="auto">
          <a:xfrm>
            <a:off x="32918400" y="5257800"/>
            <a:ext cx="10058400" cy="26746200"/>
          </a:xfrm>
          <a:prstGeom prst="rect">
            <a:avLst/>
          </a:prstGeom>
          <a:solidFill>
            <a:srgbClr val="FFFFFF"/>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16" name="Rectangle 33"/>
          <p:cNvSpPr>
            <a:spLocks noChangeArrowheads="1"/>
          </p:cNvSpPr>
          <p:nvPr/>
        </p:nvSpPr>
        <p:spPr bwMode="auto">
          <a:xfrm>
            <a:off x="11582400" y="5257800"/>
            <a:ext cx="10058400" cy="26746200"/>
          </a:xfrm>
          <a:prstGeom prst="rect">
            <a:avLst/>
          </a:prstGeom>
          <a:solidFill>
            <a:srgbClr val="FFFFFF"/>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17" name="Rectangle 33"/>
          <p:cNvSpPr>
            <a:spLocks noChangeArrowheads="1"/>
          </p:cNvSpPr>
          <p:nvPr/>
        </p:nvSpPr>
        <p:spPr bwMode="auto">
          <a:xfrm>
            <a:off x="22250400" y="5257800"/>
            <a:ext cx="10058400" cy="26746200"/>
          </a:xfrm>
          <a:prstGeom prst="rect">
            <a:avLst/>
          </a:prstGeom>
          <a:solidFill>
            <a:srgbClr val="FFFFFF"/>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5" name="Rectangle 33"/>
          <p:cNvSpPr>
            <a:spLocks noChangeArrowheads="1"/>
          </p:cNvSpPr>
          <p:nvPr/>
        </p:nvSpPr>
        <p:spPr bwMode="auto">
          <a:xfrm>
            <a:off x="922338" y="5257800"/>
            <a:ext cx="10058400" cy="26746200"/>
          </a:xfrm>
          <a:prstGeom prst="rect">
            <a:avLst/>
          </a:prstGeom>
          <a:solidFill>
            <a:srgbClr val="FFFFFF"/>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34" name="Rectangle 33"/>
          <p:cNvSpPr/>
          <p:nvPr/>
        </p:nvSpPr>
        <p:spPr>
          <a:xfrm>
            <a:off x="-10370486" y="21297014"/>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36" name="Picture 2"/>
          <p:cNvPicPr>
            <a:picLocks noChangeAspect="1" noChangeArrowheads="1"/>
          </p:cNvPicPr>
          <p:nvPr/>
        </p:nvPicPr>
        <p:blipFill>
          <a:blip r:embed="rId3" cstate="print"/>
          <a:srcRect/>
          <a:stretch>
            <a:fillRect/>
          </a:stretch>
        </p:blipFill>
        <p:spPr bwMode="auto">
          <a:xfrm>
            <a:off x="49098247" y="15525143"/>
            <a:ext cx="4741366" cy="3058182"/>
          </a:xfrm>
          <a:prstGeom prst="rect">
            <a:avLst/>
          </a:prstGeom>
          <a:noFill/>
          <a:ln w="9525">
            <a:noFill/>
            <a:miter lim="800000"/>
            <a:headEnd/>
            <a:tailEnd/>
          </a:ln>
          <a:effectLst/>
        </p:spPr>
      </p:pic>
      <p:pic>
        <p:nvPicPr>
          <p:cNvPr id="42" name="Picture 2"/>
          <p:cNvPicPr>
            <a:picLocks noChangeAspect="1" noChangeArrowheads="1"/>
          </p:cNvPicPr>
          <p:nvPr/>
        </p:nvPicPr>
        <p:blipFill>
          <a:blip r:embed="rId4" cstate="print"/>
          <a:srcRect/>
          <a:stretch>
            <a:fillRect/>
          </a:stretch>
        </p:blipFill>
        <p:spPr bwMode="auto">
          <a:xfrm>
            <a:off x="47342926" y="13118821"/>
            <a:ext cx="590550" cy="438150"/>
          </a:xfrm>
          <a:prstGeom prst="rect">
            <a:avLst/>
          </a:prstGeom>
          <a:noFill/>
          <a:ln w="9525">
            <a:solidFill>
              <a:schemeClr val="tx1"/>
            </a:solidFill>
            <a:miter lim="800000"/>
            <a:headEnd/>
            <a:tailEnd/>
          </a:ln>
          <a:effectLst/>
        </p:spPr>
      </p:pic>
      <p:sp>
        <p:nvSpPr>
          <p:cNvPr id="44" name="TextBox 43"/>
          <p:cNvSpPr txBox="1"/>
          <p:nvPr/>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2011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grpSp>
        <p:nvGrpSpPr>
          <p:cNvPr id="40" name="Group 39"/>
          <p:cNvGrpSpPr/>
          <p:nvPr/>
        </p:nvGrpSpPr>
        <p:grpSpPr>
          <a:xfrm>
            <a:off x="-10239857" y="31696514"/>
            <a:ext cx="9771398" cy="1090621"/>
            <a:chOff x="44242388" y="28054064"/>
            <a:chExt cx="9771398" cy="1090621"/>
          </a:xfrm>
        </p:grpSpPr>
        <p:sp>
          <p:nvSpPr>
            <p:cNvPr id="35" name="Rounded Rectangle 34"/>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7" descr="http://t2.gstatic.com/images?q=tbn:ANd9GcR4APHC6TT9w54M2zn_pvCiBxUNcspYPoVxirLRphBoJabfSvu7zw">
              <a:hlinkClick r:id="rId5"/>
            </p:cNvPr>
            <p:cNvPicPr>
              <a:picLocks noChangeAspect="1" noChangeArrowheads="1"/>
            </p:cNvPicPr>
            <p:nvPr userDrawn="1"/>
          </p:nvPicPr>
          <p:blipFill>
            <a:blip r:embed="rId6" cstate="print"/>
            <a:srcRect/>
            <a:stretch>
              <a:fillRect/>
            </a:stretch>
          </p:blipFill>
          <p:spPr bwMode="auto">
            <a:xfrm>
              <a:off x="44341112" y="28126635"/>
              <a:ext cx="914400" cy="914400"/>
            </a:xfrm>
            <a:prstGeom prst="rect">
              <a:avLst/>
            </a:prstGeom>
            <a:noFill/>
          </p:spPr>
        </p:pic>
        <p:sp>
          <p:nvSpPr>
            <p:cNvPr id="33" name="TextBox 32"/>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43" name="Straight Connector 42"/>
          <p:cNvCxnSpPr/>
          <p:nvPr/>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0370486" y="11582400"/>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8" name="Rectangle 33"/>
          <p:cNvSpPr>
            <a:spLocks noChangeArrowheads="1"/>
          </p:cNvSpPr>
          <p:nvPr/>
        </p:nvSpPr>
        <p:spPr bwMode="auto">
          <a:xfrm>
            <a:off x="914403" y="5257800"/>
            <a:ext cx="13585371"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8" name="Rectangle 33"/>
          <p:cNvSpPr>
            <a:spLocks noChangeArrowheads="1"/>
          </p:cNvSpPr>
          <p:nvPr/>
        </p:nvSpPr>
        <p:spPr bwMode="auto">
          <a:xfrm>
            <a:off x="15150536" y="5257800"/>
            <a:ext cx="13585371"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19" name="Rectangle 33"/>
          <p:cNvSpPr>
            <a:spLocks noChangeArrowheads="1"/>
          </p:cNvSpPr>
          <p:nvPr/>
        </p:nvSpPr>
        <p:spPr bwMode="auto">
          <a:xfrm>
            <a:off x="29386670" y="5257800"/>
            <a:ext cx="13585371"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7" name="Rectangle 26"/>
          <p:cNvSpPr/>
          <p:nvPr/>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has four</a:t>
            </a:r>
            <a:endParaRPr lang="en-US" sz="3200" baseline="0" dirty="0" smtClean="0">
              <a:latin typeface="Trebuchet MS" pitchFamily="34" charset="0"/>
            </a:endParaRPr>
          </a:p>
          <a:p>
            <a:pPr defTabSz="3134780"/>
            <a:r>
              <a:rPr lang="en-US" sz="3200" baseline="0" dirty="0" smtClean="0">
                <a:latin typeface="Trebuchet MS" pitchFamily="34" charset="0"/>
              </a:rPr>
              <a:t>different column layouts. </a:t>
            </a:r>
          </a:p>
          <a:p>
            <a:pPr defTabSz="3134780"/>
            <a:r>
              <a:rPr lang="en-US" sz="3200" u="sng" baseline="0" dirty="0" smtClean="0">
                <a:latin typeface="Trebuchet MS" pitchFamily="34" charset="0"/>
              </a:rPr>
              <a:t>Right-click</a:t>
            </a:r>
            <a:r>
              <a:rPr lang="en-US" sz="3200" baseline="0" dirty="0" smtClean="0">
                <a:latin typeface="Trebuchet MS" pitchFamily="34" charset="0"/>
              </a:rPr>
              <a:t> your mouse</a:t>
            </a:r>
          </a:p>
          <a:p>
            <a:pPr defTabSz="3134780"/>
            <a:r>
              <a:rPr lang="en-US" sz="3200" baseline="0" dirty="0" smtClean="0">
                <a:latin typeface="Trebuchet MS" pitchFamily="34" charset="0"/>
              </a:rPr>
              <a:t>on the background and </a:t>
            </a:r>
          </a:p>
          <a:p>
            <a:pPr defTabSz="3134780"/>
            <a:r>
              <a:rPr lang="en-US" sz="3200" baseline="0" dirty="0" smtClean="0">
                <a:latin typeface="Trebuchet MS" pitchFamily="34" charset="0"/>
              </a:rPr>
              <a:t>click on “Layout” to see </a:t>
            </a:r>
          </a:p>
          <a:p>
            <a:pPr defTabSz="3134780"/>
            <a:r>
              <a:rPr lang="en-US" sz="3200" baseline="0" dirty="0" smtClean="0">
                <a:latin typeface="Trebuchet MS" pitchFamily="34" charset="0"/>
              </a:rPr>
              <a:t>the layout options.</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8" name="Rectangle 27"/>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professional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29" name="Rectangle 28"/>
          <p:cNvSpPr/>
          <p:nvPr/>
        </p:nvSpPr>
        <p:spPr>
          <a:xfrm>
            <a:off x="-10370486" y="21297014"/>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30" name="Picture 2"/>
          <p:cNvPicPr>
            <a:picLocks noChangeAspect="1" noChangeArrowheads="1"/>
          </p:cNvPicPr>
          <p:nvPr/>
        </p:nvPicPr>
        <p:blipFill>
          <a:blip r:embed="rId3" cstate="print"/>
          <a:srcRect/>
          <a:stretch>
            <a:fillRect/>
          </a:stretch>
        </p:blipFill>
        <p:spPr bwMode="auto">
          <a:xfrm>
            <a:off x="49098247" y="15525143"/>
            <a:ext cx="4741366" cy="3058182"/>
          </a:xfrm>
          <a:prstGeom prst="rect">
            <a:avLst/>
          </a:prstGeom>
          <a:noFill/>
          <a:ln w="9525">
            <a:noFill/>
            <a:miter lim="800000"/>
            <a:headEnd/>
            <a:tailEnd/>
          </a:ln>
          <a:effectLst/>
        </p:spPr>
      </p:pic>
      <p:pic>
        <p:nvPicPr>
          <p:cNvPr id="31" name="Picture 2"/>
          <p:cNvPicPr>
            <a:picLocks noChangeAspect="1" noChangeArrowheads="1"/>
          </p:cNvPicPr>
          <p:nvPr/>
        </p:nvPicPr>
        <p:blipFill>
          <a:blip r:embed="rId4" cstate="print"/>
          <a:srcRect/>
          <a:stretch>
            <a:fillRect/>
          </a:stretch>
        </p:blipFill>
        <p:spPr bwMode="auto">
          <a:xfrm>
            <a:off x="47342926" y="13118821"/>
            <a:ext cx="590550" cy="438150"/>
          </a:xfrm>
          <a:prstGeom prst="rect">
            <a:avLst/>
          </a:prstGeom>
          <a:noFill/>
          <a:ln w="9525">
            <a:solidFill>
              <a:schemeClr val="tx1"/>
            </a:solidFill>
            <a:miter lim="800000"/>
            <a:headEnd/>
            <a:tailEnd/>
          </a:ln>
          <a:effectLst/>
        </p:spPr>
      </p:pic>
      <p:sp>
        <p:nvSpPr>
          <p:cNvPr id="32" name="TextBox 31"/>
          <p:cNvSpPr txBox="1"/>
          <p:nvPr/>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2011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grpSp>
        <p:nvGrpSpPr>
          <p:cNvPr id="33" name="Group 32"/>
          <p:cNvGrpSpPr/>
          <p:nvPr/>
        </p:nvGrpSpPr>
        <p:grpSpPr>
          <a:xfrm>
            <a:off x="-10239857" y="31696514"/>
            <a:ext cx="9771398" cy="1090621"/>
            <a:chOff x="44242388" y="28054064"/>
            <a:chExt cx="9771398" cy="1090621"/>
          </a:xfrm>
        </p:grpSpPr>
        <p:sp>
          <p:nvSpPr>
            <p:cNvPr id="34" name="Rounded Rectangle 33"/>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7" descr="http://t2.gstatic.com/images?q=tbn:ANd9GcR4APHC6TT9w54M2zn_pvCiBxUNcspYPoVxirLRphBoJabfSvu7zw">
              <a:hlinkClick r:id="rId5"/>
            </p:cNvPr>
            <p:cNvPicPr>
              <a:picLocks noChangeAspect="1" noChangeArrowheads="1"/>
            </p:cNvPicPr>
            <p:nvPr userDrawn="1"/>
          </p:nvPicPr>
          <p:blipFill>
            <a:blip r:embed="rId6" cstate="print"/>
            <a:srcRect/>
            <a:stretch>
              <a:fillRect/>
            </a:stretch>
          </p:blipFill>
          <p:spPr bwMode="auto">
            <a:xfrm>
              <a:off x="44341112" y="28126635"/>
              <a:ext cx="914400" cy="914400"/>
            </a:xfrm>
            <a:prstGeom prst="rect">
              <a:avLst/>
            </a:prstGeom>
            <a:noFill/>
          </p:spPr>
        </p:pic>
        <p:sp>
          <p:nvSpPr>
            <p:cNvPr id="36" name="TextBox 35"/>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37" name="Straight Connector 36"/>
          <p:cNvCxnSpPr/>
          <p:nvPr/>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0370486" y="11582400"/>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8" name="Rectangle 33"/>
          <p:cNvSpPr>
            <a:spLocks noChangeArrowheads="1"/>
          </p:cNvSpPr>
          <p:nvPr/>
        </p:nvSpPr>
        <p:spPr bwMode="auto">
          <a:xfrm>
            <a:off x="914400" y="5257800"/>
            <a:ext cx="10058400"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5" name="Rectangle 35"/>
          <p:cNvSpPr>
            <a:spLocks noChangeArrowheads="1"/>
          </p:cNvSpPr>
          <p:nvPr/>
        </p:nvSpPr>
        <p:spPr bwMode="auto">
          <a:xfrm>
            <a:off x="32918400" y="5257800"/>
            <a:ext cx="10058400"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16" name="Rectangle 33"/>
          <p:cNvSpPr>
            <a:spLocks noChangeArrowheads="1"/>
          </p:cNvSpPr>
          <p:nvPr/>
        </p:nvSpPr>
        <p:spPr bwMode="auto">
          <a:xfrm>
            <a:off x="11582402" y="5257800"/>
            <a:ext cx="20724813"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7" name="Rectangle 26"/>
          <p:cNvSpPr/>
          <p:nvPr/>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has four</a:t>
            </a:r>
            <a:endParaRPr lang="en-US" sz="3200" baseline="0" dirty="0" smtClean="0">
              <a:latin typeface="Trebuchet MS" pitchFamily="34" charset="0"/>
            </a:endParaRPr>
          </a:p>
          <a:p>
            <a:pPr defTabSz="3134780"/>
            <a:r>
              <a:rPr lang="en-US" sz="3200" baseline="0" dirty="0" smtClean="0">
                <a:latin typeface="Trebuchet MS" pitchFamily="34" charset="0"/>
              </a:rPr>
              <a:t>different column layouts. </a:t>
            </a:r>
          </a:p>
          <a:p>
            <a:pPr defTabSz="3134780"/>
            <a:r>
              <a:rPr lang="en-US" sz="3200" u="sng" baseline="0" dirty="0" smtClean="0">
                <a:latin typeface="Trebuchet MS" pitchFamily="34" charset="0"/>
              </a:rPr>
              <a:t>Right-click</a:t>
            </a:r>
            <a:r>
              <a:rPr lang="en-US" sz="3200" baseline="0" dirty="0" smtClean="0">
                <a:latin typeface="Trebuchet MS" pitchFamily="34" charset="0"/>
              </a:rPr>
              <a:t> your mouse</a:t>
            </a:r>
          </a:p>
          <a:p>
            <a:pPr defTabSz="3134780"/>
            <a:r>
              <a:rPr lang="en-US" sz="3200" baseline="0" dirty="0" smtClean="0">
                <a:latin typeface="Trebuchet MS" pitchFamily="34" charset="0"/>
              </a:rPr>
              <a:t>on the background and </a:t>
            </a:r>
          </a:p>
          <a:p>
            <a:pPr defTabSz="3134780"/>
            <a:r>
              <a:rPr lang="en-US" sz="3200" baseline="0" dirty="0" smtClean="0">
                <a:latin typeface="Trebuchet MS" pitchFamily="34" charset="0"/>
              </a:rPr>
              <a:t>click on “Layout” to see </a:t>
            </a:r>
          </a:p>
          <a:p>
            <a:pPr defTabSz="3134780"/>
            <a:r>
              <a:rPr lang="en-US" sz="3200" baseline="0" dirty="0" smtClean="0">
                <a:latin typeface="Trebuchet MS" pitchFamily="34" charset="0"/>
              </a:rPr>
              <a:t>the layout options.</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8" name="Rectangle 27"/>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professional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29" name="Rectangle 28"/>
          <p:cNvSpPr/>
          <p:nvPr/>
        </p:nvSpPr>
        <p:spPr>
          <a:xfrm>
            <a:off x="-10370486" y="21297014"/>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30" name="Picture 2"/>
          <p:cNvPicPr>
            <a:picLocks noChangeAspect="1" noChangeArrowheads="1"/>
          </p:cNvPicPr>
          <p:nvPr/>
        </p:nvPicPr>
        <p:blipFill>
          <a:blip r:embed="rId3" cstate="print"/>
          <a:srcRect/>
          <a:stretch>
            <a:fillRect/>
          </a:stretch>
        </p:blipFill>
        <p:spPr bwMode="auto">
          <a:xfrm>
            <a:off x="49098247" y="15525143"/>
            <a:ext cx="4741366" cy="3058182"/>
          </a:xfrm>
          <a:prstGeom prst="rect">
            <a:avLst/>
          </a:prstGeom>
          <a:noFill/>
          <a:ln w="9525">
            <a:noFill/>
            <a:miter lim="800000"/>
            <a:headEnd/>
            <a:tailEnd/>
          </a:ln>
          <a:effectLst/>
        </p:spPr>
      </p:pic>
      <p:pic>
        <p:nvPicPr>
          <p:cNvPr id="31" name="Picture 2"/>
          <p:cNvPicPr>
            <a:picLocks noChangeAspect="1" noChangeArrowheads="1"/>
          </p:cNvPicPr>
          <p:nvPr/>
        </p:nvPicPr>
        <p:blipFill>
          <a:blip r:embed="rId4" cstate="print"/>
          <a:srcRect/>
          <a:stretch>
            <a:fillRect/>
          </a:stretch>
        </p:blipFill>
        <p:spPr bwMode="auto">
          <a:xfrm>
            <a:off x="47342926" y="13118821"/>
            <a:ext cx="590550" cy="438150"/>
          </a:xfrm>
          <a:prstGeom prst="rect">
            <a:avLst/>
          </a:prstGeom>
          <a:noFill/>
          <a:ln w="9525">
            <a:solidFill>
              <a:schemeClr val="tx1"/>
            </a:solidFill>
            <a:miter lim="800000"/>
            <a:headEnd/>
            <a:tailEnd/>
          </a:ln>
          <a:effectLst/>
        </p:spPr>
      </p:pic>
      <p:sp>
        <p:nvSpPr>
          <p:cNvPr id="32" name="TextBox 31"/>
          <p:cNvSpPr txBox="1"/>
          <p:nvPr/>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2011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grpSp>
        <p:nvGrpSpPr>
          <p:cNvPr id="33" name="Group 32"/>
          <p:cNvGrpSpPr/>
          <p:nvPr/>
        </p:nvGrpSpPr>
        <p:grpSpPr>
          <a:xfrm>
            <a:off x="-10239857" y="31696514"/>
            <a:ext cx="9771398" cy="1090621"/>
            <a:chOff x="44242388" y="28054064"/>
            <a:chExt cx="9771398" cy="1090621"/>
          </a:xfrm>
        </p:grpSpPr>
        <p:sp>
          <p:nvSpPr>
            <p:cNvPr id="34" name="Rounded Rectangle 33"/>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7" descr="http://t2.gstatic.com/images?q=tbn:ANd9GcR4APHC6TT9w54M2zn_pvCiBxUNcspYPoVxirLRphBoJabfSvu7zw">
              <a:hlinkClick r:id="rId5"/>
            </p:cNvPr>
            <p:cNvPicPr>
              <a:picLocks noChangeAspect="1" noChangeArrowheads="1"/>
            </p:cNvPicPr>
            <p:nvPr userDrawn="1"/>
          </p:nvPicPr>
          <p:blipFill>
            <a:blip r:embed="rId6" cstate="print"/>
            <a:srcRect/>
            <a:stretch>
              <a:fillRect/>
            </a:stretch>
          </p:blipFill>
          <p:spPr bwMode="auto">
            <a:xfrm>
              <a:off x="44341112" y="28126635"/>
              <a:ext cx="914400" cy="914400"/>
            </a:xfrm>
            <a:prstGeom prst="rect">
              <a:avLst/>
            </a:prstGeom>
            <a:noFill/>
          </p:spPr>
        </p:pic>
        <p:sp>
          <p:nvSpPr>
            <p:cNvPr id="36" name="TextBox 35"/>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37" name="Straight Connector 36"/>
          <p:cNvCxnSpPr/>
          <p:nvPr/>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0370486" y="11582400"/>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baseline="-25000" dirty="0"/>
          </a:p>
        </p:txBody>
      </p:sp>
      <p:sp>
        <p:nvSpPr>
          <p:cNvPr id="8" name="Rectangle 33"/>
          <p:cNvSpPr>
            <a:spLocks noChangeArrowheads="1"/>
          </p:cNvSpPr>
          <p:nvPr/>
        </p:nvSpPr>
        <p:spPr bwMode="auto">
          <a:xfrm>
            <a:off x="914400" y="5257800"/>
            <a:ext cx="42057638"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5" name="Rectangle 35"/>
          <p:cNvSpPr>
            <a:spLocks noChangeArrowheads="1"/>
          </p:cNvSpPr>
          <p:nvPr/>
        </p:nvSpPr>
        <p:spPr bwMode="auto">
          <a:xfrm>
            <a:off x="922338" y="5257800"/>
            <a:ext cx="10058400" cy="26746200"/>
          </a:xfrm>
          <a:prstGeom prst="rect">
            <a:avLst/>
          </a:prstGeom>
          <a:solidFill>
            <a:schemeClr val="bg1">
              <a:lumMod val="95000"/>
            </a:schemeClr>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6" name="Rectangle 25"/>
          <p:cNvSpPr/>
          <p:nvPr/>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has four</a:t>
            </a:r>
            <a:endParaRPr lang="en-US" sz="3200" baseline="0" dirty="0" smtClean="0">
              <a:latin typeface="Trebuchet MS" pitchFamily="34" charset="0"/>
            </a:endParaRPr>
          </a:p>
          <a:p>
            <a:pPr defTabSz="3134780"/>
            <a:r>
              <a:rPr lang="en-US" sz="3200" baseline="0" dirty="0" smtClean="0">
                <a:latin typeface="Trebuchet MS" pitchFamily="34" charset="0"/>
              </a:rPr>
              <a:t>different column layouts. </a:t>
            </a:r>
          </a:p>
          <a:p>
            <a:pPr defTabSz="3134780"/>
            <a:r>
              <a:rPr lang="en-US" sz="3200" u="sng" baseline="0" dirty="0" smtClean="0">
                <a:latin typeface="Trebuchet MS" pitchFamily="34" charset="0"/>
              </a:rPr>
              <a:t>Right-click</a:t>
            </a:r>
            <a:r>
              <a:rPr lang="en-US" sz="3200" baseline="0" dirty="0" smtClean="0">
                <a:latin typeface="Trebuchet MS" pitchFamily="34" charset="0"/>
              </a:rPr>
              <a:t> your mouse</a:t>
            </a:r>
          </a:p>
          <a:p>
            <a:pPr defTabSz="3134780"/>
            <a:r>
              <a:rPr lang="en-US" sz="3200" baseline="0" dirty="0" smtClean="0">
                <a:latin typeface="Trebuchet MS" pitchFamily="34" charset="0"/>
              </a:rPr>
              <a:t>on the background and </a:t>
            </a:r>
          </a:p>
          <a:p>
            <a:pPr defTabSz="3134780"/>
            <a:r>
              <a:rPr lang="en-US" sz="3200" baseline="0" dirty="0" smtClean="0">
                <a:latin typeface="Trebuchet MS" pitchFamily="34" charset="0"/>
              </a:rPr>
              <a:t>click on “Layout” to see </a:t>
            </a:r>
          </a:p>
          <a:p>
            <a:pPr defTabSz="3134780"/>
            <a:r>
              <a:rPr lang="en-US" sz="3200" baseline="0" dirty="0" smtClean="0">
                <a:latin typeface="Trebuchet MS" pitchFamily="34" charset="0"/>
              </a:rPr>
              <a:t>the layout options.</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7" name="Rectangle 26"/>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professional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28" name="Rectangle 27"/>
          <p:cNvSpPr/>
          <p:nvPr/>
        </p:nvSpPr>
        <p:spPr>
          <a:xfrm>
            <a:off x="-10370486" y="21297014"/>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29" name="Picture 2"/>
          <p:cNvPicPr>
            <a:picLocks noChangeAspect="1" noChangeArrowheads="1"/>
          </p:cNvPicPr>
          <p:nvPr/>
        </p:nvPicPr>
        <p:blipFill>
          <a:blip r:embed="rId3" cstate="print"/>
          <a:srcRect/>
          <a:stretch>
            <a:fillRect/>
          </a:stretch>
        </p:blipFill>
        <p:spPr bwMode="auto">
          <a:xfrm>
            <a:off x="49098247" y="15525143"/>
            <a:ext cx="4741366" cy="3058182"/>
          </a:xfrm>
          <a:prstGeom prst="rect">
            <a:avLst/>
          </a:prstGeom>
          <a:noFill/>
          <a:ln w="9525">
            <a:noFill/>
            <a:miter lim="800000"/>
            <a:headEnd/>
            <a:tailEnd/>
          </a:ln>
          <a:effectLst/>
        </p:spPr>
      </p:pic>
      <p:pic>
        <p:nvPicPr>
          <p:cNvPr id="30" name="Picture 2"/>
          <p:cNvPicPr>
            <a:picLocks noChangeAspect="1" noChangeArrowheads="1"/>
          </p:cNvPicPr>
          <p:nvPr/>
        </p:nvPicPr>
        <p:blipFill>
          <a:blip r:embed="rId4" cstate="print"/>
          <a:srcRect/>
          <a:stretch>
            <a:fillRect/>
          </a:stretch>
        </p:blipFill>
        <p:spPr bwMode="auto">
          <a:xfrm>
            <a:off x="47342926" y="13118821"/>
            <a:ext cx="590550" cy="438150"/>
          </a:xfrm>
          <a:prstGeom prst="rect">
            <a:avLst/>
          </a:prstGeom>
          <a:noFill/>
          <a:ln w="9525">
            <a:solidFill>
              <a:schemeClr val="tx1"/>
            </a:solidFill>
            <a:miter lim="800000"/>
            <a:headEnd/>
            <a:tailEnd/>
          </a:ln>
          <a:effectLst/>
        </p:spPr>
      </p:pic>
      <p:sp>
        <p:nvSpPr>
          <p:cNvPr id="31" name="TextBox 30"/>
          <p:cNvSpPr txBox="1"/>
          <p:nvPr/>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2011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grpSp>
        <p:nvGrpSpPr>
          <p:cNvPr id="32" name="Group 31"/>
          <p:cNvGrpSpPr/>
          <p:nvPr/>
        </p:nvGrpSpPr>
        <p:grpSpPr>
          <a:xfrm>
            <a:off x="-10239857" y="31696514"/>
            <a:ext cx="9771398" cy="1090621"/>
            <a:chOff x="44242388" y="28054064"/>
            <a:chExt cx="9771398" cy="1090621"/>
          </a:xfrm>
        </p:grpSpPr>
        <p:sp>
          <p:nvSpPr>
            <p:cNvPr id="33" name="Rounded Rectangle 32"/>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7" descr="http://t2.gstatic.com/images?q=tbn:ANd9GcR4APHC6TT9w54M2zn_pvCiBxUNcspYPoVxirLRphBoJabfSvu7zw">
              <a:hlinkClick r:id="rId5"/>
            </p:cNvPr>
            <p:cNvPicPr>
              <a:picLocks noChangeAspect="1" noChangeArrowheads="1"/>
            </p:cNvPicPr>
            <p:nvPr userDrawn="1"/>
          </p:nvPicPr>
          <p:blipFill>
            <a:blip r:embed="rId6" cstate="print"/>
            <a:srcRect/>
            <a:stretch>
              <a:fillRect/>
            </a:stretch>
          </p:blipFill>
          <p:spPr bwMode="auto">
            <a:xfrm>
              <a:off x="44341112" y="28126635"/>
              <a:ext cx="914400" cy="914400"/>
            </a:xfrm>
            <a:prstGeom prst="rect">
              <a:avLst/>
            </a:prstGeom>
            <a:noFill/>
          </p:spPr>
        </p:pic>
        <p:sp>
          <p:nvSpPr>
            <p:cNvPr id="35" name="TextBox 34"/>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36" name="Straight Connector 35"/>
          <p:cNvCxnSpPr/>
          <p:nvPr/>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0370486" y="11582400"/>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eveloper.qualcomm.com/mobile-development/mobile-technologies/augmented-reality" TargetMode="External"/><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hyperlink" Target="http://www.kickjs.org/example/shader_editor/shader_editor.html" TargetMode="External"/><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hyperlink" Target="http://www.opengl.org/wiki/" TargetMode="External"/><Relationship Id="rId11" Type="http://schemas.openxmlformats.org/officeDocument/2006/relationships/image" Target="../media/image7.png"/><Relationship Id="rId5" Type="http://schemas.openxmlformats.org/officeDocument/2006/relationships/hyperlink" Target="https://ar.qualcomm.at/developer_guide" TargetMode="External"/><Relationship Id="rId15" Type="http://schemas.openxmlformats.org/officeDocument/2006/relationships/image" Target="../media/image11.jpeg"/><Relationship Id="rId10" Type="http://schemas.openxmlformats.org/officeDocument/2006/relationships/image" Target="../media/image6.jpeg"/><Relationship Id="rId4" Type="http://schemas.openxmlformats.org/officeDocument/2006/relationships/hyperlink" Target="http://www.xbdev.net/directx3dx/specialX/Fur/index.php" TargetMode="External"/><Relationship Id="rId9" Type="http://schemas.openxmlformats.org/officeDocument/2006/relationships/image" Target="../media/image5.png"/><Relationship Id="rId1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2593" y="419100"/>
            <a:ext cx="32009976" cy="1447800"/>
          </a:xfrm>
        </p:spPr>
        <p:txBody>
          <a:bodyPr>
            <a:spAutoFit/>
          </a:bodyPr>
          <a:lstStyle/>
          <a:p>
            <a:r>
              <a:rPr lang="en-US" dirty="0" smtClean="0"/>
              <a:t>Smart Phone Augmented Reality</a:t>
            </a:r>
            <a:endParaRPr lang="en-US" dirty="0"/>
          </a:p>
        </p:txBody>
      </p:sp>
      <p:sp>
        <p:nvSpPr>
          <p:cNvPr id="3" name="Text Placeholder 2"/>
          <p:cNvSpPr>
            <a:spLocks noGrp="1"/>
          </p:cNvSpPr>
          <p:nvPr>
            <p:ph type="body" sz="quarter" idx="10"/>
          </p:nvPr>
        </p:nvSpPr>
        <p:spPr>
          <a:xfrm>
            <a:off x="904188" y="6004404"/>
            <a:ext cx="10056813" cy="10541325"/>
          </a:xfrm>
        </p:spPr>
        <p:txBody>
          <a:bodyPr/>
          <a:lstStyle/>
          <a:p>
            <a:r>
              <a:rPr lang="en-US" dirty="0" smtClean="0"/>
              <a:t>There is an increasing amount of research in the area of augment reality as smart phones have improved in hardware capabilities and camera quality. Augmented Reality renders live video from the device camera onto the device display. Virtual 3D objects are then superimposed on the live camera preview and appear to be tightly coupled with the real world.</a:t>
            </a:r>
          </a:p>
          <a:p>
            <a:r>
              <a:rPr lang="en-US" dirty="0" smtClean="0"/>
              <a:t> </a:t>
            </a:r>
          </a:p>
          <a:p>
            <a:r>
              <a:rPr lang="en-US" dirty="0" smtClean="0"/>
              <a:t>The goal of this project is to use commodity hardware and an openly available computer vision framework to create an interactive Augmented Reality game. The project consists of an Android smart phone and a printed card with a high contrast image. The card is used to calibrate the virtual 3D space to the image.</a:t>
            </a:r>
          </a:p>
          <a:p>
            <a:r>
              <a:rPr lang="en-US" dirty="0" smtClean="0"/>
              <a:t> </a:t>
            </a:r>
          </a:p>
          <a:p>
            <a:r>
              <a:rPr lang="en-US" dirty="0" smtClean="0"/>
              <a:t>The game is comprised of small virtual creatures that appear on top of the printed card. The player must interact with the creatures to safely guide them through an environment projected onto the physical scene</a:t>
            </a:r>
            <a:r>
              <a:rPr lang="en-US" dirty="0" smtClean="0"/>
              <a:t>.</a:t>
            </a:r>
          </a:p>
          <a:p>
            <a:endParaRPr lang="en-US" dirty="0" smtClean="0"/>
          </a:p>
          <a:p>
            <a:r>
              <a:rPr lang="en-US" dirty="0" smtClean="0"/>
              <a:t>The project is designed to explore ways in which a virtual world can be combined with the real world. To emphasize this, the </a:t>
            </a:r>
            <a:r>
              <a:rPr lang="en-US" dirty="0" smtClean="0"/>
              <a:t>controls are designed to use the touch interface of the phone and be as unobtrusive as possible. </a:t>
            </a:r>
            <a:r>
              <a:rPr lang="en-US" dirty="0" smtClean="0"/>
              <a:t>There is no user interface. The user only sees the augmented world through the “magic lens” of the phone.</a:t>
            </a:r>
            <a:endParaRPr lang="en-US" dirty="0"/>
          </a:p>
        </p:txBody>
      </p:sp>
      <p:sp>
        <p:nvSpPr>
          <p:cNvPr id="4" name="Text Placeholder 3"/>
          <p:cNvSpPr>
            <a:spLocks noGrp="1"/>
          </p:cNvSpPr>
          <p:nvPr>
            <p:ph type="body" sz="quarter" idx="11"/>
          </p:nvPr>
        </p:nvSpPr>
        <p:spPr/>
        <p:txBody>
          <a:bodyPr/>
          <a:lstStyle/>
          <a:p>
            <a:r>
              <a:rPr lang="en-US" dirty="0" smtClean="0"/>
              <a:t>ABSTRACT</a:t>
            </a:r>
            <a:endParaRPr lang="en-US" dirty="0"/>
          </a:p>
        </p:txBody>
      </p:sp>
      <p:pic>
        <p:nvPicPr>
          <p:cNvPr id="65" name="Picture Placeholder 64" descr="unlv_seal.png"/>
          <p:cNvPicPr>
            <a:picLocks noGrp="1" noChangeAspect="1"/>
          </p:cNvPicPr>
          <p:nvPr>
            <p:ph type="pic" sz="quarter" idx="15"/>
          </p:nvPr>
        </p:nvPicPr>
        <p:blipFill>
          <a:blip r:embed="rId3" cstate="print">
            <a:clrChange>
              <a:clrFrom>
                <a:srgbClr val="FFFFFF"/>
              </a:clrFrom>
              <a:clrTo>
                <a:srgbClr val="FFFFFF">
                  <a:alpha val="0"/>
                </a:srgbClr>
              </a:clrTo>
            </a:clrChange>
          </a:blip>
          <a:srcRect t="3548" b="-876"/>
          <a:stretch>
            <a:fillRect/>
          </a:stretch>
        </p:blipFill>
        <p:spPr>
          <a:xfrm>
            <a:off x="914400" y="419100"/>
            <a:ext cx="4419600" cy="4151057"/>
          </a:xfrm>
        </p:spPr>
      </p:pic>
      <p:sp>
        <p:nvSpPr>
          <p:cNvPr id="7" name="Text Placeholder 6"/>
          <p:cNvSpPr>
            <a:spLocks noGrp="1"/>
          </p:cNvSpPr>
          <p:nvPr>
            <p:ph type="body" sz="quarter" idx="20"/>
          </p:nvPr>
        </p:nvSpPr>
        <p:spPr>
          <a:xfrm>
            <a:off x="897837" y="19773900"/>
            <a:ext cx="10050462" cy="754045"/>
          </a:xfrm>
        </p:spPr>
        <p:txBody>
          <a:bodyPr/>
          <a:lstStyle/>
          <a:p>
            <a:r>
              <a:rPr lang="en-US" dirty="0" smtClean="0"/>
              <a:t>Objectives</a:t>
            </a:r>
          </a:p>
        </p:txBody>
      </p:sp>
      <p:sp>
        <p:nvSpPr>
          <p:cNvPr id="8" name="Text Placeholder 7"/>
          <p:cNvSpPr>
            <a:spLocks noGrp="1"/>
          </p:cNvSpPr>
          <p:nvPr>
            <p:ph type="body" sz="quarter" idx="21"/>
          </p:nvPr>
        </p:nvSpPr>
        <p:spPr>
          <a:xfrm>
            <a:off x="11587166" y="6019784"/>
            <a:ext cx="10048874" cy="9848828"/>
          </a:xfrm>
        </p:spPr>
        <p:txBody>
          <a:bodyPr/>
          <a:lstStyle/>
          <a:p>
            <a:r>
              <a:rPr lang="en-US" dirty="0" smtClean="0"/>
              <a:t>The experiment was created with Java, C++, OpenGL ES, and the Qualcomm </a:t>
            </a:r>
            <a:r>
              <a:rPr lang="en-US" dirty="0" err="1" smtClean="0"/>
              <a:t>Vuforia</a:t>
            </a:r>
            <a:r>
              <a:rPr lang="en-US" dirty="0" smtClean="0"/>
              <a:t> AR SDK. The project was compiled for Android 1.4 using the Android Native Development kit to allow C++ programming on the Android System. The target phone was the </a:t>
            </a:r>
            <a:r>
              <a:rPr lang="en-US" dirty="0" err="1" smtClean="0"/>
              <a:t>Huawei</a:t>
            </a:r>
            <a:r>
              <a:rPr lang="en-US" dirty="0" smtClean="0"/>
              <a:t> Mercury M886. This phone has a 1.4 </a:t>
            </a:r>
            <a:r>
              <a:rPr lang="en-US" dirty="0" err="1" smtClean="0"/>
              <a:t>ghz</a:t>
            </a:r>
            <a:r>
              <a:rPr lang="en-US" dirty="0" smtClean="0"/>
              <a:t> processor, </a:t>
            </a:r>
            <a:r>
              <a:rPr lang="en-US" dirty="0" err="1" smtClean="0"/>
              <a:t>Adreno</a:t>
            </a:r>
            <a:r>
              <a:rPr lang="en-US" dirty="0" smtClean="0"/>
              <a:t> </a:t>
            </a:r>
            <a:r>
              <a:rPr lang="en-US" dirty="0" smtClean="0"/>
              <a:t>205 GPU,</a:t>
            </a:r>
            <a:r>
              <a:rPr lang="en-US" dirty="0" smtClean="0"/>
              <a:t> </a:t>
            </a:r>
            <a:r>
              <a:rPr lang="en-US" dirty="0" smtClean="0"/>
              <a:t>512 MB </a:t>
            </a:r>
            <a:r>
              <a:rPr lang="en-US" dirty="0" smtClean="0"/>
              <a:t>RAM, </a:t>
            </a:r>
            <a:r>
              <a:rPr lang="en-US" dirty="0" smtClean="0"/>
              <a:t>2 GB </a:t>
            </a:r>
            <a:r>
              <a:rPr lang="en-US" dirty="0" smtClean="0"/>
              <a:t>storage, </a:t>
            </a:r>
            <a:r>
              <a:rPr lang="en-US" dirty="0" smtClean="0"/>
              <a:t>8 </a:t>
            </a:r>
            <a:r>
              <a:rPr lang="en-US" dirty="0" smtClean="0"/>
              <a:t>MP camera, and</a:t>
            </a:r>
            <a:r>
              <a:rPr lang="en-US" dirty="0" smtClean="0"/>
              <a:t> </a:t>
            </a:r>
            <a:r>
              <a:rPr lang="en-US" dirty="0" smtClean="0"/>
              <a:t>854x480 resolution screen.</a:t>
            </a:r>
          </a:p>
          <a:p>
            <a:endParaRPr lang="en-US" dirty="0" smtClean="0"/>
          </a:p>
          <a:p>
            <a:r>
              <a:rPr lang="en-US" dirty="0" smtClean="0"/>
              <a:t>There were two main phases of the project. The first implementing and calibrating the computer vision framework on the target phone. The second was creating a realistic Fur </a:t>
            </a:r>
            <a:r>
              <a:rPr lang="en-US" dirty="0" err="1" smtClean="0"/>
              <a:t>S</a:t>
            </a:r>
            <a:r>
              <a:rPr lang="en-US" dirty="0" err="1" smtClean="0"/>
              <a:t>hader</a:t>
            </a:r>
            <a:r>
              <a:rPr lang="en-US" dirty="0" smtClean="0"/>
              <a:t> using OpenGL GLSL ES.</a:t>
            </a:r>
          </a:p>
          <a:p>
            <a:endParaRPr lang="en-US" dirty="0" smtClean="0"/>
          </a:p>
          <a:p>
            <a:r>
              <a:rPr lang="en-US" dirty="0" smtClean="0"/>
              <a:t>The Fur </a:t>
            </a:r>
            <a:r>
              <a:rPr lang="en-US" dirty="0" err="1" smtClean="0"/>
              <a:t>Shader</a:t>
            </a:r>
            <a:r>
              <a:rPr lang="en-US" dirty="0" smtClean="0"/>
              <a:t> was created using the layer approximation model. The original algorithm used 60 levels of approximations with a unique texture for each layer. This proved to be unacceptable for the target device. I was able to optimize the algorithm to use a single 512 x 512 texture and 12 layers. This was achieved by dynamically modifying the texture at each level inside the pixel </a:t>
            </a:r>
            <a:r>
              <a:rPr lang="en-US" dirty="0" err="1" smtClean="0"/>
              <a:t>shader</a:t>
            </a:r>
            <a:r>
              <a:rPr lang="en-US" dirty="0" smtClean="0"/>
              <a:t>. </a:t>
            </a:r>
          </a:p>
          <a:p>
            <a:endParaRPr lang="en-US" dirty="0" smtClean="0"/>
          </a:p>
          <a:p>
            <a:r>
              <a:rPr lang="en-US" dirty="0" smtClean="0"/>
              <a:t>Diagram of the Fur Layer Approximation Model:</a:t>
            </a:r>
            <a:endParaRPr lang="en-US" dirty="0" smtClean="0"/>
          </a:p>
          <a:p>
            <a:endParaRPr lang="en-US" dirty="0"/>
          </a:p>
        </p:txBody>
      </p:sp>
      <p:sp>
        <p:nvSpPr>
          <p:cNvPr id="9" name="Text Placeholder 8"/>
          <p:cNvSpPr>
            <a:spLocks noGrp="1"/>
          </p:cNvSpPr>
          <p:nvPr>
            <p:ph type="body" sz="quarter" idx="22"/>
          </p:nvPr>
        </p:nvSpPr>
        <p:spPr/>
        <p:txBody>
          <a:bodyPr/>
          <a:lstStyle/>
          <a:p>
            <a:r>
              <a:rPr lang="en-US" dirty="0" smtClean="0"/>
              <a:t>METHODS</a:t>
            </a:r>
            <a:endParaRPr lang="en-US" dirty="0"/>
          </a:p>
        </p:txBody>
      </p:sp>
      <p:sp>
        <p:nvSpPr>
          <p:cNvPr id="10" name="Text Placeholder 9"/>
          <p:cNvSpPr>
            <a:spLocks noGrp="1"/>
          </p:cNvSpPr>
          <p:nvPr>
            <p:ph type="body" sz="quarter" idx="23"/>
          </p:nvPr>
        </p:nvSpPr>
        <p:spPr>
          <a:xfrm>
            <a:off x="22258339" y="6004405"/>
            <a:ext cx="10048874" cy="13696035"/>
          </a:xfrm>
        </p:spPr>
        <p:txBody>
          <a:bodyPr/>
          <a:lstStyle/>
          <a:p>
            <a:r>
              <a:rPr lang="en-US" dirty="0" smtClean="0"/>
              <a:t>The Fur </a:t>
            </a:r>
            <a:r>
              <a:rPr lang="en-US" dirty="0" err="1" smtClean="0"/>
              <a:t>Shader</a:t>
            </a:r>
            <a:r>
              <a:rPr lang="en-US" dirty="0" smtClean="0"/>
              <a:t> proved to be the most challenging aspect of the project. The algorithm was simple in theory but implementing it was more difficult than anticipated. </a:t>
            </a:r>
            <a:endParaRPr lang="en-US" dirty="0" smtClean="0"/>
          </a:p>
          <a:p>
            <a:endParaRPr lang="en-US" dirty="0" smtClean="0"/>
          </a:p>
          <a:p>
            <a:r>
              <a:rPr lang="en-US" dirty="0" err="1" smtClean="0"/>
              <a:t>OpenGl</a:t>
            </a:r>
            <a:r>
              <a:rPr lang="en-US" dirty="0" smtClean="0"/>
              <a:t> </a:t>
            </a:r>
            <a:r>
              <a:rPr lang="en-US" dirty="0" err="1" smtClean="0"/>
              <a:t>Shaders</a:t>
            </a:r>
            <a:r>
              <a:rPr lang="en-US" dirty="0" smtClean="0"/>
              <a:t> are difficult to debug because they are compiled dynamically inside the OpenGL program. This wa</a:t>
            </a:r>
            <a:r>
              <a:rPr lang="en-US" dirty="0" smtClean="0"/>
              <a:t>s made even more difficult because the platform was a mobile device. The process of compiling to the device and processing the device log was </a:t>
            </a:r>
            <a:r>
              <a:rPr lang="en-US" dirty="0" err="1" smtClean="0"/>
              <a:t>tedius</a:t>
            </a:r>
            <a:r>
              <a:rPr lang="en-US" dirty="0" smtClean="0"/>
              <a:t>. </a:t>
            </a:r>
          </a:p>
          <a:p>
            <a:endParaRPr lang="en-US" dirty="0" smtClean="0"/>
          </a:p>
          <a:p>
            <a:r>
              <a:rPr lang="en-US" dirty="0" smtClean="0"/>
              <a:t>Once the </a:t>
            </a:r>
            <a:r>
              <a:rPr lang="en-US" dirty="0" err="1" smtClean="0"/>
              <a:t>shader</a:t>
            </a:r>
            <a:r>
              <a:rPr lang="en-US" dirty="0" smtClean="0"/>
              <a:t> was working the results were very effective. With the optimizations I was able to achieve a full fur simulation with reaction to force at real time frame rates.</a:t>
            </a:r>
          </a:p>
          <a:p>
            <a:endParaRPr lang="en-US" dirty="0" smtClean="0"/>
          </a:p>
          <a:p>
            <a:endParaRPr lang="en-US" dirty="0" smtClean="0"/>
          </a:p>
          <a:p>
            <a:r>
              <a:rPr lang="en-US" dirty="0" smtClean="0"/>
              <a:t>Initial Fur </a:t>
            </a:r>
            <a:r>
              <a:rPr lang="en-US" dirty="0" err="1" smtClean="0"/>
              <a:t>Shader</a:t>
            </a:r>
            <a:r>
              <a:rPr lang="en-US" dirty="0" smtClean="0"/>
              <a:t> Results:</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simulation in Action:</a:t>
            </a:r>
            <a:endParaRPr lang="en-US" dirty="0" smtClean="0"/>
          </a:p>
        </p:txBody>
      </p:sp>
      <p:sp>
        <p:nvSpPr>
          <p:cNvPr id="11" name="Text Placeholder 10"/>
          <p:cNvSpPr>
            <a:spLocks noGrp="1"/>
          </p:cNvSpPr>
          <p:nvPr>
            <p:ph type="body" sz="quarter" idx="24"/>
          </p:nvPr>
        </p:nvSpPr>
        <p:spPr/>
        <p:txBody>
          <a:bodyPr/>
          <a:lstStyle/>
          <a:p>
            <a:r>
              <a:rPr lang="en-US" dirty="0" smtClean="0"/>
              <a:t>RESULT</a:t>
            </a:r>
            <a:endParaRPr lang="en-US" dirty="0"/>
          </a:p>
        </p:txBody>
      </p:sp>
      <p:sp>
        <p:nvSpPr>
          <p:cNvPr id="12" name="Text Placeholder 11"/>
          <p:cNvSpPr>
            <a:spLocks noGrp="1"/>
          </p:cNvSpPr>
          <p:nvPr>
            <p:ph type="body" sz="quarter" idx="25"/>
          </p:nvPr>
        </p:nvSpPr>
        <p:spPr/>
        <p:txBody>
          <a:bodyPr/>
          <a:lstStyle/>
          <a:p>
            <a:r>
              <a:rPr lang="en-US" dirty="0" smtClean="0"/>
              <a:t>CONCLUSIONS</a:t>
            </a:r>
            <a:endParaRPr lang="en-US" dirty="0"/>
          </a:p>
        </p:txBody>
      </p:sp>
      <p:sp>
        <p:nvSpPr>
          <p:cNvPr id="13" name="Text Placeholder 12"/>
          <p:cNvSpPr>
            <a:spLocks noGrp="1"/>
          </p:cNvSpPr>
          <p:nvPr>
            <p:ph type="body" sz="quarter" idx="26"/>
          </p:nvPr>
        </p:nvSpPr>
        <p:spPr>
          <a:xfrm>
            <a:off x="32924750" y="6004405"/>
            <a:ext cx="10047018" cy="5770788"/>
          </a:xfrm>
        </p:spPr>
        <p:txBody>
          <a:bodyPr/>
          <a:lstStyle/>
          <a:p>
            <a:r>
              <a:rPr lang="en-US" dirty="0" smtClean="0"/>
              <a:t>The project achieved it’s basic goals of producing a Augmented Reality experience, but many of the initially proposed features were unable to be implemented due to time constraints and technical difficulties.</a:t>
            </a:r>
          </a:p>
          <a:p>
            <a:endParaRPr lang="en-US" dirty="0" smtClean="0"/>
          </a:p>
          <a:p>
            <a:r>
              <a:rPr lang="en-US" dirty="0" smtClean="0"/>
              <a:t>Future work might include adding an objective and obstacles to make the experiment more game like. Proper Z-Depth ordering of the rendering would reduce many of the transparency artifacts produced by the Fur </a:t>
            </a:r>
            <a:r>
              <a:rPr lang="en-US" dirty="0" err="1" smtClean="0"/>
              <a:t>Shader</a:t>
            </a:r>
            <a:r>
              <a:rPr lang="en-US" dirty="0" smtClean="0"/>
              <a:t>. </a:t>
            </a:r>
          </a:p>
          <a:p>
            <a:endParaRPr lang="en-US" dirty="0" smtClean="0"/>
          </a:p>
          <a:p>
            <a:r>
              <a:rPr lang="en-US" dirty="0" smtClean="0"/>
              <a:t>Other interaction methods may also be explored, such as tracking the hand position </a:t>
            </a:r>
            <a:r>
              <a:rPr lang="en-US" dirty="0" smtClean="0"/>
              <a:t>in the camera, allowing the user to interact directly with the virtual world, not just through the touch screen.</a:t>
            </a:r>
            <a:endParaRPr lang="en-US" dirty="0"/>
          </a:p>
        </p:txBody>
      </p:sp>
      <p:sp>
        <p:nvSpPr>
          <p:cNvPr id="14" name="Text Placeholder 13"/>
          <p:cNvSpPr>
            <a:spLocks noGrp="1"/>
          </p:cNvSpPr>
          <p:nvPr>
            <p:ph type="body" sz="quarter" idx="27"/>
          </p:nvPr>
        </p:nvSpPr>
        <p:spPr>
          <a:xfrm>
            <a:off x="32929782" y="18642832"/>
            <a:ext cx="10047018" cy="754045"/>
          </a:xfrm>
        </p:spPr>
        <p:txBody>
          <a:bodyPr/>
          <a:lstStyle/>
          <a:p>
            <a:r>
              <a:rPr lang="en-US" dirty="0" smtClean="0"/>
              <a:t>REFERENCES</a:t>
            </a:r>
            <a:endParaRPr lang="en-US" dirty="0"/>
          </a:p>
        </p:txBody>
      </p:sp>
      <p:sp>
        <p:nvSpPr>
          <p:cNvPr id="15" name="Text Placeholder 14"/>
          <p:cNvSpPr>
            <a:spLocks noGrp="1"/>
          </p:cNvSpPr>
          <p:nvPr>
            <p:ph type="body" sz="quarter" idx="28"/>
          </p:nvPr>
        </p:nvSpPr>
        <p:spPr>
          <a:xfrm>
            <a:off x="32929782" y="19396878"/>
            <a:ext cx="10052050" cy="5386068"/>
          </a:xfrm>
        </p:spPr>
        <p:txBody>
          <a:bodyPr/>
          <a:lstStyle/>
          <a:p>
            <a:r>
              <a:rPr lang="en-US" dirty="0" smtClean="0">
                <a:hlinkClick r:id="rId4"/>
              </a:rPr>
              <a:t>http://</a:t>
            </a:r>
            <a:r>
              <a:rPr lang="en-US" dirty="0" smtClean="0">
                <a:hlinkClick r:id="rId4"/>
              </a:rPr>
              <a:t>www.xbdev.net/directx3dx/specialX/Fur/index.php</a:t>
            </a:r>
            <a:endParaRPr lang="en-US" dirty="0" smtClean="0"/>
          </a:p>
          <a:p>
            <a:endParaRPr lang="en-US" dirty="0" smtClean="0"/>
          </a:p>
          <a:p>
            <a:r>
              <a:rPr lang="en-US" dirty="0" smtClean="0">
                <a:hlinkClick r:id="rId5"/>
              </a:rPr>
              <a:t>https://</a:t>
            </a:r>
            <a:r>
              <a:rPr lang="en-US" dirty="0" smtClean="0">
                <a:hlinkClick r:id="rId5"/>
              </a:rPr>
              <a:t>ar.qualcomm.at/developer_guide</a:t>
            </a:r>
            <a:endParaRPr lang="en-US" dirty="0" smtClean="0"/>
          </a:p>
          <a:p>
            <a:endParaRPr lang="en-US" dirty="0" smtClean="0"/>
          </a:p>
          <a:p>
            <a:r>
              <a:rPr lang="en-US" dirty="0" smtClean="0">
                <a:hlinkClick r:id="rId6"/>
              </a:rPr>
              <a:t>http://www.opengl.org/wiki</a:t>
            </a:r>
            <a:r>
              <a:rPr lang="en-US" dirty="0" smtClean="0">
                <a:hlinkClick r:id="rId6"/>
              </a:rPr>
              <a:t>/</a:t>
            </a:r>
            <a:endParaRPr lang="en-US" dirty="0" smtClean="0"/>
          </a:p>
          <a:p>
            <a:endParaRPr lang="en-US" dirty="0" smtClean="0"/>
          </a:p>
          <a:p>
            <a:r>
              <a:rPr lang="en-US" dirty="0" smtClean="0">
                <a:hlinkClick r:id="rId7"/>
              </a:rPr>
              <a:t>http://</a:t>
            </a:r>
            <a:r>
              <a:rPr lang="en-US" dirty="0" smtClean="0">
                <a:hlinkClick r:id="rId7"/>
              </a:rPr>
              <a:t>www.kickjs.org/example/shader_editor/shader_editor.html</a:t>
            </a:r>
            <a:endParaRPr lang="en-US" dirty="0" smtClean="0"/>
          </a:p>
          <a:p>
            <a:endParaRPr lang="en-US" dirty="0" smtClean="0"/>
          </a:p>
          <a:p>
            <a:r>
              <a:rPr lang="en-US" dirty="0" err="1" smtClean="0"/>
              <a:t>Cozzi</a:t>
            </a:r>
            <a:r>
              <a:rPr lang="en-US" dirty="0" smtClean="0"/>
              <a:t>, Patrick. </a:t>
            </a:r>
            <a:r>
              <a:rPr lang="en-US" i="1" dirty="0" smtClean="0"/>
              <a:t>OpenGL insights</a:t>
            </a:r>
            <a:r>
              <a:rPr lang="en-US" dirty="0" smtClean="0"/>
              <a:t>. Boca Raton, FL: CRC Press, 2012. Print.</a:t>
            </a:r>
            <a:endParaRPr lang="en-US" dirty="0" smtClean="0"/>
          </a:p>
          <a:p>
            <a:endParaRPr lang="en-US" dirty="0"/>
          </a:p>
        </p:txBody>
      </p:sp>
      <p:sp>
        <p:nvSpPr>
          <p:cNvPr id="16" name="Text Placeholder 15"/>
          <p:cNvSpPr>
            <a:spLocks noGrp="1"/>
          </p:cNvSpPr>
          <p:nvPr>
            <p:ph type="body" sz="quarter" idx="29"/>
          </p:nvPr>
        </p:nvSpPr>
        <p:spPr/>
        <p:txBody>
          <a:bodyPr/>
          <a:lstStyle/>
          <a:p>
            <a:r>
              <a:rPr lang="en-US" dirty="0" smtClean="0"/>
              <a:t>ACKNOWLEDGMENTS</a:t>
            </a:r>
            <a:endParaRPr lang="en-US" dirty="0"/>
          </a:p>
        </p:txBody>
      </p:sp>
      <p:sp>
        <p:nvSpPr>
          <p:cNvPr id="17" name="Text Placeholder 16"/>
          <p:cNvSpPr>
            <a:spLocks noGrp="1"/>
          </p:cNvSpPr>
          <p:nvPr>
            <p:ph type="body" sz="quarter" idx="30"/>
          </p:nvPr>
        </p:nvSpPr>
        <p:spPr>
          <a:xfrm>
            <a:off x="32914027" y="26433446"/>
            <a:ext cx="10052050" cy="2702256"/>
          </a:xfrm>
        </p:spPr>
        <p:txBody>
          <a:bodyPr/>
          <a:lstStyle/>
          <a:p>
            <a:r>
              <a:rPr lang="en-US" sz="2800" dirty="0" smtClean="0"/>
              <a:t>Qualcomm </a:t>
            </a:r>
            <a:r>
              <a:rPr lang="en-US" sz="2800" dirty="0" err="1" smtClean="0"/>
              <a:t>Vuforia</a:t>
            </a:r>
            <a:r>
              <a:rPr lang="en-US" sz="2800" dirty="0" smtClean="0"/>
              <a:t> AR</a:t>
            </a:r>
            <a:r>
              <a:rPr lang="en-US" sz="2800" dirty="0" smtClean="0"/>
              <a:t> </a:t>
            </a:r>
            <a:r>
              <a:rPr lang="en-US" sz="2800" dirty="0" smtClean="0"/>
              <a:t>SDK: </a:t>
            </a:r>
            <a:r>
              <a:rPr lang="en-US" sz="2800" dirty="0" smtClean="0">
                <a:hlinkClick r:id="rId8"/>
              </a:rPr>
              <a:t>https://</a:t>
            </a:r>
            <a:r>
              <a:rPr lang="en-US" sz="2800" dirty="0" smtClean="0">
                <a:hlinkClick r:id="rId8"/>
              </a:rPr>
              <a:t>developer.qualcomm.com/mobile-development/mobile-technologies/augmented-reality#ar-license</a:t>
            </a:r>
            <a:endParaRPr lang="en-US" sz="2800" dirty="0" smtClean="0"/>
          </a:p>
          <a:p>
            <a:endParaRPr lang="en-US" sz="2800" dirty="0"/>
          </a:p>
        </p:txBody>
      </p:sp>
      <p:sp>
        <p:nvSpPr>
          <p:cNvPr id="18" name="Text Placeholder 17"/>
          <p:cNvSpPr>
            <a:spLocks noGrp="1"/>
          </p:cNvSpPr>
          <p:nvPr>
            <p:ph type="body" sz="quarter" idx="95"/>
          </p:nvPr>
        </p:nvSpPr>
        <p:spPr/>
        <p:txBody>
          <a:bodyPr/>
          <a:lstStyle/>
          <a:p>
            <a:endParaRPr lang="en-US" dirty="0"/>
          </a:p>
        </p:txBody>
      </p:sp>
      <p:sp>
        <p:nvSpPr>
          <p:cNvPr id="19" name="Text Placeholder 18"/>
          <p:cNvSpPr>
            <a:spLocks noGrp="1"/>
          </p:cNvSpPr>
          <p:nvPr>
            <p:ph type="body" sz="quarter" idx="96"/>
          </p:nvPr>
        </p:nvSpPr>
        <p:spPr>
          <a:xfrm>
            <a:off x="897837" y="20875080"/>
            <a:ext cx="10056813" cy="9925772"/>
          </a:xfrm>
        </p:spPr>
        <p:txBody>
          <a:bodyPr/>
          <a:lstStyle/>
          <a:p>
            <a:r>
              <a:rPr lang="en-US" dirty="0" smtClean="0"/>
              <a:t>The main objective </a:t>
            </a:r>
            <a:r>
              <a:rPr lang="en-US" dirty="0" smtClean="0"/>
              <a:t>was</a:t>
            </a:r>
            <a:r>
              <a:rPr lang="en-US" dirty="0" smtClean="0"/>
              <a:t> </a:t>
            </a:r>
            <a:r>
              <a:rPr lang="en-US" dirty="0" smtClean="0"/>
              <a:t>to </a:t>
            </a:r>
            <a:r>
              <a:rPr lang="en-US" dirty="0" smtClean="0"/>
              <a:t>explore computer vision technologies and </a:t>
            </a:r>
            <a:r>
              <a:rPr lang="en-US" dirty="0" err="1" smtClean="0"/>
              <a:t>OpenGl</a:t>
            </a:r>
            <a:r>
              <a:rPr lang="en-US" dirty="0" smtClean="0"/>
              <a:t> </a:t>
            </a:r>
            <a:r>
              <a:rPr lang="en-US" dirty="0" err="1" smtClean="0"/>
              <a:t>shader</a:t>
            </a:r>
            <a:r>
              <a:rPr lang="en-US" dirty="0" smtClean="0"/>
              <a:t> technologies in a mobile device.  </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r>
              <a:rPr lang="en-US" dirty="0" smtClean="0"/>
              <a:t>Achieving these objectives required learning OpenGL ES </a:t>
            </a:r>
            <a:r>
              <a:rPr lang="en-US" dirty="0" err="1" smtClean="0"/>
              <a:t>shaders</a:t>
            </a:r>
            <a:r>
              <a:rPr lang="en-US" dirty="0" smtClean="0"/>
              <a:t>, and Programming for Android systems, including native development. The limitations of the device had to be taken into account because the nature of the application is very computationally intensive. Optimizations needed to be taken wherever possible. While mobile devices are continuously becoming more powerful, Optimization is still an extremely important concern.  </a:t>
            </a:r>
          </a:p>
        </p:txBody>
      </p:sp>
      <p:sp>
        <p:nvSpPr>
          <p:cNvPr id="20" name="Text Placeholder 19"/>
          <p:cNvSpPr>
            <a:spLocks noGrp="1"/>
          </p:cNvSpPr>
          <p:nvPr>
            <p:ph type="body" sz="quarter" idx="107"/>
          </p:nvPr>
        </p:nvSpPr>
        <p:spPr/>
        <p:txBody>
          <a:bodyPr/>
          <a:lstStyle/>
          <a:p>
            <a:endParaRPr lang="en-US" dirty="0"/>
          </a:p>
        </p:txBody>
      </p:sp>
      <p:sp>
        <p:nvSpPr>
          <p:cNvPr id="21" name="Text Placeholder 20"/>
          <p:cNvSpPr>
            <a:spLocks noGrp="1"/>
          </p:cNvSpPr>
          <p:nvPr>
            <p:ph type="body" sz="quarter" idx="116"/>
          </p:nvPr>
        </p:nvSpPr>
        <p:spPr/>
        <p:txBody>
          <a:bodyPr/>
          <a:lstStyle/>
          <a:p>
            <a:endParaRPr lang="en-US" dirty="0"/>
          </a:p>
        </p:txBody>
      </p:sp>
      <p:sp>
        <p:nvSpPr>
          <p:cNvPr id="22" name="Text Placeholder 21"/>
          <p:cNvSpPr>
            <a:spLocks noGrp="1"/>
          </p:cNvSpPr>
          <p:nvPr>
            <p:ph type="body" sz="quarter" idx="117"/>
          </p:nvPr>
        </p:nvSpPr>
        <p:spPr/>
        <p:txBody>
          <a:bodyPr/>
          <a:lstStyle/>
          <a:p>
            <a:endParaRPr lang="en-US" dirty="0"/>
          </a:p>
        </p:txBody>
      </p:sp>
      <p:sp>
        <p:nvSpPr>
          <p:cNvPr id="23" name="Text Placeholder 22"/>
          <p:cNvSpPr>
            <a:spLocks noGrp="1"/>
          </p:cNvSpPr>
          <p:nvPr>
            <p:ph type="body" sz="quarter" idx="118"/>
          </p:nvPr>
        </p:nvSpPr>
        <p:spPr/>
        <p:txBody>
          <a:bodyPr/>
          <a:lstStyle/>
          <a:p>
            <a:endParaRPr lang="en-US" dirty="0"/>
          </a:p>
        </p:txBody>
      </p:sp>
      <p:sp>
        <p:nvSpPr>
          <p:cNvPr id="24" name="Text Placeholder 23"/>
          <p:cNvSpPr>
            <a:spLocks noGrp="1"/>
          </p:cNvSpPr>
          <p:nvPr>
            <p:ph type="body" sz="quarter" idx="119"/>
          </p:nvPr>
        </p:nvSpPr>
        <p:spPr/>
        <p:txBody>
          <a:bodyPr/>
          <a:lstStyle/>
          <a:p>
            <a:endParaRPr lang="en-US" dirty="0"/>
          </a:p>
        </p:txBody>
      </p:sp>
      <p:sp>
        <p:nvSpPr>
          <p:cNvPr id="25" name="Text Placeholder 24"/>
          <p:cNvSpPr>
            <a:spLocks noGrp="1"/>
          </p:cNvSpPr>
          <p:nvPr>
            <p:ph type="body" sz="quarter" idx="120"/>
          </p:nvPr>
        </p:nvSpPr>
        <p:spPr/>
        <p:txBody>
          <a:bodyPr/>
          <a:lstStyle/>
          <a:p>
            <a:endParaRPr lang="en-US" dirty="0"/>
          </a:p>
        </p:txBody>
      </p:sp>
      <p:sp>
        <p:nvSpPr>
          <p:cNvPr id="26" name="Text Placeholder 25"/>
          <p:cNvSpPr>
            <a:spLocks noGrp="1"/>
          </p:cNvSpPr>
          <p:nvPr>
            <p:ph type="body" sz="quarter" idx="121"/>
          </p:nvPr>
        </p:nvSpPr>
        <p:spPr/>
        <p:txBody>
          <a:bodyPr/>
          <a:lstStyle/>
          <a:p>
            <a:endParaRPr lang="en-US" dirty="0"/>
          </a:p>
        </p:txBody>
      </p:sp>
      <p:sp>
        <p:nvSpPr>
          <p:cNvPr id="27" name="Text Placeholder 26"/>
          <p:cNvSpPr>
            <a:spLocks noGrp="1"/>
          </p:cNvSpPr>
          <p:nvPr>
            <p:ph type="body" sz="quarter" idx="122"/>
          </p:nvPr>
        </p:nvSpPr>
        <p:spPr/>
        <p:txBody>
          <a:bodyPr/>
          <a:lstStyle/>
          <a:p>
            <a:endParaRPr lang="en-US" dirty="0"/>
          </a:p>
        </p:txBody>
      </p:sp>
      <p:sp>
        <p:nvSpPr>
          <p:cNvPr id="28" name="Text Placeholder 27"/>
          <p:cNvSpPr>
            <a:spLocks noGrp="1"/>
          </p:cNvSpPr>
          <p:nvPr>
            <p:ph type="body" sz="quarter" idx="123"/>
          </p:nvPr>
        </p:nvSpPr>
        <p:spPr/>
        <p:txBody>
          <a:bodyPr/>
          <a:lstStyle/>
          <a:p>
            <a:endParaRPr lang="en-US" dirty="0"/>
          </a:p>
        </p:txBody>
      </p:sp>
      <p:sp>
        <p:nvSpPr>
          <p:cNvPr id="29" name="Text Placeholder 28"/>
          <p:cNvSpPr>
            <a:spLocks noGrp="1"/>
          </p:cNvSpPr>
          <p:nvPr>
            <p:ph type="body" sz="quarter" idx="124"/>
          </p:nvPr>
        </p:nvSpPr>
        <p:spPr/>
        <p:txBody>
          <a:bodyPr/>
          <a:lstStyle/>
          <a:p>
            <a:endParaRPr lang="en-US" dirty="0"/>
          </a:p>
        </p:txBody>
      </p:sp>
      <p:sp>
        <p:nvSpPr>
          <p:cNvPr id="30" name="Text Placeholder 29"/>
          <p:cNvSpPr>
            <a:spLocks noGrp="1"/>
          </p:cNvSpPr>
          <p:nvPr>
            <p:ph type="body" sz="quarter" idx="125"/>
          </p:nvPr>
        </p:nvSpPr>
        <p:spPr/>
        <p:txBody>
          <a:bodyPr/>
          <a:lstStyle/>
          <a:p>
            <a:endParaRPr lang="en-US" dirty="0"/>
          </a:p>
        </p:txBody>
      </p:sp>
      <p:pic>
        <p:nvPicPr>
          <p:cNvPr id="67" name="Picture Placeholder 66" descr="red_fuzzy_ball.png"/>
          <p:cNvPicPr>
            <a:picLocks noGrp="1" noChangeAspect="1"/>
          </p:cNvPicPr>
          <p:nvPr>
            <p:ph type="pic" sz="quarter" idx="115"/>
          </p:nvPr>
        </p:nvPicPr>
        <p:blipFill>
          <a:blip r:embed="rId9" cstate="print"/>
          <a:srcRect l="4065" r="4065"/>
          <a:stretch>
            <a:fillRect/>
          </a:stretch>
        </p:blipFill>
        <p:spPr/>
      </p:pic>
      <p:pic>
        <p:nvPicPr>
          <p:cNvPr id="68" name="Picture Placeholder 67" descr="red_fuzzy_ball.png"/>
          <p:cNvPicPr>
            <a:picLocks noGrp="1" noChangeAspect="1"/>
          </p:cNvPicPr>
          <p:nvPr>
            <p:ph type="pic" sz="quarter" idx="126"/>
          </p:nvPr>
        </p:nvPicPr>
        <p:blipFill>
          <a:blip r:embed="rId9" cstate="print"/>
          <a:srcRect l="4065" r="4065"/>
          <a:stretch>
            <a:fillRect/>
          </a:stretch>
        </p:blipFill>
        <p:spPr/>
      </p:pic>
      <p:sp>
        <p:nvSpPr>
          <p:cNvPr id="33" name="Picture Placeholder 32"/>
          <p:cNvSpPr>
            <a:spLocks noGrp="1"/>
          </p:cNvSpPr>
          <p:nvPr>
            <p:ph type="pic" sz="quarter" idx="127"/>
          </p:nvPr>
        </p:nvSpPr>
        <p:spPr/>
      </p:sp>
      <p:sp>
        <p:nvSpPr>
          <p:cNvPr id="34" name="Picture Placeholder 33"/>
          <p:cNvSpPr>
            <a:spLocks noGrp="1"/>
          </p:cNvSpPr>
          <p:nvPr>
            <p:ph type="pic" sz="quarter" idx="128"/>
          </p:nvPr>
        </p:nvSpPr>
        <p:spPr/>
      </p:sp>
      <p:sp>
        <p:nvSpPr>
          <p:cNvPr id="35" name="Picture Placeholder 34"/>
          <p:cNvSpPr>
            <a:spLocks noGrp="1"/>
          </p:cNvSpPr>
          <p:nvPr>
            <p:ph type="pic" sz="quarter" idx="129"/>
          </p:nvPr>
        </p:nvSpPr>
        <p:spPr/>
      </p:sp>
      <p:sp>
        <p:nvSpPr>
          <p:cNvPr id="36" name="Picture Placeholder 35"/>
          <p:cNvSpPr>
            <a:spLocks noGrp="1"/>
          </p:cNvSpPr>
          <p:nvPr>
            <p:ph type="pic" sz="quarter" idx="130"/>
          </p:nvPr>
        </p:nvSpPr>
        <p:spPr/>
      </p:sp>
      <p:sp>
        <p:nvSpPr>
          <p:cNvPr id="37" name="Picture Placeholder 36"/>
          <p:cNvSpPr>
            <a:spLocks noGrp="1"/>
          </p:cNvSpPr>
          <p:nvPr>
            <p:ph type="pic" sz="quarter" idx="131"/>
          </p:nvPr>
        </p:nvSpPr>
        <p:spPr/>
      </p:sp>
      <p:sp>
        <p:nvSpPr>
          <p:cNvPr id="38" name="Picture Placeholder 37"/>
          <p:cNvSpPr>
            <a:spLocks noGrp="1"/>
          </p:cNvSpPr>
          <p:nvPr>
            <p:ph type="pic" sz="quarter" idx="132"/>
          </p:nvPr>
        </p:nvSpPr>
        <p:spPr/>
      </p:sp>
      <p:sp>
        <p:nvSpPr>
          <p:cNvPr id="39" name="Picture Placeholder 38"/>
          <p:cNvSpPr>
            <a:spLocks noGrp="1"/>
          </p:cNvSpPr>
          <p:nvPr>
            <p:ph type="pic" sz="quarter" idx="133"/>
          </p:nvPr>
        </p:nvSpPr>
        <p:spPr/>
      </p:sp>
      <p:sp>
        <p:nvSpPr>
          <p:cNvPr id="40" name="Picture Placeholder 39"/>
          <p:cNvSpPr>
            <a:spLocks noGrp="1"/>
          </p:cNvSpPr>
          <p:nvPr>
            <p:ph type="pic" sz="quarter" idx="134"/>
          </p:nvPr>
        </p:nvSpPr>
        <p:spPr/>
      </p:sp>
      <p:sp>
        <p:nvSpPr>
          <p:cNvPr id="41" name="Picture Placeholder 40"/>
          <p:cNvSpPr>
            <a:spLocks noGrp="1"/>
          </p:cNvSpPr>
          <p:nvPr>
            <p:ph type="pic" sz="quarter" idx="135"/>
          </p:nvPr>
        </p:nvSpPr>
        <p:spPr/>
      </p:sp>
      <p:sp>
        <p:nvSpPr>
          <p:cNvPr id="42" name="Text Placeholder 41"/>
          <p:cNvSpPr>
            <a:spLocks noGrp="1"/>
          </p:cNvSpPr>
          <p:nvPr>
            <p:ph type="body" sz="quarter" idx="136"/>
          </p:nvPr>
        </p:nvSpPr>
        <p:spPr/>
        <p:txBody>
          <a:bodyPr/>
          <a:lstStyle/>
          <a:p>
            <a:endParaRPr lang="en-US" dirty="0"/>
          </a:p>
        </p:txBody>
      </p:sp>
      <p:sp>
        <p:nvSpPr>
          <p:cNvPr id="43" name="Text Placeholder 42"/>
          <p:cNvSpPr>
            <a:spLocks noGrp="1"/>
          </p:cNvSpPr>
          <p:nvPr>
            <p:ph type="body" sz="quarter" idx="137"/>
          </p:nvPr>
        </p:nvSpPr>
        <p:spPr/>
        <p:txBody>
          <a:bodyPr/>
          <a:lstStyle/>
          <a:p>
            <a:endParaRPr lang="en-US" dirty="0"/>
          </a:p>
        </p:txBody>
      </p:sp>
      <p:sp>
        <p:nvSpPr>
          <p:cNvPr id="44" name="Text Placeholder 43"/>
          <p:cNvSpPr>
            <a:spLocks noGrp="1"/>
          </p:cNvSpPr>
          <p:nvPr>
            <p:ph type="body" sz="quarter" idx="138"/>
          </p:nvPr>
        </p:nvSpPr>
        <p:spPr/>
        <p:txBody>
          <a:bodyPr/>
          <a:lstStyle/>
          <a:p>
            <a:endParaRPr lang="en-US" dirty="0"/>
          </a:p>
        </p:txBody>
      </p:sp>
      <p:sp>
        <p:nvSpPr>
          <p:cNvPr id="45" name="Text Placeholder 44"/>
          <p:cNvSpPr>
            <a:spLocks noGrp="1"/>
          </p:cNvSpPr>
          <p:nvPr>
            <p:ph type="body" sz="quarter" idx="139"/>
          </p:nvPr>
        </p:nvSpPr>
        <p:spPr/>
        <p:txBody>
          <a:bodyPr/>
          <a:lstStyle/>
          <a:p>
            <a:endParaRPr lang="en-US" dirty="0"/>
          </a:p>
        </p:txBody>
      </p:sp>
      <p:sp>
        <p:nvSpPr>
          <p:cNvPr id="46" name="Text Placeholder 45"/>
          <p:cNvSpPr>
            <a:spLocks noGrp="1"/>
          </p:cNvSpPr>
          <p:nvPr>
            <p:ph type="body" sz="quarter" idx="140"/>
          </p:nvPr>
        </p:nvSpPr>
        <p:spPr/>
        <p:txBody>
          <a:bodyPr/>
          <a:lstStyle/>
          <a:p>
            <a:endParaRPr lang="en-US" dirty="0"/>
          </a:p>
        </p:txBody>
      </p:sp>
      <p:sp>
        <p:nvSpPr>
          <p:cNvPr id="47" name="Text Placeholder 46"/>
          <p:cNvSpPr>
            <a:spLocks noGrp="1"/>
          </p:cNvSpPr>
          <p:nvPr>
            <p:ph type="body" sz="quarter" idx="141"/>
          </p:nvPr>
        </p:nvSpPr>
        <p:spPr/>
        <p:txBody>
          <a:bodyPr/>
          <a:lstStyle/>
          <a:p>
            <a:endParaRPr lang="en-US" dirty="0"/>
          </a:p>
        </p:txBody>
      </p:sp>
      <p:sp>
        <p:nvSpPr>
          <p:cNvPr id="48" name="Text Placeholder 47"/>
          <p:cNvSpPr>
            <a:spLocks noGrp="1"/>
          </p:cNvSpPr>
          <p:nvPr>
            <p:ph type="body" sz="quarter" idx="142"/>
          </p:nvPr>
        </p:nvSpPr>
        <p:spPr/>
        <p:txBody>
          <a:bodyPr/>
          <a:lstStyle/>
          <a:p>
            <a:endParaRPr lang="en-US" dirty="0"/>
          </a:p>
        </p:txBody>
      </p:sp>
      <p:sp>
        <p:nvSpPr>
          <p:cNvPr id="49" name="Text Placeholder 48"/>
          <p:cNvSpPr>
            <a:spLocks noGrp="1"/>
          </p:cNvSpPr>
          <p:nvPr>
            <p:ph type="body" sz="quarter" idx="143"/>
          </p:nvPr>
        </p:nvSpPr>
        <p:spPr/>
        <p:txBody>
          <a:bodyPr/>
          <a:lstStyle/>
          <a:p>
            <a:endParaRPr lang="en-US" dirty="0"/>
          </a:p>
        </p:txBody>
      </p:sp>
      <p:sp>
        <p:nvSpPr>
          <p:cNvPr id="50" name="Text Placeholder 49"/>
          <p:cNvSpPr>
            <a:spLocks noGrp="1"/>
          </p:cNvSpPr>
          <p:nvPr>
            <p:ph type="body" sz="quarter" idx="144"/>
          </p:nvPr>
        </p:nvSpPr>
        <p:spPr/>
        <p:txBody>
          <a:bodyPr/>
          <a:lstStyle/>
          <a:p>
            <a:endParaRPr lang="en-US" dirty="0"/>
          </a:p>
        </p:txBody>
      </p:sp>
      <p:sp>
        <p:nvSpPr>
          <p:cNvPr id="51" name="Text Placeholder 50"/>
          <p:cNvSpPr>
            <a:spLocks noGrp="1"/>
          </p:cNvSpPr>
          <p:nvPr>
            <p:ph type="body" sz="quarter" idx="145"/>
          </p:nvPr>
        </p:nvSpPr>
        <p:spPr/>
        <p:txBody>
          <a:bodyPr/>
          <a:lstStyle/>
          <a:p>
            <a:endParaRPr lang="en-US" dirty="0"/>
          </a:p>
        </p:txBody>
      </p:sp>
      <p:sp>
        <p:nvSpPr>
          <p:cNvPr id="52" name="Text Placeholder 51"/>
          <p:cNvSpPr>
            <a:spLocks noGrp="1"/>
          </p:cNvSpPr>
          <p:nvPr>
            <p:ph type="body" sz="quarter" idx="146"/>
          </p:nvPr>
        </p:nvSpPr>
        <p:spPr/>
        <p:txBody>
          <a:bodyPr/>
          <a:lstStyle/>
          <a:p>
            <a:endParaRPr lang="en-US" dirty="0"/>
          </a:p>
        </p:txBody>
      </p:sp>
      <p:sp>
        <p:nvSpPr>
          <p:cNvPr id="53" name="Text Placeholder 52"/>
          <p:cNvSpPr>
            <a:spLocks noGrp="1"/>
          </p:cNvSpPr>
          <p:nvPr>
            <p:ph type="body" sz="quarter" idx="147"/>
          </p:nvPr>
        </p:nvSpPr>
        <p:spPr/>
        <p:txBody>
          <a:bodyPr/>
          <a:lstStyle/>
          <a:p>
            <a:endParaRPr lang="en-US" dirty="0"/>
          </a:p>
        </p:txBody>
      </p:sp>
      <p:sp>
        <p:nvSpPr>
          <p:cNvPr id="54" name="Text Placeholder 53"/>
          <p:cNvSpPr>
            <a:spLocks noGrp="1"/>
          </p:cNvSpPr>
          <p:nvPr>
            <p:ph type="body" sz="quarter" idx="148"/>
          </p:nvPr>
        </p:nvSpPr>
        <p:spPr/>
        <p:txBody>
          <a:bodyPr/>
          <a:lstStyle/>
          <a:p>
            <a:endParaRPr lang="en-US" dirty="0"/>
          </a:p>
        </p:txBody>
      </p:sp>
      <p:sp>
        <p:nvSpPr>
          <p:cNvPr id="55" name="Text Placeholder 54"/>
          <p:cNvSpPr>
            <a:spLocks noGrp="1"/>
          </p:cNvSpPr>
          <p:nvPr>
            <p:ph type="body" sz="quarter" idx="149"/>
          </p:nvPr>
        </p:nvSpPr>
        <p:spPr/>
        <p:txBody>
          <a:bodyPr/>
          <a:lstStyle/>
          <a:p>
            <a:endParaRPr lang="en-US" dirty="0"/>
          </a:p>
        </p:txBody>
      </p:sp>
      <p:sp>
        <p:nvSpPr>
          <p:cNvPr id="56" name="Text Placeholder 55"/>
          <p:cNvSpPr>
            <a:spLocks noGrp="1"/>
          </p:cNvSpPr>
          <p:nvPr>
            <p:ph type="body" sz="quarter" idx="150"/>
          </p:nvPr>
        </p:nvSpPr>
        <p:spPr>
          <a:xfrm>
            <a:off x="5932593" y="3646827"/>
            <a:ext cx="31998968" cy="923330"/>
          </a:xfrm>
        </p:spPr>
        <p:txBody>
          <a:bodyPr>
            <a:spAutoFit/>
          </a:bodyPr>
          <a:lstStyle/>
          <a:p>
            <a:r>
              <a:rPr lang="en-US" dirty="0" smtClean="0"/>
              <a:t>Source Code @ </a:t>
            </a:r>
            <a:r>
              <a:rPr lang="en-US" dirty="0" smtClean="0"/>
              <a:t>https://</a:t>
            </a:r>
            <a:r>
              <a:rPr lang="en-US" dirty="0" smtClean="0"/>
              <a:t>github.com/rayman22201/brave-furry-waffle</a:t>
            </a:r>
            <a:endParaRPr lang="en-US" dirty="0"/>
          </a:p>
        </p:txBody>
      </p:sp>
      <p:sp>
        <p:nvSpPr>
          <p:cNvPr id="57" name="Text Placeholder 56"/>
          <p:cNvSpPr>
            <a:spLocks noGrp="1"/>
          </p:cNvSpPr>
          <p:nvPr>
            <p:ph type="body" sz="quarter" idx="151"/>
          </p:nvPr>
        </p:nvSpPr>
        <p:spPr>
          <a:xfrm>
            <a:off x="5943601" y="1866900"/>
            <a:ext cx="31998968" cy="1741825"/>
          </a:xfrm>
        </p:spPr>
        <p:txBody>
          <a:bodyPr/>
          <a:lstStyle/>
          <a:p>
            <a:r>
              <a:rPr lang="en-US" dirty="0" smtClean="0"/>
              <a:t>Raymond </a:t>
            </a:r>
            <a:r>
              <a:rPr lang="en-US" dirty="0" err="1" smtClean="0"/>
              <a:t>Imber</a:t>
            </a:r>
            <a:r>
              <a:rPr lang="en-US" dirty="0" smtClean="0"/>
              <a:t>, </a:t>
            </a:r>
            <a:r>
              <a:rPr lang="en-US" dirty="0" smtClean="0"/>
              <a:t>UNLV</a:t>
            </a:r>
          </a:p>
          <a:p>
            <a:endParaRPr lang="en-US" dirty="0" smtClean="0"/>
          </a:p>
          <a:p>
            <a:endParaRPr lang="en-US" dirty="0"/>
          </a:p>
        </p:txBody>
      </p:sp>
      <p:pic>
        <p:nvPicPr>
          <p:cNvPr id="1026" name="Picture 2" descr="C:\Users\camilo\Desktop\G4.PNG"/>
          <p:cNvPicPr>
            <a:picLocks noChangeAspect="1" noChangeArrowheads="1"/>
          </p:cNvPicPr>
          <p:nvPr/>
        </p:nvPicPr>
        <p:blipFill>
          <a:blip r:embed="rId10" cstate="print"/>
          <a:stretch>
            <a:fillRect/>
          </a:stretch>
        </p:blipFill>
        <p:spPr bwMode="auto">
          <a:xfrm>
            <a:off x="11708457" y="28441868"/>
            <a:ext cx="4862514" cy="3403760"/>
          </a:xfrm>
          <a:prstGeom prst="rect">
            <a:avLst/>
          </a:prstGeom>
          <a:noFill/>
        </p:spPr>
      </p:pic>
      <p:pic>
        <p:nvPicPr>
          <p:cNvPr id="1027" name="Picture 3" descr="C:\Users\camilo\Desktop\WPGame.PNG"/>
          <p:cNvPicPr>
            <a:picLocks noChangeAspect="1" noChangeArrowheads="1"/>
          </p:cNvPicPr>
          <p:nvPr/>
        </p:nvPicPr>
        <p:blipFill>
          <a:blip r:embed="rId11" cstate="print"/>
          <a:stretch>
            <a:fillRect/>
          </a:stretch>
        </p:blipFill>
        <p:spPr bwMode="auto">
          <a:xfrm>
            <a:off x="33575656" y="12542216"/>
            <a:ext cx="8709954" cy="4895525"/>
          </a:xfrm>
          <a:prstGeom prst="rect">
            <a:avLst/>
          </a:prstGeom>
          <a:noFill/>
        </p:spPr>
      </p:pic>
      <p:pic>
        <p:nvPicPr>
          <p:cNvPr id="1028" name="Picture 4" descr="C:\Users\camilo\Desktop\ApplesRain.PNG"/>
          <p:cNvPicPr>
            <a:picLocks noChangeAspect="1" noChangeArrowheads="1"/>
          </p:cNvPicPr>
          <p:nvPr/>
        </p:nvPicPr>
        <p:blipFill>
          <a:blip r:embed="rId12" cstate="print"/>
          <a:stretch>
            <a:fillRect/>
          </a:stretch>
        </p:blipFill>
        <p:spPr bwMode="auto">
          <a:xfrm>
            <a:off x="22267865" y="25857481"/>
            <a:ext cx="10048874" cy="5648079"/>
          </a:xfrm>
          <a:prstGeom prst="rect">
            <a:avLst/>
          </a:prstGeom>
          <a:noFill/>
        </p:spPr>
      </p:pic>
      <p:pic>
        <p:nvPicPr>
          <p:cNvPr id="1029" name="Picture 5" descr="C:\Users\camilo\Desktop\G4.PNG"/>
          <p:cNvPicPr>
            <a:picLocks noChangeAspect="1" noChangeArrowheads="1"/>
          </p:cNvPicPr>
          <p:nvPr/>
        </p:nvPicPr>
        <p:blipFill>
          <a:blip r:embed="rId13" cstate="print"/>
          <a:stretch>
            <a:fillRect/>
          </a:stretch>
        </p:blipFill>
        <p:spPr bwMode="auto">
          <a:xfrm>
            <a:off x="2083115" y="22587424"/>
            <a:ext cx="7698955" cy="4327282"/>
          </a:xfrm>
          <a:prstGeom prst="rect">
            <a:avLst/>
          </a:prstGeom>
          <a:noFill/>
        </p:spPr>
      </p:pic>
      <p:pic>
        <p:nvPicPr>
          <p:cNvPr id="1030" name="Picture 6" descr="C:\Users\camilo\Desktop\g2.PNG"/>
          <p:cNvPicPr>
            <a:picLocks noChangeAspect="1" noChangeArrowheads="1"/>
          </p:cNvPicPr>
          <p:nvPr/>
        </p:nvPicPr>
        <p:blipFill>
          <a:blip r:embed="rId14" cstate="print"/>
          <a:stretch>
            <a:fillRect/>
          </a:stretch>
        </p:blipFill>
        <p:spPr bwMode="auto">
          <a:xfrm>
            <a:off x="16707351" y="28441868"/>
            <a:ext cx="4891090" cy="3423763"/>
          </a:xfrm>
          <a:prstGeom prst="rect">
            <a:avLst/>
          </a:prstGeom>
          <a:noFill/>
        </p:spPr>
      </p:pic>
      <p:pic>
        <p:nvPicPr>
          <p:cNvPr id="58" name="Picture 2" descr="C:\Users\camilo\Desktop\AppleGameClassDiagram.PNG"/>
          <p:cNvPicPr>
            <a:picLocks noChangeAspect="1" noChangeArrowheads="1"/>
          </p:cNvPicPr>
          <p:nvPr/>
        </p:nvPicPr>
        <p:blipFill>
          <a:blip r:embed="rId15" cstate="print"/>
          <a:stretch>
            <a:fillRect/>
          </a:stretch>
        </p:blipFill>
        <p:spPr bwMode="auto">
          <a:xfrm>
            <a:off x="11660331" y="14966761"/>
            <a:ext cx="9889984" cy="7928471"/>
          </a:xfrm>
          <a:prstGeom prst="rect">
            <a:avLst/>
          </a:prstGeom>
          <a:noFill/>
        </p:spPr>
      </p:pic>
      <p:pic>
        <p:nvPicPr>
          <p:cNvPr id="66" name="Picture Placeholder 64" descr="unlv_seal.png"/>
          <p:cNvPicPr>
            <a:picLocks noGrp="1" noChangeAspect="1"/>
          </p:cNvPicPr>
          <p:nvPr>
            <p:ph type="pic" sz="quarter" idx="18"/>
          </p:nvPr>
        </p:nvPicPr>
        <p:blipFill>
          <a:blip r:embed="rId3" cstate="print">
            <a:clrChange>
              <a:clrFrom>
                <a:srgbClr val="FFFFFF"/>
              </a:clrFrom>
              <a:clrTo>
                <a:srgbClr val="FFFFFF">
                  <a:alpha val="0"/>
                </a:srgbClr>
              </a:clrTo>
            </a:clrChange>
          </a:blip>
          <a:srcRect t="1762" b="912"/>
          <a:stretch>
            <a:fillRect/>
          </a:stretch>
        </p:blipFill>
        <p:spPr>
          <a:xfrm>
            <a:off x="38557200" y="419100"/>
            <a:ext cx="4419600" cy="4151057"/>
          </a:xfrm>
        </p:spPr>
      </p:pic>
      <p:pic>
        <p:nvPicPr>
          <p:cNvPr id="69" name="Picture 6" descr="C:\Users\camilo\Desktop\g2.PNG"/>
          <p:cNvPicPr>
            <a:picLocks noChangeAspect="1" noChangeArrowheads="1"/>
          </p:cNvPicPr>
          <p:nvPr/>
        </p:nvPicPr>
        <p:blipFill>
          <a:blip r:embed="rId9" cstate="print"/>
          <a:stretch>
            <a:fillRect/>
          </a:stretch>
        </p:blipFill>
        <p:spPr bwMode="auto">
          <a:xfrm>
            <a:off x="23212422" y="12688876"/>
            <a:ext cx="8105475" cy="4555770"/>
          </a:xfrm>
          <a:prstGeom prst="rect">
            <a:avLst/>
          </a:prstGeom>
          <a:noFill/>
        </p:spPr>
      </p:pic>
      <p:pic>
        <p:nvPicPr>
          <p:cNvPr id="70" name="Picture 6" descr="C:\Users\camilo\Desktop\g2.PNG"/>
          <p:cNvPicPr>
            <a:picLocks noChangeAspect="1" noChangeArrowheads="1"/>
          </p:cNvPicPr>
          <p:nvPr/>
        </p:nvPicPr>
        <p:blipFill>
          <a:blip r:embed="rId16" cstate="print"/>
          <a:stretch>
            <a:fillRect/>
          </a:stretch>
        </p:blipFill>
        <p:spPr bwMode="auto">
          <a:xfrm rot="19418639">
            <a:off x="30870267" y="28616373"/>
            <a:ext cx="3221251" cy="4555770"/>
          </a:xfrm>
          <a:prstGeom prst="rect">
            <a:avLst/>
          </a:prstGeom>
          <a:noFill/>
        </p:spPr>
      </p:pic>
      <p:pic>
        <p:nvPicPr>
          <p:cNvPr id="71" name="Picture 4" descr="C:\Users\camilo\Desktop\ApplesRain.PNG"/>
          <p:cNvPicPr>
            <a:picLocks noChangeAspect="1" noChangeArrowheads="1"/>
          </p:cNvPicPr>
          <p:nvPr/>
        </p:nvPicPr>
        <p:blipFill>
          <a:blip r:embed="rId17" cstate="print"/>
          <a:stretch>
            <a:fillRect/>
          </a:stretch>
        </p:blipFill>
        <p:spPr bwMode="auto">
          <a:xfrm>
            <a:off x="22275887" y="19589382"/>
            <a:ext cx="10048873" cy="5648079"/>
          </a:xfrm>
          <a:prstGeom prst="rect">
            <a:avLst/>
          </a:prstGeom>
          <a:noFill/>
        </p:spPr>
      </p:pic>
      <p:sp>
        <p:nvSpPr>
          <p:cNvPr id="74" name="Text Placeholder 7"/>
          <p:cNvSpPr txBox="1">
            <a:spLocks/>
          </p:cNvSpPr>
          <p:nvPr/>
        </p:nvSpPr>
        <p:spPr>
          <a:xfrm>
            <a:off x="11587167" y="24217700"/>
            <a:ext cx="10048874" cy="4462738"/>
          </a:xfrm>
          <a:prstGeom prst="rect">
            <a:avLst/>
          </a:prstGeom>
        </p:spPr>
        <p:txBody>
          <a:bodyPr wrap="square" lIns="228589" tIns="228589" rIns="228589" bIns="228589">
            <a:spAutoFit/>
          </a:body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smtClean="0">
                <a:ln>
                  <a:noFill/>
                </a:ln>
                <a:solidFill>
                  <a:schemeClr val="tx1"/>
                </a:solidFill>
                <a:effectLst/>
                <a:uLnTx/>
                <a:uFillTx/>
                <a:latin typeface="Trebuchet MS" pitchFamily="34" charset="0"/>
                <a:ea typeface="+mn-ea"/>
                <a:cs typeface="+mn-cs"/>
              </a:rPr>
              <a:t>The second phase of the project was the calibration</a:t>
            </a:r>
            <a:r>
              <a:rPr kumimoji="0" lang="en-US" sz="2500" b="0" i="0" u="none" strike="noStrike" kern="1200" cap="none" spc="0" normalizeH="0" noProof="0" dirty="0" smtClean="0">
                <a:ln>
                  <a:noFill/>
                </a:ln>
                <a:solidFill>
                  <a:schemeClr val="tx1"/>
                </a:solidFill>
                <a:effectLst/>
                <a:uLnTx/>
                <a:uFillTx/>
                <a:latin typeface="Trebuchet MS" pitchFamily="34" charset="0"/>
                <a:ea typeface="+mn-ea"/>
                <a:cs typeface="+mn-cs"/>
              </a:rPr>
              <a:t> of the Computer Vision Framework. </a:t>
            </a:r>
            <a:r>
              <a:rPr lang="en-US" sz="2500" dirty="0" smtClean="0">
                <a:latin typeface="Trebuchet MS" pitchFamily="34" charset="0"/>
              </a:rPr>
              <a:t>T</a:t>
            </a:r>
            <a:r>
              <a:rPr kumimoji="0" lang="en-US" sz="2500" b="0" i="0" u="none" strike="noStrike" kern="1200" cap="none" spc="0" normalizeH="0" noProof="0" dirty="0" smtClean="0">
                <a:ln>
                  <a:noFill/>
                </a:ln>
                <a:solidFill>
                  <a:schemeClr val="tx1"/>
                </a:solidFill>
                <a:effectLst/>
                <a:uLnTx/>
                <a:uFillTx/>
                <a:latin typeface="Trebuchet MS" pitchFamily="34" charset="0"/>
                <a:ea typeface="+mn-ea"/>
                <a:cs typeface="+mn-cs"/>
              </a:rPr>
              <a:t>he Qualcomm </a:t>
            </a:r>
            <a:r>
              <a:rPr kumimoji="0" lang="en-US" sz="2500" b="0" i="0" u="none" strike="noStrike" kern="1200" cap="none" spc="0" normalizeH="0" noProof="0" dirty="0" err="1" smtClean="0">
                <a:ln>
                  <a:noFill/>
                </a:ln>
                <a:solidFill>
                  <a:schemeClr val="tx1"/>
                </a:solidFill>
                <a:effectLst/>
                <a:uLnTx/>
                <a:uFillTx/>
                <a:latin typeface="Trebuchet MS" pitchFamily="34" charset="0"/>
                <a:ea typeface="+mn-ea"/>
                <a:cs typeface="+mn-cs"/>
              </a:rPr>
              <a:t>Vuforia</a:t>
            </a:r>
            <a:r>
              <a:rPr kumimoji="0" lang="en-US" sz="2500" b="0" i="0" u="none" strike="noStrike" kern="1200" cap="none" spc="0" normalizeH="0" noProof="0" dirty="0" smtClean="0">
                <a:ln>
                  <a:noFill/>
                </a:ln>
                <a:solidFill>
                  <a:schemeClr val="tx1"/>
                </a:solidFill>
                <a:effectLst/>
                <a:uLnTx/>
                <a:uFillTx/>
                <a:latin typeface="Trebuchet MS" pitchFamily="34" charset="0"/>
                <a:ea typeface="+mn-ea"/>
                <a:cs typeface="+mn-cs"/>
              </a:rPr>
              <a:t> AR framework is extensively documented a proved to be a very robust system. The system analyzes a special image that has been selected for high contrast and variation. </a:t>
            </a:r>
            <a:r>
              <a:rPr lang="en-US" sz="2500" dirty="0" smtClean="0">
                <a:latin typeface="Trebuchet MS" pitchFamily="34" charset="0"/>
              </a:rPr>
              <a:t>This pre-processing is then stored as an xml file inside the phone. When the framework then uses the given data and the camera image to create a projection matrix that can be used with OpenGL.</a:t>
            </a: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endParaRPr lang="en-US" sz="2500" dirty="0" smtClean="0">
              <a:latin typeface="Trebuchet MS" pitchFamily="34" charset="0"/>
            </a:endParaRPr>
          </a:p>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lang="en-US" sz="2500" dirty="0" smtClean="0">
                <a:latin typeface="Trebuchet MS" pitchFamily="34" charset="0"/>
              </a:rPr>
              <a:t>The preprocessing phase of the </a:t>
            </a:r>
            <a:r>
              <a:rPr lang="en-US" sz="2500" dirty="0" err="1" smtClean="0">
                <a:latin typeface="Trebuchet MS" pitchFamily="34" charset="0"/>
              </a:rPr>
              <a:t>Vuforia</a:t>
            </a:r>
            <a:r>
              <a:rPr lang="en-US" sz="2500" dirty="0" smtClean="0">
                <a:latin typeface="Trebuchet MS" pitchFamily="34" charset="0"/>
              </a:rPr>
              <a:t> SDK: </a:t>
            </a:r>
            <a:r>
              <a:rPr kumimoji="0" lang="en-US" sz="2500" b="0" i="0" u="none" strike="noStrike" kern="1200" cap="none" spc="0" normalizeH="0" noProof="0" dirty="0" smtClean="0">
                <a:ln>
                  <a:noFill/>
                </a:ln>
                <a:solidFill>
                  <a:schemeClr val="tx1"/>
                </a:solidFill>
                <a:effectLst/>
                <a:uLnTx/>
                <a:uFillTx/>
                <a:latin typeface="Trebuchet MS" pitchFamily="34" charset="0"/>
                <a:ea typeface="+mn-ea"/>
                <a:cs typeface="+mn-cs"/>
              </a:rPr>
              <a:t> </a:t>
            </a:r>
            <a:endParaRPr kumimoji="0" lang="en-US" sz="2500" b="0" i="0" u="none" strike="noStrike" kern="1200" cap="none" spc="0" normalizeH="0" baseline="0" noProof="0" dirty="0">
              <a:ln>
                <a:noFill/>
              </a:ln>
              <a:solidFill>
                <a:schemeClr val="tx1"/>
              </a:solidFill>
              <a:effectLst/>
              <a:uLnTx/>
              <a:uFillTx/>
              <a:latin typeface="Trebuchet MS" pitchFamily="34" charset="0"/>
              <a:ea typeface="+mn-ea"/>
              <a:cs typeface="+mn-cs"/>
            </a:endParaRPr>
          </a:p>
        </p:txBody>
      </p:sp>
    </p:spTree>
  </p:cSld>
  <p:clrMapOvr>
    <a:masterClrMapping/>
  </p:clrMapOvr>
</p:sld>
</file>

<file path=ppt/theme/theme1.xml><?xml version="1.0" encoding="utf-8"?>
<a:theme xmlns:a="http://schemas.openxmlformats.org/drawingml/2006/main" name="PosterPresentations.com-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ight Highligh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PosterPresentations.com-36x48-Template-V2b</Template>
  <TotalTime>841</TotalTime>
  <Words>703</Words>
  <Application>Microsoft Office PowerPoint</Application>
  <PresentationFormat>Custom</PresentationFormat>
  <Paragraphs>80</Paragraphs>
  <Slides>1</Slides>
  <Notes>1</Notes>
  <HiddenSlides>0</HiddenSlides>
  <MMClips>0</MMClips>
  <ScaleCrop>false</ScaleCrop>
  <HeadingPairs>
    <vt:vector size="4" baseType="variant">
      <vt:variant>
        <vt:lpstr>Theme</vt:lpstr>
      </vt:variant>
      <vt:variant>
        <vt:i4>4</vt:i4>
      </vt:variant>
      <vt:variant>
        <vt:lpstr>Slide Titles</vt:lpstr>
      </vt:variant>
      <vt:variant>
        <vt:i4>1</vt:i4>
      </vt:variant>
    </vt:vector>
  </HeadingPairs>
  <TitlesOfParts>
    <vt:vector size="5" baseType="lpstr">
      <vt:lpstr>PosterPresentations.com-36x48-Template-V2b</vt:lpstr>
      <vt:lpstr>1_Classic 3 Columns</vt:lpstr>
      <vt:lpstr>Classic - Wide Center</vt:lpstr>
      <vt:lpstr>Right Highlight</vt:lpstr>
      <vt:lpstr>Smart Phone Augmented Reality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PosterPresentations.com - 510.649.3001</dc:creator>
  <dc:description>This template is the property of PosterPresentations.com. Call us if you need help with this poster template._x000d_
1-866-649-3004           _x000d_
 (c)PosterPresentations.com</dc:description>
  <cp:lastModifiedBy>Ray</cp:lastModifiedBy>
  <cp:revision>68</cp:revision>
  <dcterms:created xsi:type="dcterms:W3CDTF">2011-04-21T17:08:10Z</dcterms:created>
  <dcterms:modified xsi:type="dcterms:W3CDTF">2012-12-04T11:48:58Z</dcterms:modified>
</cp:coreProperties>
</file>