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792F0-4AF3-4097-9D00-E157553EF47A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E0307-C5A5-4E36-AE74-8954EAD4EC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742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53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06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71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52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07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93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325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083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13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254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320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972A-2BDB-48AF-93CA-92631FA25B26}" type="datetimeFigureOut">
              <a:rPr lang="ro-RO" smtClean="0"/>
              <a:t>16.06.2021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7EF2-501C-4E62-A0B3-3802F3ACA39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955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593" y="0"/>
            <a:ext cx="4197415" cy="1981180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4" y="342230"/>
            <a:ext cx="4371975" cy="1047750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4211393" y="2369713"/>
            <a:ext cx="397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Control </a:t>
            </a:r>
            <a:r>
              <a:rPr lang="en-GB" sz="3600" dirty="0" err="1" smtClean="0"/>
              <a:t>siloz</a:t>
            </a:r>
            <a:r>
              <a:rPr lang="en-GB" sz="3600" dirty="0" smtClean="0"/>
              <a:t> (M40)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0239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4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4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9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3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5679583" y="283335"/>
            <a:ext cx="141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 smtClean="0"/>
              <a:t>Echipa</a:t>
            </a:r>
            <a:endParaRPr lang="ro-RO" sz="3600" dirty="0"/>
          </a:p>
        </p:txBody>
      </p:sp>
      <p:pic>
        <p:nvPicPr>
          <p:cNvPr id="20" name="Imagine 1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2" y="3987382"/>
            <a:ext cx="1702759" cy="17027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CasetăText 23"/>
          <p:cNvSpPr txBox="1"/>
          <p:nvPr/>
        </p:nvSpPr>
        <p:spPr>
          <a:xfrm>
            <a:off x="164890" y="3462727"/>
            <a:ext cx="203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Dacian-Mircea Dinu</a:t>
            </a:r>
            <a:endParaRPr lang="ro-RO" dirty="0"/>
          </a:p>
        </p:txBody>
      </p:sp>
      <p:cxnSp>
        <p:nvCxnSpPr>
          <p:cNvPr id="27" name="Conector drept cu săgeată 26"/>
          <p:cNvCxnSpPr>
            <a:stCxn id="7" idx="2"/>
            <a:endCxn id="14" idx="7"/>
          </p:cNvCxnSpPr>
          <p:nvPr/>
        </p:nvCxnSpPr>
        <p:spPr>
          <a:xfrm flipH="1">
            <a:off x="4291389" y="2265317"/>
            <a:ext cx="1133801" cy="397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rept cu săgeată 31"/>
          <p:cNvCxnSpPr>
            <a:stCxn id="14" idx="2"/>
            <a:endCxn id="20" idx="7"/>
          </p:cNvCxnSpPr>
          <p:nvPr/>
        </p:nvCxnSpPr>
        <p:spPr>
          <a:xfrm flipH="1">
            <a:off x="1746208" y="3285969"/>
            <a:ext cx="1040713" cy="95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rept cu săgeată 37"/>
          <p:cNvCxnSpPr>
            <a:stCxn id="7" idx="6"/>
            <a:endCxn id="10" idx="0"/>
          </p:cNvCxnSpPr>
          <p:nvPr/>
        </p:nvCxnSpPr>
        <p:spPr>
          <a:xfrm>
            <a:off x="7165299" y="2265317"/>
            <a:ext cx="3537679" cy="215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rept cu săgeată 58"/>
          <p:cNvCxnSpPr>
            <a:stCxn id="7" idx="5"/>
            <a:endCxn id="12" idx="0"/>
          </p:cNvCxnSpPr>
          <p:nvPr/>
        </p:nvCxnSpPr>
        <p:spPr>
          <a:xfrm>
            <a:off x="6910466" y="2880538"/>
            <a:ext cx="1020112" cy="155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rept 60"/>
          <p:cNvCxnSpPr/>
          <p:nvPr/>
        </p:nvCxnSpPr>
        <p:spPr>
          <a:xfrm>
            <a:off x="344773" y="989351"/>
            <a:ext cx="14690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tăText 61"/>
          <p:cNvSpPr txBox="1"/>
          <p:nvPr/>
        </p:nvSpPr>
        <p:spPr>
          <a:xfrm>
            <a:off x="224852" y="404734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Legendă</a:t>
            </a:r>
            <a:endParaRPr lang="ro-RO" dirty="0"/>
          </a:p>
        </p:txBody>
      </p:sp>
      <p:sp>
        <p:nvSpPr>
          <p:cNvPr id="63" name="CasetăText 62"/>
          <p:cNvSpPr txBox="1"/>
          <p:nvPr/>
        </p:nvSpPr>
        <p:spPr>
          <a:xfrm>
            <a:off x="1966209" y="811967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Programator Șef</a:t>
            </a:r>
            <a:endParaRPr lang="ro-RO" dirty="0"/>
          </a:p>
        </p:txBody>
      </p:sp>
      <p:cxnSp>
        <p:nvCxnSpPr>
          <p:cNvPr id="68" name="Conector drept 67"/>
          <p:cNvCxnSpPr/>
          <p:nvPr/>
        </p:nvCxnSpPr>
        <p:spPr>
          <a:xfrm>
            <a:off x="352268" y="1401579"/>
            <a:ext cx="144655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tăText 68"/>
          <p:cNvSpPr txBox="1"/>
          <p:nvPr/>
        </p:nvSpPr>
        <p:spPr>
          <a:xfrm>
            <a:off x="1958713" y="119421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Programator</a:t>
            </a:r>
            <a:endParaRPr lang="ro-RO" dirty="0"/>
          </a:p>
        </p:txBody>
      </p:sp>
      <p:cxnSp>
        <p:nvCxnSpPr>
          <p:cNvPr id="77" name="Conector drept 76"/>
          <p:cNvCxnSpPr/>
          <p:nvPr/>
        </p:nvCxnSpPr>
        <p:spPr>
          <a:xfrm>
            <a:off x="354766" y="1733861"/>
            <a:ext cx="14465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tăText 77"/>
          <p:cNvSpPr txBox="1"/>
          <p:nvPr/>
        </p:nvSpPr>
        <p:spPr>
          <a:xfrm>
            <a:off x="1946221" y="1541488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Tester</a:t>
            </a:r>
            <a:endParaRPr lang="ro-RO" dirty="0"/>
          </a:p>
        </p:txBody>
      </p:sp>
      <p:pic>
        <p:nvPicPr>
          <p:cNvPr id="7" name="I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90" y="1395262"/>
            <a:ext cx="1740109" cy="1740109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CasetăText 42"/>
          <p:cNvSpPr txBox="1"/>
          <p:nvPr/>
        </p:nvSpPr>
        <p:spPr>
          <a:xfrm>
            <a:off x="5428937" y="886918"/>
            <a:ext cx="19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Căprariu Emanuel</a:t>
            </a:r>
            <a:endParaRPr lang="ro-RO" dirty="0"/>
          </a:p>
        </p:txBody>
      </p:sp>
      <p:pic>
        <p:nvPicPr>
          <p:cNvPr id="10" name="I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58" y="4422317"/>
            <a:ext cx="1768840" cy="17161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29" y="4437090"/>
            <a:ext cx="1737298" cy="1761343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in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21" y="2404672"/>
            <a:ext cx="1762594" cy="176259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6" name="CasetăText 55"/>
          <p:cNvSpPr txBox="1"/>
          <p:nvPr/>
        </p:nvSpPr>
        <p:spPr>
          <a:xfrm>
            <a:off x="2700726" y="195121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Dan Mircea-Aurelian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7799881" y="3992380"/>
            <a:ext cx="120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/>
              <a:t>Bijan</a:t>
            </a:r>
            <a:r>
              <a:rPr lang="ro-RO" dirty="0" smtClean="0"/>
              <a:t> Liviu</a:t>
            </a:r>
            <a:endParaRPr lang="ro-RO" dirty="0"/>
          </a:p>
        </p:txBody>
      </p:sp>
      <p:sp>
        <p:nvSpPr>
          <p:cNvPr id="71" name="CasetăText 70"/>
          <p:cNvSpPr txBox="1"/>
          <p:nvPr/>
        </p:nvSpPr>
        <p:spPr>
          <a:xfrm>
            <a:off x="10665502" y="3725056"/>
            <a:ext cx="12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/>
              <a:t>Scheușan</a:t>
            </a:r>
            <a:r>
              <a:rPr lang="ro-RO" dirty="0" smtClean="0"/>
              <a:t> Sebastian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4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22" y="0"/>
            <a:ext cx="611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4276834" y="128789"/>
            <a:ext cx="402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3600" dirty="0" smtClean="0"/>
              <a:t>Arhitectura generală</a:t>
            </a:r>
            <a:endParaRPr lang="ro-RO" sz="3600" dirty="0"/>
          </a:p>
        </p:txBody>
      </p:sp>
      <p:sp>
        <p:nvSpPr>
          <p:cNvPr id="7" name="CasetăText 6"/>
          <p:cNvSpPr txBox="1"/>
          <p:nvPr/>
        </p:nvSpPr>
        <p:spPr>
          <a:xfrm>
            <a:off x="347731" y="27689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</a:t>
            </a:r>
            <a:endParaRPr lang="ro-RO" dirty="0"/>
          </a:p>
        </p:txBody>
      </p:sp>
      <p:sp>
        <p:nvSpPr>
          <p:cNvPr id="8" name="CasetăText 7"/>
          <p:cNvSpPr txBox="1"/>
          <p:nvPr/>
        </p:nvSpPr>
        <p:spPr>
          <a:xfrm>
            <a:off x="321972" y="3168202"/>
            <a:ext cx="3773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(WEB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Siloz</a:t>
            </a:r>
            <a:r>
              <a:rPr lang="en-US" dirty="0" smtClean="0"/>
              <a:t> (Simulator)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Meniu</a:t>
            </a:r>
            <a:r>
              <a:rPr lang="en-US" dirty="0" smtClean="0"/>
              <a:t>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Monitorizare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ro-RO" dirty="0" err="1" smtClean="0"/>
              <a:t>ări</a:t>
            </a:r>
            <a:endParaRPr lang="en-US" dirty="0" smtClean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71" y="1384882"/>
            <a:ext cx="2987182" cy="1680290"/>
          </a:xfrm>
          <a:prstGeom prst="rect">
            <a:avLst/>
          </a:prstGeom>
        </p:spPr>
      </p:pic>
      <p:sp>
        <p:nvSpPr>
          <p:cNvPr id="5" name="CasetăText 4"/>
          <p:cNvSpPr txBox="1"/>
          <p:nvPr/>
        </p:nvSpPr>
        <p:spPr>
          <a:xfrm>
            <a:off x="5512159" y="269168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Cloud</a:t>
            </a:r>
            <a:endParaRPr lang="ro-RO" dirty="0"/>
          </a:p>
        </p:txBody>
      </p:sp>
      <p:pic>
        <p:nvPicPr>
          <p:cNvPr id="10" name="I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22" y="1227910"/>
            <a:ext cx="2308737" cy="2043323"/>
          </a:xfrm>
          <a:prstGeom prst="rect">
            <a:avLst/>
          </a:prstGeom>
        </p:spPr>
      </p:pic>
      <p:sp>
        <p:nvSpPr>
          <p:cNvPr id="11" name="CasetăText 10"/>
          <p:cNvSpPr txBox="1"/>
          <p:nvPr/>
        </p:nvSpPr>
        <p:spPr>
          <a:xfrm>
            <a:off x="10122794" y="3296992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Siloz</a:t>
            </a:r>
            <a:endParaRPr lang="ro-RO" dirty="0"/>
          </a:p>
        </p:txBody>
      </p:sp>
      <p:pic>
        <p:nvPicPr>
          <p:cNvPr id="12" name="I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00" y="4109709"/>
            <a:ext cx="2991184" cy="2103775"/>
          </a:xfrm>
          <a:prstGeom prst="rect">
            <a:avLst/>
          </a:prstGeom>
        </p:spPr>
      </p:pic>
      <p:sp>
        <p:nvSpPr>
          <p:cNvPr id="15" name="CasetăText 14"/>
          <p:cNvSpPr txBox="1"/>
          <p:nvPr/>
        </p:nvSpPr>
        <p:spPr>
          <a:xfrm>
            <a:off x="8407758" y="5754710"/>
            <a:ext cx="211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Meniu</a:t>
            </a:r>
            <a:r>
              <a:rPr lang="en-GB" dirty="0" smtClean="0"/>
              <a:t> administrator</a:t>
            </a:r>
            <a:endParaRPr lang="ro-RO" dirty="0"/>
          </a:p>
        </p:txBody>
      </p:sp>
      <p:sp>
        <p:nvSpPr>
          <p:cNvPr id="18" name="Săgeată stânga-dreapta 17"/>
          <p:cNvSpPr/>
          <p:nvPr/>
        </p:nvSpPr>
        <p:spPr>
          <a:xfrm>
            <a:off x="6915955" y="1828800"/>
            <a:ext cx="2189408" cy="63106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Internet</a:t>
            </a:r>
            <a:endParaRPr lang="ro-RO" dirty="0"/>
          </a:p>
        </p:txBody>
      </p:sp>
      <p:sp>
        <p:nvSpPr>
          <p:cNvPr id="19" name="Săgeată stânga-dreapta 18"/>
          <p:cNvSpPr/>
          <p:nvPr/>
        </p:nvSpPr>
        <p:spPr>
          <a:xfrm rot="2248821">
            <a:off x="6527442" y="3603938"/>
            <a:ext cx="2189408" cy="63106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Internet</a:t>
            </a:r>
            <a:endParaRPr lang="ro-RO" dirty="0"/>
          </a:p>
        </p:txBody>
      </p:sp>
      <p:pic>
        <p:nvPicPr>
          <p:cNvPr id="20" name="Imagin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1" y="4905431"/>
            <a:ext cx="2266590" cy="1440297"/>
          </a:xfrm>
          <a:prstGeom prst="rect">
            <a:avLst/>
          </a:prstGeom>
        </p:spPr>
      </p:pic>
      <p:sp>
        <p:nvSpPr>
          <p:cNvPr id="21" name="Săgeată stânga-dreapta 20"/>
          <p:cNvSpPr/>
          <p:nvPr/>
        </p:nvSpPr>
        <p:spPr>
          <a:xfrm rot="18129883">
            <a:off x="3895766" y="3756854"/>
            <a:ext cx="1676862" cy="4833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Internet</a:t>
            </a:r>
            <a:endParaRPr lang="ro-RO" dirty="0"/>
          </a:p>
        </p:txBody>
      </p:sp>
      <p:sp>
        <p:nvSpPr>
          <p:cNvPr id="22" name="CasetăText 21"/>
          <p:cNvSpPr txBox="1"/>
          <p:nvPr/>
        </p:nvSpPr>
        <p:spPr>
          <a:xfrm>
            <a:off x="4065432" y="6344992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Monitor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01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/>
          <p:cNvSpPr txBox="1"/>
          <p:nvPr/>
        </p:nvSpPr>
        <p:spPr>
          <a:xfrm>
            <a:off x="3966904" y="0"/>
            <a:ext cx="423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Modelul</a:t>
            </a:r>
            <a:r>
              <a:rPr lang="en-GB" sz="3600" dirty="0" smtClean="0"/>
              <a:t> </a:t>
            </a:r>
            <a:r>
              <a:rPr lang="en-GB" sz="3600" dirty="0" err="1" smtClean="0"/>
              <a:t>matematic</a:t>
            </a:r>
            <a:endParaRPr lang="ro-RO" sz="3600" dirty="0"/>
          </a:p>
        </p:txBody>
      </p:sp>
      <p:cxnSp>
        <p:nvCxnSpPr>
          <p:cNvPr id="15" name="Conector drept cu săgeată 14"/>
          <p:cNvCxnSpPr/>
          <p:nvPr/>
        </p:nvCxnSpPr>
        <p:spPr>
          <a:xfrm>
            <a:off x="2717443" y="2614411"/>
            <a:ext cx="213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reptunghi 15"/>
          <p:cNvSpPr/>
          <p:nvPr/>
        </p:nvSpPr>
        <p:spPr>
          <a:xfrm>
            <a:off x="4842456" y="2137892"/>
            <a:ext cx="1996226" cy="991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5" name="Conector drept cu săgeată 24"/>
          <p:cNvCxnSpPr/>
          <p:nvPr/>
        </p:nvCxnSpPr>
        <p:spPr>
          <a:xfrm>
            <a:off x="6849415" y="2625144"/>
            <a:ext cx="213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17"/>
          <p:cNvCxnSpPr/>
          <p:nvPr/>
        </p:nvCxnSpPr>
        <p:spPr>
          <a:xfrm>
            <a:off x="5087155" y="2240924"/>
            <a:ext cx="0" cy="708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>
            <a:off x="5087155" y="2949262"/>
            <a:ext cx="1442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5087155" y="2382592"/>
            <a:ext cx="1223493" cy="566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setăText 22"/>
          <p:cNvSpPr txBox="1"/>
          <p:nvPr/>
        </p:nvSpPr>
        <p:spPr>
          <a:xfrm>
            <a:off x="5615189" y="315532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ET-I</a:t>
            </a:r>
            <a:endParaRPr lang="ro-RO" dirty="0"/>
          </a:p>
        </p:txBody>
      </p:sp>
      <p:sp>
        <p:nvSpPr>
          <p:cNvPr id="24" name="CasetăText 23"/>
          <p:cNvSpPr txBox="1"/>
          <p:nvPr/>
        </p:nvSpPr>
        <p:spPr>
          <a:xfrm>
            <a:off x="2640168" y="2228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</a:t>
            </a:r>
            <a:endParaRPr lang="ro-RO" dirty="0"/>
          </a:p>
        </p:txBody>
      </p:sp>
      <p:sp>
        <p:nvSpPr>
          <p:cNvPr id="26" name="CasetăText 25"/>
          <p:cNvSpPr txBox="1"/>
          <p:nvPr/>
        </p:nvSpPr>
        <p:spPr>
          <a:xfrm>
            <a:off x="8706118" y="21894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ro-RO" dirty="0"/>
          </a:p>
        </p:txBody>
      </p:sp>
      <p:sp>
        <p:nvSpPr>
          <p:cNvPr id="27" name="CasetăText 26"/>
          <p:cNvSpPr txBox="1"/>
          <p:nvPr/>
        </p:nvSpPr>
        <p:spPr>
          <a:xfrm>
            <a:off x="927278" y="3709115"/>
            <a:ext cx="302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H(s) = Debit/s</a:t>
            </a:r>
          </a:p>
          <a:p>
            <a:r>
              <a:rPr lang="en-GB" dirty="0" smtClean="0"/>
              <a:t>h = 0.1</a:t>
            </a:r>
          </a:p>
          <a:p>
            <a:r>
              <a:rPr lang="en-GB" dirty="0" smtClean="0"/>
              <a:t>s = (z-1)/(z*h)</a:t>
            </a:r>
          </a:p>
          <a:p>
            <a:endParaRPr lang="ro-RO" dirty="0" smtClean="0"/>
          </a:p>
          <a:p>
            <a:r>
              <a:rPr lang="ro-RO" dirty="0" smtClean="0"/>
              <a:t>H</a:t>
            </a:r>
            <a:r>
              <a:rPr lang="en-US" dirty="0" smtClean="0"/>
              <a:t>[z] = Debit/(z-1)/(z*0.1)</a:t>
            </a:r>
          </a:p>
          <a:p>
            <a:r>
              <a:rPr lang="en-US" dirty="0" smtClean="0"/>
              <a:t>H[z] = (z*0.1)*Debit/(z-1)</a:t>
            </a:r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[t] – y[t-1] = 0.1*Debit*w[t]</a:t>
            </a:r>
          </a:p>
          <a:p>
            <a:r>
              <a:rPr lang="en-US" dirty="0" smtClean="0"/>
              <a:t>y[t] = 0.1*Debit*w[t]+y[t-1]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898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/>
          <p:cNvSpPr txBox="1"/>
          <p:nvPr/>
        </p:nvSpPr>
        <p:spPr>
          <a:xfrm>
            <a:off x="4237149" y="0"/>
            <a:ext cx="39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 smtClean="0"/>
              <a:t>Tehnologiile folosite</a:t>
            </a:r>
            <a:endParaRPr lang="ro-RO" sz="3600" dirty="0"/>
          </a:p>
        </p:txBody>
      </p:sp>
      <p:sp>
        <p:nvSpPr>
          <p:cNvPr id="8" name="CasetăText 7"/>
          <p:cNvSpPr txBox="1"/>
          <p:nvPr/>
        </p:nvSpPr>
        <p:spPr>
          <a:xfrm>
            <a:off x="2225900" y="912254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Management</a:t>
            </a:r>
            <a:endParaRPr lang="ro-RO" dirty="0"/>
          </a:p>
        </p:txBody>
      </p:sp>
      <p:cxnSp>
        <p:nvCxnSpPr>
          <p:cNvPr id="9" name="Conector drept 8"/>
          <p:cNvCxnSpPr/>
          <p:nvPr/>
        </p:nvCxnSpPr>
        <p:spPr>
          <a:xfrm>
            <a:off x="4660005" y="1285741"/>
            <a:ext cx="0" cy="533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16" y="1396204"/>
            <a:ext cx="2067662" cy="1141672"/>
          </a:xfrm>
          <a:prstGeom prst="rect">
            <a:avLst/>
          </a:prstGeom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87" y="2768958"/>
            <a:ext cx="1450000" cy="964909"/>
          </a:xfrm>
          <a:prstGeom prst="rect">
            <a:avLst/>
          </a:prstGeom>
        </p:spPr>
      </p:pic>
      <p:cxnSp>
        <p:nvCxnSpPr>
          <p:cNvPr id="13" name="Conector drept 12"/>
          <p:cNvCxnSpPr/>
          <p:nvPr/>
        </p:nvCxnSpPr>
        <p:spPr>
          <a:xfrm>
            <a:off x="7452574" y="1296474"/>
            <a:ext cx="0" cy="533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tăText 13"/>
          <p:cNvSpPr txBox="1"/>
          <p:nvPr/>
        </p:nvSpPr>
        <p:spPr>
          <a:xfrm>
            <a:off x="5316827" y="809223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Implementare</a:t>
            </a:r>
            <a:endParaRPr lang="ro-RO" dirty="0"/>
          </a:p>
        </p:txBody>
      </p:sp>
      <p:pic>
        <p:nvPicPr>
          <p:cNvPr id="16" name="I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81" y="1067873"/>
            <a:ext cx="1649569" cy="1649569"/>
          </a:xfrm>
          <a:prstGeom prst="rect">
            <a:avLst/>
          </a:prstGeom>
        </p:spPr>
      </p:pic>
      <p:pic>
        <p:nvPicPr>
          <p:cNvPr id="19" name="I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5" y="2440981"/>
            <a:ext cx="1962217" cy="1305766"/>
          </a:xfrm>
          <a:prstGeom prst="rect">
            <a:avLst/>
          </a:prstGeom>
        </p:spPr>
      </p:pic>
      <p:sp>
        <p:nvSpPr>
          <p:cNvPr id="20" name="CasetăText 19"/>
          <p:cNvSpPr txBox="1"/>
          <p:nvPr/>
        </p:nvSpPr>
        <p:spPr>
          <a:xfrm>
            <a:off x="7753081" y="824248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Sisteme de operare</a:t>
            </a:r>
            <a:endParaRPr lang="ro-RO" dirty="0"/>
          </a:p>
        </p:txBody>
      </p:sp>
      <p:pic>
        <p:nvPicPr>
          <p:cNvPr id="21" name="Imagin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18" y="1187474"/>
            <a:ext cx="1722079" cy="1722079"/>
          </a:xfrm>
          <a:prstGeom prst="rect">
            <a:avLst/>
          </a:prstGeom>
        </p:spPr>
      </p:pic>
      <p:pic>
        <p:nvPicPr>
          <p:cNvPr id="26" name="Imagin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69" y="3554533"/>
            <a:ext cx="2453781" cy="1725805"/>
          </a:xfrm>
          <a:prstGeom prst="rect">
            <a:avLst/>
          </a:prstGeom>
        </p:spPr>
      </p:pic>
      <p:pic>
        <p:nvPicPr>
          <p:cNvPr id="2" name="Imagin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8" y="3924119"/>
            <a:ext cx="1699475" cy="11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7195BC-405C-4B4D-AAC7-5A23EB631258}"/>
              </a:ext>
            </a:extLst>
          </p:cNvPr>
          <p:cNvSpPr txBox="1"/>
          <p:nvPr/>
        </p:nvSpPr>
        <p:spPr>
          <a:xfrm>
            <a:off x="4069025" y="0"/>
            <a:ext cx="4456789" cy="6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3600" dirty="0"/>
              <a:t>Comunicarea în sistem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45454"/>
              </p:ext>
            </p:extLst>
          </p:nvPr>
        </p:nvGraphicFramePr>
        <p:xfrm>
          <a:off x="885780" y="1350730"/>
          <a:ext cx="10460505" cy="3517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101"/>
                <a:gridCol w="2092101"/>
                <a:gridCol w="2092101"/>
                <a:gridCol w="2092101"/>
                <a:gridCol w="2092101"/>
              </a:tblGrid>
              <a:tr h="879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octet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 octet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 octet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1 octet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5 octeți</a:t>
                      </a:r>
                      <a:endParaRPr lang="ro-RO" dirty="0"/>
                    </a:p>
                  </a:txBody>
                  <a:tcPr/>
                </a:tc>
              </a:tr>
              <a:tr h="26381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Capacitatea</a:t>
                      </a:r>
                      <a:r>
                        <a:rPr lang="en-US" baseline="0" dirty="0" smtClean="0"/>
                        <a:t> maxim</a:t>
                      </a:r>
                      <a:r>
                        <a:rPr lang="ro-RO" baseline="0" dirty="0" smtClean="0"/>
                        <a:t>ă a silozului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Debit maxim pompa G1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Debit maxim valva</a:t>
                      </a:r>
                      <a:r>
                        <a:rPr lang="ro-RO" baseline="0" dirty="0" smtClean="0"/>
                        <a:t> </a:t>
                      </a:r>
                      <a:r>
                        <a:rPr lang="ro-RO" baseline="0" dirty="0" err="1" smtClean="0"/>
                        <a:t>Ki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Nivelul curent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Nivelul</a:t>
                      </a:r>
                      <a:r>
                        <a:rPr lang="ro-RO" baseline="0" dirty="0" smtClean="0"/>
                        <a:t> pragurilor B1…B5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setăText 5"/>
          <p:cNvSpPr txBox="1"/>
          <p:nvPr/>
        </p:nvSpPr>
        <p:spPr>
          <a:xfrm>
            <a:off x="798489" y="5525036"/>
            <a:ext cx="390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Protocolul de transmisie folosit: TCP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577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503937"/>
            <a:ext cx="11681138" cy="619727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lc="http://schemas.openxmlformats.org/drawingml/2006/lockedCanvas" xmlns="" xmlns:a16="http://schemas.microsoft.com/office/drawing/2014/main" id="{7A7195BC-405C-4B4D-AAC7-5A23EB631258}"/>
              </a:ext>
            </a:extLst>
          </p:cNvPr>
          <p:cNvSpPr txBox="1"/>
          <p:nvPr/>
        </p:nvSpPr>
        <p:spPr>
          <a:xfrm>
            <a:off x="4069025" y="0"/>
            <a:ext cx="4456789" cy="6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3600" dirty="0" smtClean="0"/>
              <a:t>Interfața cu utilizatorul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1912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665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21145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94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147</Words>
  <Application>Microsoft Office PowerPoint</Application>
  <PresentationFormat>Ecran lat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Cont Microsoft</dc:creator>
  <cp:lastModifiedBy>Cont Microsoft</cp:lastModifiedBy>
  <cp:revision>65</cp:revision>
  <dcterms:created xsi:type="dcterms:W3CDTF">2021-05-25T18:33:42Z</dcterms:created>
  <dcterms:modified xsi:type="dcterms:W3CDTF">2021-06-16T13:19:54Z</dcterms:modified>
</cp:coreProperties>
</file>