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1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22E7-5E19-B149-BF94-56DAAB682384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C93B-71B5-F749-AA9A-2878BE6B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8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22E7-5E19-B149-BF94-56DAAB682384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C93B-71B5-F749-AA9A-2878BE6B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5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22E7-5E19-B149-BF94-56DAAB682384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C93B-71B5-F749-AA9A-2878BE6B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1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22E7-5E19-B149-BF94-56DAAB682384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C93B-71B5-F749-AA9A-2878BE6B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22E7-5E19-B149-BF94-56DAAB682384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C93B-71B5-F749-AA9A-2878BE6B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22E7-5E19-B149-BF94-56DAAB682384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C93B-71B5-F749-AA9A-2878BE6B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4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22E7-5E19-B149-BF94-56DAAB682384}" type="datetimeFigureOut">
              <a:rPr lang="en-US" smtClean="0"/>
              <a:t>6/3/19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C93B-71B5-F749-AA9A-2878BE6B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0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22E7-5E19-B149-BF94-56DAAB682384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C93B-71B5-F749-AA9A-2878BE6B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5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22E7-5E19-B149-BF94-56DAAB682384}" type="datetimeFigureOut">
              <a:rPr lang="en-US" smtClean="0"/>
              <a:t>6/3/19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C93B-71B5-F749-AA9A-2878BE6B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4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22E7-5E19-B149-BF94-56DAAB682384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C93B-71B5-F749-AA9A-2878BE6B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4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22E7-5E19-B149-BF94-56DAAB682384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C93B-71B5-F749-AA9A-2878BE6B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9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522E7-5E19-B149-BF94-56DAAB682384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FC93B-71B5-F749-AA9A-2878BE6B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7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FBAF996-1121-FA44-A242-122E5F8B7BE4}"/>
              </a:ext>
            </a:extLst>
          </p:cNvPr>
          <p:cNvGrpSpPr/>
          <p:nvPr/>
        </p:nvGrpSpPr>
        <p:grpSpPr>
          <a:xfrm>
            <a:off x="-55583" y="-41113"/>
            <a:ext cx="9199583" cy="7030634"/>
            <a:chOff x="-55583" y="-41113"/>
            <a:chExt cx="9199583" cy="703063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EC58B5-2A44-EB49-931B-46FD6FABCD45}"/>
                </a:ext>
              </a:extLst>
            </p:cNvPr>
            <p:cNvSpPr/>
            <p:nvPr/>
          </p:nvSpPr>
          <p:spPr>
            <a:xfrm>
              <a:off x="-55583" y="-41113"/>
              <a:ext cx="3008596" cy="7027101"/>
            </a:xfrm>
            <a:prstGeom prst="rect">
              <a:avLst/>
            </a:prstGeom>
            <a:solidFill>
              <a:srgbClr val="4472C4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21A2F2-259F-3543-8F24-3266E21E7783}"/>
                </a:ext>
              </a:extLst>
            </p:cNvPr>
            <p:cNvSpPr/>
            <p:nvPr/>
          </p:nvSpPr>
          <p:spPr>
            <a:xfrm>
              <a:off x="6040678" y="-41113"/>
              <a:ext cx="3103322" cy="7027101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5119E9-7D4B-6C4E-BE53-04050B7551CF}"/>
                </a:ext>
              </a:extLst>
            </p:cNvPr>
            <p:cNvSpPr/>
            <p:nvPr/>
          </p:nvSpPr>
          <p:spPr>
            <a:xfrm>
              <a:off x="2953013" y="-37580"/>
              <a:ext cx="3087665" cy="7027101"/>
            </a:xfrm>
            <a:prstGeom prst="rect">
              <a:avLst/>
            </a:prstGeom>
            <a:solidFill>
              <a:srgbClr val="92D05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13DFC8A-064A-2647-B2A5-B415146115A0}"/>
              </a:ext>
            </a:extLst>
          </p:cNvPr>
          <p:cNvSpPr txBox="1"/>
          <p:nvPr/>
        </p:nvSpPr>
        <p:spPr>
          <a:xfrm>
            <a:off x="653312" y="179942"/>
            <a:ext cx="159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Workflow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22F10-5BB5-3C46-823F-E5AC0A32A156}"/>
              </a:ext>
            </a:extLst>
          </p:cNvPr>
          <p:cNvSpPr txBox="1"/>
          <p:nvPr/>
        </p:nvSpPr>
        <p:spPr>
          <a:xfrm>
            <a:off x="6980131" y="188046"/>
            <a:ext cx="1064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64DE40-630A-054C-A515-BFE5F1E985B6}"/>
              </a:ext>
            </a:extLst>
          </p:cNvPr>
          <p:cNvSpPr txBox="1"/>
          <p:nvPr/>
        </p:nvSpPr>
        <p:spPr>
          <a:xfrm>
            <a:off x="3776597" y="188045"/>
            <a:ext cx="159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Outcomes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F02FC03-FA7C-A246-971C-2A31B3C960D2}"/>
              </a:ext>
            </a:extLst>
          </p:cNvPr>
          <p:cNvSpPr/>
          <p:nvPr/>
        </p:nvSpPr>
        <p:spPr>
          <a:xfrm>
            <a:off x="560303" y="878408"/>
            <a:ext cx="1977788" cy="82561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Data acquisition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01E9D2C-C878-E345-A480-2EAC5F7735CB}"/>
              </a:ext>
            </a:extLst>
          </p:cNvPr>
          <p:cNvSpPr/>
          <p:nvPr/>
        </p:nvSpPr>
        <p:spPr>
          <a:xfrm>
            <a:off x="560303" y="2132362"/>
            <a:ext cx="1977788" cy="82561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Preprocessing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6B10D27-FC9E-D64F-8B22-FCC269A45FF1}"/>
              </a:ext>
            </a:extLst>
          </p:cNvPr>
          <p:cNvSpPr/>
          <p:nvPr/>
        </p:nvSpPr>
        <p:spPr>
          <a:xfrm>
            <a:off x="563042" y="3386316"/>
            <a:ext cx="1977788" cy="82561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Data Analysis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852A0BA-D903-984B-906A-2393401E74C8}"/>
              </a:ext>
            </a:extLst>
          </p:cNvPr>
          <p:cNvSpPr/>
          <p:nvPr/>
        </p:nvSpPr>
        <p:spPr>
          <a:xfrm>
            <a:off x="568315" y="4640270"/>
            <a:ext cx="2069200" cy="82561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Training machine learning models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04C2D8A-1E34-5740-9BA3-019627910432}"/>
              </a:ext>
            </a:extLst>
          </p:cNvPr>
          <p:cNvSpPr/>
          <p:nvPr/>
        </p:nvSpPr>
        <p:spPr>
          <a:xfrm>
            <a:off x="568315" y="5836724"/>
            <a:ext cx="1977788" cy="82561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Result analysis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F8ED952-44A7-4347-8FA9-C9B9A6F30F24}"/>
              </a:ext>
            </a:extLst>
          </p:cNvPr>
          <p:cNvSpPr/>
          <p:nvPr/>
        </p:nvSpPr>
        <p:spPr>
          <a:xfrm>
            <a:off x="3484683" y="865882"/>
            <a:ext cx="2024323" cy="89607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855 local digital materials data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414F7E1-8392-EC41-B5F5-DA05127F4F3C}"/>
              </a:ext>
            </a:extLst>
          </p:cNvPr>
          <p:cNvSpPr/>
          <p:nvPr/>
        </p:nvSpPr>
        <p:spPr>
          <a:xfrm>
            <a:off x="3503576" y="2132362"/>
            <a:ext cx="2024323" cy="89607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/>
              <a:t>DataFrame</a:t>
            </a:r>
            <a:r>
              <a:rPr lang="en-US" sz="2000" b="1" dirty="0"/>
              <a:t> with float64 </a:t>
            </a:r>
            <a:r>
              <a:rPr lang="en-US" sz="2000" b="1" dirty="0" err="1"/>
              <a:t>dtype</a:t>
            </a:r>
            <a:endParaRPr lang="en-US" sz="2000" b="1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6DDA865-2BC1-FD40-8FD7-8B8CBD39A496}"/>
              </a:ext>
            </a:extLst>
          </p:cNvPr>
          <p:cNvSpPr/>
          <p:nvPr/>
        </p:nvSpPr>
        <p:spPr>
          <a:xfrm>
            <a:off x="3480091" y="3351085"/>
            <a:ext cx="2024323" cy="89607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Correlation heatmap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ED6AEF7-C9D9-774B-BB65-5BA4C6A6BE25}"/>
              </a:ext>
            </a:extLst>
          </p:cNvPr>
          <p:cNvSpPr/>
          <p:nvPr/>
        </p:nvSpPr>
        <p:spPr>
          <a:xfrm>
            <a:off x="3481065" y="4640270"/>
            <a:ext cx="2024323" cy="89607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Machine learning models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79AD73-0016-C046-8417-A9109656C233}"/>
              </a:ext>
            </a:extLst>
          </p:cNvPr>
          <p:cNvSpPr/>
          <p:nvPr/>
        </p:nvSpPr>
        <p:spPr>
          <a:xfrm>
            <a:off x="3481065" y="5797793"/>
            <a:ext cx="2024323" cy="89607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Written document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7239C71-0700-A541-9A02-715BB1B72542}"/>
              </a:ext>
            </a:extLst>
          </p:cNvPr>
          <p:cNvSpPr/>
          <p:nvPr/>
        </p:nvSpPr>
        <p:spPr>
          <a:xfrm>
            <a:off x="6442096" y="878408"/>
            <a:ext cx="2300485" cy="89607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/>
              <a:t>scrape_data.py</a:t>
            </a:r>
            <a:endParaRPr lang="en-US" sz="2000" b="1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59D2EB5-74F9-6A43-A2BD-33F33082B097}"/>
              </a:ext>
            </a:extLst>
          </p:cNvPr>
          <p:cNvSpPr/>
          <p:nvPr/>
        </p:nvSpPr>
        <p:spPr>
          <a:xfrm>
            <a:off x="6442095" y="2132362"/>
            <a:ext cx="2300485" cy="89607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/>
              <a:t>preprocessing.py</a:t>
            </a:r>
            <a:endParaRPr lang="en-US" sz="2000" b="1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BF6FB6B-9D72-2843-9C0B-47AB6F0BA1E0}"/>
              </a:ext>
            </a:extLst>
          </p:cNvPr>
          <p:cNvSpPr/>
          <p:nvPr/>
        </p:nvSpPr>
        <p:spPr>
          <a:xfrm>
            <a:off x="6442094" y="3351297"/>
            <a:ext cx="2300485" cy="89607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/>
              <a:t>correlation.py</a:t>
            </a:r>
            <a:endParaRPr lang="en-US" sz="2000" b="1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86DBBEE-F62C-8740-A7B6-3AEB87787BE8}"/>
              </a:ext>
            </a:extLst>
          </p:cNvPr>
          <p:cNvSpPr/>
          <p:nvPr/>
        </p:nvSpPr>
        <p:spPr>
          <a:xfrm>
            <a:off x="6442093" y="4640270"/>
            <a:ext cx="2300485" cy="89607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/>
              <a:t>benchmark.py</a:t>
            </a:r>
            <a:endParaRPr lang="en-US" b="1" dirty="0"/>
          </a:p>
          <a:p>
            <a:pPr algn="ctr"/>
            <a:r>
              <a:rPr lang="en-US" b="1" dirty="0" err="1"/>
              <a:t>comosition_prop.py</a:t>
            </a:r>
            <a:endParaRPr lang="en-US" b="1" dirty="0"/>
          </a:p>
          <a:p>
            <a:pPr algn="ctr"/>
            <a:r>
              <a:rPr lang="en-US" b="1" dirty="0"/>
              <a:t>l</a:t>
            </a:r>
            <a:r>
              <a:rPr lang="en-US" b="1"/>
              <a:t>earning</a:t>
            </a:r>
            <a:r>
              <a:rPr lang="en-US" b="1" dirty="0" err="1"/>
              <a:t>_curve.py</a:t>
            </a:r>
            <a:endParaRPr lang="en-US" b="1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CB28A0F-C7C0-8D4F-B9C4-95790CB58BDA}"/>
              </a:ext>
            </a:extLst>
          </p:cNvPr>
          <p:cNvSpPr/>
          <p:nvPr/>
        </p:nvSpPr>
        <p:spPr>
          <a:xfrm>
            <a:off x="6442094" y="5797793"/>
            <a:ext cx="2300485" cy="89607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/>
              <a:t>report.ipynb</a:t>
            </a:r>
            <a:endParaRPr lang="en-US" sz="2000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B8CEFB-2783-5B41-A733-6A2E2F3424C7}"/>
              </a:ext>
            </a:extLst>
          </p:cNvPr>
          <p:cNvCxnSpPr>
            <a:cxnSpLocks/>
          </p:cNvCxnSpPr>
          <p:nvPr/>
        </p:nvCxnSpPr>
        <p:spPr>
          <a:xfrm>
            <a:off x="1549197" y="1691494"/>
            <a:ext cx="0" cy="428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3B1992-1D44-6044-951F-D9CC66CAE0C9}"/>
              </a:ext>
            </a:extLst>
          </p:cNvPr>
          <p:cNvCxnSpPr>
            <a:cxnSpLocks/>
          </p:cNvCxnSpPr>
          <p:nvPr/>
        </p:nvCxnSpPr>
        <p:spPr>
          <a:xfrm>
            <a:off x="1549197" y="2945448"/>
            <a:ext cx="0" cy="428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4AC3E6-5D8C-E643-B08B-81BBFEDC94DF}"/>
              </a:ext>
            </a:extLst>
          </p:cNvPr>
          <p:cNvCxnSpPr>
            <a:cxnSpLocks/>
          </p:cNvCxnSpPr>
          <p:nvPr/>
        </p:nvCxnSpPr>
        <p:spPr>
          <a:xfrm>
            <a:off x="1549197" y="4199402"/>
            <a:ext cx="0" cy="428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7D385E-9260-CE4A-9EB7-B6F7A2298A83}"/>
              </a:ext>
            </a:extLst>
          </p:cNvPr>
          <p:cNvCxnSpPr>
            <a:cxnSpLocks/>
          </p:cNvCxnSpPr>
          <p:nvPr/>
        </p:nvCxnSpPr>
        <p:spPr>
          <a:xfrm>
            <a:off x="1549197" y="5453356"/>
            <a:ext cx="0" cy="428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3F9E43A-980E-854F-9B2E-BBDE14E3D2AD}"/>
              </a:ext>
            </a:extLst>
          </p:cNvPr>
          <p:cNvCxnSpPr>
            <a:cxnSpLocks/>
          </p:cNvCxnSpPr>
          <p:nvPr/>
        </p:nvCxnSpPr>
        <p:spPr>
          <a:xfrm>
            <a:off x="4457323" y="1749428"/>
            <a:ext cx="0" cy="3657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288AE8-BAC9-9949-A54C-2399F295090A}"/>
              </a:ext>
            </a:extLst>
          </p:cNvPr>
          <p:cNvCxnSpPr>
            <a:cxnSpLocks/>
          </p:cNvCxnSpPr>
          <p:nvPr/>
        </p:nvCxnSpPr>
        <p:spPr>
          <a:xfrm>
            <a:off x="4457323" y="3020556"/>
            <a:ext cx="0" cy="34747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2FA722-F3F3-6D48-8F96-E96CA2B879B7}"/>
              </a:ext>
            </a:extLst>
          </p:cNvPr>
          <p:cNvCxnSpPr>
            <a:cxnSpLocks/>
          </p:cNvCxnSpPr>
          <p:nvPr/>
        </p:nvCxnSpPr>
        <p:spPr>
          <a:xfrm>
            <a:off x="4457323" y="4236980"/>
            <a:ext cx="0" cy="4023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A29077A-FF9D-394A-A91C-DA093E7ECC70}"/>
              </a:ext>
            </a:extLst>
          </p:cNvPr>
          <p:cNvCxnSpPr>
            <a:cxnSpLocks/>
          </p:cNvCxnSpPr>
          <p:nvPr/>
        </p:nvCxnSpPr>
        <p:spPr>
          <a:xfrm>
            <a:off x="4457323" y="5536343"/>
            <a:ext cx="0" cy="2560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75E345-9265-3F41-BC62-BEB4E51BE876}"/>
              </a:ext>
            </a:extLst>
          </p:cNvPr>
          <p:cNvCxnSpPr>
            <a:cxnSpLocks/>
          </p:cNvCxnSpPr>
          <p:nvPr/>
        </p:nvCxnSpPr>
        <p:spPr>
          <a:xfrm>
            <a:off x="7527652" y="1761955"/>
            <a:ext cx="0" cy="36576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590BC85-2C13-484F-92EA-7632C701898A}"/>
              </a:ext>
            </a:extLst>
          </p:cNvPr>
          <p:cNvCxnSpPr>
            <a:cxnSpLocks/>
          </p:cNvCxnSpPr>
          <p:nvPr/>
        </p:nvCxnSpPr>
        <p:spPr>
          <a:xfrm>
            <a:off x="7552559" y="3020556"/>
            <a:ext cx="0" cy="3383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8EF2D37-FDD4-EB46-B153-B5B6434DB211}"/>
              </a:ext>
            </a:extLst>
          </p:cNvPr>
          <p:cNvCxnSpPr>
            <a:cxnSpLocks/>
          </p:cNvCxnSpPr>
          <p:nvPr/>
        </p:nvCxnSpPr>
        <p:spPr>
          <a:xfrm>
            <a:off x="7562562" y="4236980"/>
            <a:ext cx="0" cy="3840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C111FE-CCB9-1C4E-BC45-33A6A09016CB}"/>
              </a:ext>
            </a:extLst>
          </p:cNvPr>
          <p:cNvCxnSpPr>
            <a:cxnSpLocks/>
          </p:cNvCxnSpPr>
          <p:nvPr/>
        </p:nvCxnSpPr>
        <p:spPr>
          <a:xfrm>
            <a:off x="7562562" y="5497650"/>
            <a:ext cx="0" cy="3200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74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57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 Wang</dc:creator>
  <cp:lastModifiedBy>Raymond Wang</cp:lastModifiedBy>
  <cp:revision>77</cp:revision>
  <dcterms:created xsi:type="dcterms:W3CDTF">2019-01-18T21:26:58Z</dcterms:created>
  <dcterms:modified xsi:type="dcterms:W3CDTF">2019-06-04T01:13:00Z</dcterms:modified>
</cp:coreProperties>
</file>