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3" d="100"/>
          <a:sy n="103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CBB8E-992E-BF4C-85F0-6F78E1336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6205E2-80AC-8446-BB88-E7F602475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73C9D-6BF6-A142-B2BD-71345A00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41EE-DE49-584F-8CF3-2FCD3C4787BC}" type="datetimeFigureOut">
              <a:rPr kumimoji="1" lang="zh-CN" altLang="en-US" smtClean="0"/>
              <a:t>2020/8/18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B8B00-F3B9-2441-86E3-7A4E0FCA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0120C-B19E-254C-90A7-9FEA6A95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2D25-D0C9-4A41-886E-350D56AE8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19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B9E0E-C6C4-7C4F-822A-B8E17A16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4B7769-2310-914C-9FA2-64705DCA1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D114E-317E-E944-9C36-1392F660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41EE-DE49-584F-8CF3-2FCD3C4787BC}" type="datetimeFigureOut">
              <a:rPr kumimoji="1" lang="zh-CN" altLang="en-US" smtClean="0"/>
              <a:t>2020/8/18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4B7DA-FD33-AE40-809B-C9683B36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6FEDE-E0CD-9143-84C5-F6413EF2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2D25-D0C9-4A41-886E-350D56AE8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248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93A4CD-1909-DA49-8714-E5E64F183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E96530-58F5-A04E-945A-3249A50CB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6B7FB-43B1-594C-A747-B6A9FEBA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41EE-DE49-584F-8CF3-2FCD3C4787BC}" type="datetimeFigureOut">
              <a:rPr kumimoji="1" lang="zh-CN" altLang="en-US" smtClean="0"/>
              <a:t>2020/8/18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1730D-0439-D249-A273-B8624779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72EF4-FB5E-7D4E-9F83-A81DEA7D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2D25-D0C9-4A41-886E-350D56AE8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81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8ABAF-05CD-D649-B96F-8F43BB55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E7B0C-2E99-F64E-8205-7E671E5D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AAB3A-82F0-A144-A4CD-F1F8518F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41EE-DE49-584F-8CF3-2FCD3C4787BC}" type="datetimeFigureOut">
              <a:rPr kumimoji="1" lang="zh-CN" altLang="en-US" smtClean="0"/>
              <a:t>2020/8/18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6476C-1B6A-3A4F-8D1C-7CB2ADB1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8CEAC-A746-0F4E-88EC-58EB6AC2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2D25-D0C9-4A41-886E-350D56AE8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68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DBAE5-DBF5-DC43-ABA3-BCFD0DCB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2A119C-05F6-5B4B-84CE-681D7626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6303F-F510-C445-8215-2D437A39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41EE-DE49-584F-8CF3-2FCD3C4787BC}" type="datetimeFigureOut">
              <a:rPr kumimoji="1" lang="zh-CN" altLang="en-US" smtClean="0"/>
              <a:t>2020/8/18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7C339-2A2D-8047-AF81-9445DAD1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81B6C-2654-0348-90BE-8EE4BB6E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2D25-D0C9-4A41-886E-350D56AE8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63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AF47C-AF45-9E4D-A7A6-506DD402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2F1DD-A7B8-5D47-9EBD-AFF67C6A3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2C85F7-E44E-434C-9A4E-62C9B3832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8B680-4D01-494C-9053-B9D0D2B3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41EE-DE49-584F-8CF3-2FCD3C4787BC}" type="datetimeFigureOut">
              <a:rPr kumimoji="1" lang="zh-CN" altLang="en-US" smtClean="0"/>
              <a:t>2020/8/18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03A53B-6F64-3C43-B9D6-A9F7906D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D13A6A-546D-6749-9FF1-2A34207F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2D25-D0C9-4A41-886E-350D56AE8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17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A819C-EEAF-E64F-8A83-3BFA88F2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8BFC61-5210-BE4F-A271-E63E41F4C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2C803-32AB-0144-974F-9A7F1C614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5EAAEA-4C7E-ED40-82B1-630551657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5C00EE-D7C7-B74C-914B-DF736FFB3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B014EA-F68F-8042-B208-905B0E74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41EE-DE49-584F-8CF3-2FCD3C4787BC}" type="datetimeFigureOut">
              <a:rPr kumimoji="1" lang="zh-CN" altLang="en-US" smtClean="0"/>
              <a:t>2020/8/18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290D38-8BF1-084C-95F6-0DE82086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388C7B-408F-2041-B90D-B634AA2D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2D25-D0C9-4A41-886E-350D56AE8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3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3E295-6E06-1C40-B6BB-73861187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C7FD34-5C9C-AC4A-9D69-DF42C2F5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41EE-DE49-584F-8CF3-2FCD3C4787BC}" type="datetimeFigureOut">
              <a:rPr kumimoji="1" lang="zh-CN" altLang="en-US" smtClean="0"/>
              <a:t>2020/8/18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946C08-CE6A-5640-B743-BD8EDBAF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4A861B-A1C5-F647-A3DF-CD7A3ABD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2D25-D0C9-4A41-886E-350D56AE8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79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615E64-3D94-B44A-AF3A-DD974A41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41EE-DE49-584F-8CF3-2FCD3C4787BC}" type="datetimeFigureOut">
              <a:rPr kumimoji="1" lang="zh-CN" altLang="en-US" smtClean="0"/>
              <a:t>2020/8/18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D7C9D-9369-6C48-BBFC-02BEB31A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39CE8F-9BE4-5345-91E6-0AE794D0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2D25-D0C9-4A41-886E-350D56AE8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39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3ABE2-A290-9F43-ABA9-64415EF9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E452F-C4A9-964C-8271-9130182C2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2B10BF-B5A3-6D45-A2E4-A98E8D2B3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CF5FE7-1543-BD4E-BA5B-206B5108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41EE-DE49-584F-8CF3-2FCD3C4787BC}" type="datetimeFigureOut">
              <a:rPr kumimoji="1" lang="zh-CN" altLang="en-US" smtClean="0"/>
              <a:t>2020/8/18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A28BA-D731-2E4A-B3B3-6ABFF9A6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793196-C7F8-A24F-A855-6575A38B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2D25-D0C9-4A41-886E-350D56AE8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29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1B779-788C-B642-89B5-359CA141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BD75A4-B767-B843-8804-A8085F80F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F3EB2B-0BBE-BF45-B218-1555F4F60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1B4F5C-A3A3-0B4F-9F99-12553789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41EE-DE49-584F-8CF3-2FCD3C4787BC}" type="datetimeFigureOut">
              <a:rPr kumimoji="1" lang="zh-CN" altLang="en-US" smtClean="0"/>
              <a:t>2020/8/18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41EB4F-69CC-2346-B7AD-DFC1C435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2CD92-C391-C04B-ABCA-8151707F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2D25-D0C9-4A41-886E-350D56AE8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89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43F48B-993B-5148-A398-06431CA8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977CD7-0F54-5E4F-A759-C597FC9CC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FC979-5C43-E84A-94CD-2F2688C9E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D41EE-DE49-584F-8CF3-2FCD3C4787BC}" type="datetimeFigureOut">
              <a:rPr kumimoji="1" lang="zh-CN" altLang="en-US" smtClean="0"/>
              <a:t>2020/8/18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94DDB-15BE-7F44-A331-EE8A0C623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BEC6C-3E9B-D043-BC28-D4A6BBF4E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A2D25-D0C9-4A41-886E-350D56AE8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7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14CB934-B112-6443-AC4D-AEFA2B93E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37503"/>
              </p:ext>
            </p:extLst>
          </p:nvPr>
        </p:nvGraphicFramePr>
        <p:xfrm>
          <a:off x="2384854" y="1918271"/>
          <a:ext cx="7078655" cy="331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731">
                  <a:extLst>
                    <a:ext uri="{9D8B030D-6E8A-4147-A177-3AD203B41FA5}">
                      <a16:colId xmlns:a16="http://schemas.microsoft.com/office/drawing/2014/main" val="3759456919"/>
                    </a:ext>
                  </a:extLst>
                </a:gridCol>
                <a:gridCol w="1415731">
                  <a:extLst>
                    <a:ext uri="{9D8B030D-6E8A-4147-A177-3AD203B41FA5}">
                      <a16:colId xmlns:a16="http://schemas.microsoft.com/office/drawing/2014/main" val="3670767478"/>
                    </a:ext>
                  </a:extLst>
                </a:gridCol>
                <a:gridCol w="1415731">
                  <a:extLst>
                    <a:ext uri="{9D8B030D-6E8A-4147-A177-3AD203B41FA5}">
                      <a16:colId xmlns:a16="http://schemas.microsoft.com/office/drawing/2014/main" val="2836521302"/>
                    </a:ext>
                  </a:extLst>
                </a:gridCol>
                <a:gridCol w="1415731">
                  <a:extLst>
                    <a:ext uri="{9D8B030D-6E8A-4147-A177-3AD203B41FA5}">
                      <a16:colId xmlns:a16="http://schemas.microsoft.com/office/drawing/2014/main" val="3273244986"/>
                    </a:ext>
                  </a:extLst>
                </a:gridCol>
                <a:gridCol w="1415731">
                  <a:extLst>
                    <a:ext uri="{9D8B030D-6E8A-4147-A177-3AD203B41FA5}">
                      <a16:colId xmlns:a16="http://schemas.microsoft.com/office/drawing/2014/main" val="534477698"/>
                    </a:ext>
                  </a:extLst>
                </a:gridCol>
              </a:tblGrid>
              <a:tr h="94224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自己读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自己写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别人读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别人写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39230"/>
                  </a:ext>
                </a:extLst>
              </a:tr>
              <a:tr h="9422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行锁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未提交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读到的是修改前的数据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可从复读隔离级别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阻塞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46629"/>
                  </a:ext>
                </a:extLst>
              </a:tr>
              <a:tr h="9422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行锁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已提交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读到的是修改后的数据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可从复读隔离级别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3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80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 mond</dc:creator>
  <cp:lastModifiedBy>Ray mond</cp:lastModifiedBy>
  <cp:revision>1</cp:revision>
  <dcterms:created xsi:type="dcterms:W3CDTF">2020-08-18T15:49:32Z</dcterms:created>
  <dcterms:modified xsi:type="dcterms:W3CDTF">2020-08-18T15:54:32Z</dcterms:modified>
</cp:coreProperties>
</file>