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Source Sans Pro SemiBold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ascV6j/YNM/dBNZ721GK8dKte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SansProSemiBold-bold.fntdata"/><Relationship Id="rId16" Type="http://schemas.openxmlformats.org/officeDocument/2006/relationships/font" Target="fonts/SourceSansPro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2954565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5" name="Google Shape;25;g222954565eb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2954565eb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g222954565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22954565eb_0_1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1d89ac92b4_0_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1d89ac92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d89ac92b4_0_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1d89ac92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1d89ac92b4_0_1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1d89ac92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d89ac92b4_0_1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d89ac92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222954565eb_0_42"/>
          <p:cNvSpPr txBox="1"/>
          <p:nvPr>
            <p:ph type="ctrTitle"/>
          </p:nvPr>
        </p:nvSpPr>
        <p:spPr>
          <a:xfrm>
            <a:off x="457200" y="2397166"/>
            <a:ext cx="82296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7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g222954565eb_0_42"/>
          <p:cNvSpPr txBox="1"/>
          <p:nvPr>
            <p:ph idx="1" type="body"/>
          </p:nvPr>
        </p:nvSpPr>
        <p:spPr>
          <a:xfrm>
            <a:off x="1603375" y="4798696"/>
            <a:ext cx="6059400" cy="274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275" lIns="0" spcFirstLastPara="1" rIns="0" wrap="square" tIns="342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rgbClr val="595959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g222954565eb_0_42"/>
          <p:cNvSpPr txBox="1"/>
          <p:nvPr>
            <p:ph idx="2" type="subTitle"/>
          </p:nvPr>
        </p:nvSpPr>
        <p:spPr>
          <a:xfrm>
            <a:off x="457200" y="3221797"/>
            <a:ext cx="82296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small">
                <a:solidFill>
                  <a:srgbClr val="A4001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22954565eb_0_133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g222954565eb_0_13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g222954565eb_0_13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222954565eb_0_13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22954565eb_0_13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2954565eb_0_139"/>
          <p:cNvSpPr txBox="1"/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222954565eb_0_139"/>
          <p:cNvSpPr txBox="1"/>
          <p:nvPr>
            <p:ph idx="1" type="body"/>
          </p:nvPr>
        </p:nvSpPr>
        <p:spPr>
          <a:xfrm>
            <a:off x="955678" y="1211580"/>
            <a:ext cx="77010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5186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2954565eb_0_37"/>
          <p:cNvSpPr txBox="1"/>
          <p:nvPr/>
        </p:nvSpPr>
        <p:spPr>
          <a:xfrm>
            <a:off x="0" y="6410325"/>
            <a:ext cx="9155100" cy="45720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25400">
              <a:srgbClr val="808080">
                <a:alpha val="5881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Google Shape;7;g222954565eb_0_37" title="Stanford University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51663" y="6510338"/>
            <a:ext cx="1364456" cy="1678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g222954565eb_0_37"/>
          <p:cNvSpPr txBox="1"/>
          <p:nvPr>
            <p:ph type="title"/>
          </p:nvPr>
        </p:nvSpPr>
        <p:spPr>
          <a:xfrm>
            <a:off x="949325" y="479425"/>
            <a:ext cx="77073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/>
        </p:txBody>
      </p:sp>
      <p:sp>
        <p:nvSpPr>
          <p:cNvPr id="9" name="Google Shape;9;g222954565eb_0_37"/>
          <p:cNvSpPr txBox="1"/>
          <p:nvPr>
            <p:ph idx="1" type="body"/>
          </p:nvPr>
        </p:nvSpPr>
        <p:spPr>
          <a:xfrm>
            <a:off x="949325" y="1204912"/>
            <a:ext cx="77073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›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22954565eb_0_32"/>
          <p:cNvSpPr txBox="1"/>
          <p:nvPr>
            <p:ph type="ctrTitle"/>
          </p:nvPr>
        </p:nvSpPr>
        <p:spPr>
          <a:xfrm>
            <a:off x="457200" y="1450725"/>
            <a:ext cx="84042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en-US" sz="2200">
                <a:solidFill>
                  <a:schemeClr val="lt2"/>
                </a:solidFill>
              </a:rPr>
              <a:t>Joint Attention, Computer Vision, and Foundation Models: How State-of-the-art AI approaches can analyze instances of early childhood development</a:t>
            </a:r>
            <a:endParaRPr b="1"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1" sz="22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1" sz="23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1" sz="2000">
              <a:solidFill>
                <a:schemeClr val="lt2"/>
              </a:solidFill>
            </a:endParaRPr>
          </a:p>
        </p:txBody>
      </p:sp>
      <p:sp>
        <p:nvSpPr>
          <p:cNvPr id="28" name="Google Shape;28;g222954565eb_0_32"/>
          <p:cNvSpPr txBox="1"/>
          <p:nvPr>
            <p:ph idx="2" type="subTitle"/>
          </p:nvPr>
        </p:nvSpPr>
        <p:spPr>
          <a:xfrm>
            <a:off x="457200" y="4380349"/>
            <a:ext cx="82296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cap="none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cap="none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cap="none">
                <a:solidFill>
                  <a:srgbClr val="434343"/>
                </a:solidFill>
              </a:rPr>
              <a:t>Priscilla Zhao, Raymond Zhang</a:t>
            </a:r>
            <a:endParaRPr b="1" cap="none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cap="none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cap="none">
                <a:solidFill>
                  <a:srgbClr val="434343"/>
                </a:solidFill>
              </a:rPr>
              <a:t>Faculty Advisors: Phil Fisher, Nick Haber, Silvio Savarese, Jeannette Bohg</a:t>
            </a:r>
            <a:endParaRPr b="1" cap="none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cap="none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cap="none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2954565eb_0_120"/>
          <p:cNvSpPr txBox="1"/>
          <p:nvPr>
            <p:ph type="title"/>
          </p:nvPr>
        </p:nvSpPr>
        <p:spPr>
          <a:xfrm>
            <a:off x="3199274" y="2577850"/>
            <a:ext cx="46512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700"/>
              <a:t>Thank you!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75" y="0"/>
            <a:ext cx="7933650" cy="63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75" y="0"/>
            <a:ext cx="8383451" cy="632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21d89ac92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75"/>
            <a:ext cx="9144000" cy="617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g21d89ac92b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12" y="0"/>
            <a:ext cx="7349576" cy="637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1d89ac92b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3400"/>
            <a:ext cx="8229599" cy="271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75" y="3056038"/>
            <a:ext cx="79438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21d89ac92b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691400"/>
            <a:ext cx="2436650" cy="5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1d89ac92b4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075" y="935975"/>
            <a:ext cx="2941849" cy="6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2023-03-24T01:42:38Z</dcterms:created>
  <dc:creator>Yanni Zhao</dc:creator>
</cp:coreProperties>
</file>