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004000" cy="39319200"/>
  <p:notesSz cx="6858000" cy="9144000"/>
  <p:defaultTextStyle>
    <a:defPPr>
      <a:defRPr lang="en-US"/>
    </a:defPPr>
    <a:lvl1pPr marL="0" algn="l" defTabSz="457163" rtl="0" eaLnBrk="1" latinLnBrk="0" hangingPunct="1">
      <a:defRPr sz="1801" kern="1200">
        <a:solidFill>
          <a:schemeClr val="tx1"/>
        </a:solidFill>
        <a:latin typeface="+mn-lt"/>
        <a:ea typeface="+mn-ea"/>
        <a:cs typeface="+mn-cs"/>
      </a:defRPr>
    </a:lvl1pPr>
    <a:lvl2pPr marL="457163" algn="l" defTabSz="457163" rtl="0" eaLnBrk="1" latinLnBrk="0" hangingPunct="1">
      <a:defRPr sz="1801" kern="1200">
        <a:solidFill>
          <a:schemeClr val="tx1"/>
        </a:solidFill>
        <a:latin typeface="+mn-lt"/>
        <a:ea typeface="+mn-ea"/>
        <a:cs typeface="+mn-cs"/>
      </a:defRPr>
    </a:lvl2pPr>
    <a:lvl3pPr marL="914326" algn="l" defTabSz="457163" rtl="0" eaLnBrk="1" latinLnBrk="0" hangingPunct="1">
      <a:defRPr sz="1801" kern="1200">
        <a:solidFill>
          <a:schemeClr val="tx1"/>
        </a:solidFill>
        <a:latin typeface="+mn-lt"/>
        <a:ea typeface="+mn-ea"/>
        <a:cs typeface="+mn-cs"/>
      </a:defRPr>
    </a:lvl3pPr>
    <a:lvl4pPr marL="1371491" algn="l" defTabSz="457163" rtl="0" eaLnBrk="1" latinLnBrk="0" hangingPunct="1">
      <a:defRPr sz="1801" kern="1200">
        <a:solidFill>
          <a:schemeClr val="tx1"/>
        </a:solidFill>
        <a:latin typeface="+mn-lt"/>
        <a:ea typeface="+mn-ea"/>
        <a:cs typeface="+mn-cs"/>
      </a:defRPr>
    </a:lvl4pPr>
    <a:lvl5pPr marL="1828654" algn="l" defTabSz="457163" rtl="0" eaLnBrk="1" latinLnBrk="0" hangingPunct="1">
      <a:defRPr sz="1801" kern="1200">
        <a:solidFill>
          <a:schemeClr val="tx1"/>
        </a:solidFill>
        <a:latin typeface="+mn-lt"/>
        <a:ea typeface="+mn-ea"/>
        <a:cs typeface="+mn-cs"/>
      </a:defRPr>
    </a:lvl5pPr>
    <a:lvl6pPr marL="2285816" algn="l" defTabSz="457163" rtl="0" eaLnBrk="1" latinLnBrk="0" hangingPunct="1">
      <a:defRPr sz="1801" kern="1200">
        <a:solidFill>
          <a:schemeClr val="tx1"/>
        </a:solidFill>
        <a:latin typeface="+mn-lt"/>
        <a:ea typeface="+mn-ea"/>
        <a:cs typeface="+mn-cs"/>
      </a:defRPr>
    </a:lvl6pPr>
    <a:lvl7pPr marL="2742981" algn="l" defTabSz="457163" rtl="0" eaLnBrk="1" latinLnBrk="0" hangingPunct="1">
      <a:defRPr sz="1801" kern="1200">
        <a:solidFill>
          <a:schemeClr val="tx1"/>
        </a:solidFill>
        <a:latin typeface="+mn-lt"/>
        <a:ea typeface="+mn-ea"/>
        <a:cs typeface="+mn-cs"/>
      </a:defRPr>
    </a:lvl7pPr>
    <a:lvl8pPr marL="3200144" algn="l" defTabSz="457163" rtl="0" eaLnBrk="1" latinLnBrk="0" hangingPunct="1">
      <a:defRPr sz="1801" kern="1200">
        <a:solidFill>
          <a:schemeClr val="tx1"/>
        </a:solidFill>
        <a:latin typeface="+mn-lt"/>
        <a:ea typeface="+mn-ea"/>
        <a:cs typeface="+mn-cs"/>
      </a:defRPr>
    </a:lvl8pPr>
    <a:lvl9pPr marL="3657308" algn="l" defTabSz="457163"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1515"/>
    <a:srgbClr val="4A148C"/>
    <a:srgbClr val="263238"/>
    <a:srgbClr val="006A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61" autoAdjust="0"/>
    <p:restoredTop sz="90319"/>
  </p:normalViewPr>
  <p:slideViewPr>
    <p:cSldViewPr snapToGrid="0">
      <p:cViewPr>
        <p:scale>
          <a:sx n="31" d="100"/>
          <a:sy n="31" d="100"/>
        </p:scale>
        <p:origin x="334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89434-521A-7145-B33A-06122AB5BCB9}" type="datetimeFigureOut">
              <a:rPr lang="en-US" smtClean="0"/>
              <a:t>3/17/23</a:t>
            </a:fld>
            <a:endParaRPr lang="en-US"/>
          </a:p>
        </p:txBody>
      </p:sp>
      <p:sp>
        <p:nvSpPr>
          <p:cNvPr id="4" name="Slide Image Placeholder 3"/>
          <p:cNvSpPr>
            <a:spLocks noGrp="1" noRot="1" noChangeAspect="1"/>
          </p:cNvSpPr>
          <p:nvPr>
            <p:ph type="sldImg" idx="2"/>
          </p:nvPr>
        </p:nvSpPr>
        <p:spPr>
          <a:xfrm>
            <a:off x="2173288" y="1143000"/>
            <a:ext cx="2511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D926D-7EBE-2D43-BDCE-BD93764AAB26}" type="slidenum">
              <a:rPr lang="en-US" smtClean="0"/>
              <a:t>‹#›</a:t>
            </a:fld>
            <a:endParaRPr lang="en-US"/>
          </a:p>
        </p:txBody>
      </p:sp>
    </p:spTree>
    <p:extLst>
      <p:ext uri="{BB962C8B-B14F-4D97-AF65-F5344CB8AC3E}">
        <p14:creationId xmlns:p14="http://schemas.microsoft.com/office/powerpoint/2010/main" val="1478709708"/>
      </p:ext>
    </p:extLst>
  </p:cSld>
  <p:clrMap bg1="lt1" tx1="dk1" bg2="lt2" tx2="dk2" accent1="accent1" accent2="accent2" accent3="accent3" accent4="accent4" accent5="accent5" accent6="accent6" hlink="hlink" folHlink="folHlink"/>
  <p:notesStyle>
    <a:lvl1pPr marL="0" algn="l" defTabSz="914326" rtl="0" eaLnBrk="1" latinLnBrk="0" hangingPunct="1">
      <a:defRPr sz="1200" kern="1200">
        <a:solidFill>
          <a:schemeClr val="tx1"/>
        </a:solidFill>
        <a:latin typeface="+mn-lt"/>
        <a:ea typeface="+mn-ea"/>
        <a:cs typeface="+mn-cs"/>
      </a:defRPr>
    </a:lvl1pPr>
    <a:lvl2pPr marL="457163" algn="l" defTabSz="914326" rtl="0" eaLnBrk="1" latinLnBrk="0" hangingPunct="1">
      <a:defRPr sz="1200" kern="1200">
        <a:solidFill>
          <a:schemeClr val="tx1"/>
        </a:solidFill>
        <a:latin typeface="+mn-lt"/>
        <a:ea typeface="+mn-ea"/>
        <a:cs typeface="+mn-cs"/>
      </a:defRPr>
    </a:lvl2pPr>
    <a:lvl3pPr marL="914326" algn="l" defTabSz="914326" rtl="0" eaLnBrk="1" latinLnBrk="0" hangingPunct="1">
      <a:defRPr sz="1200" kern="1200">
        <a:solidFill>
          <a:schemeClr val="tx1"/>
        </a:solidFill>
        <a:latin typeface="+mn-lt"/>
        <a:ea typeface="+mn-ea"/>
        <a:cs typeface="+mn-cs"/>
      </a:defRPr>
    </a:lvl3pPr>
    <a:lvl4pPr marL="1371491" algn="l" defTabSz="914326" rtl="0" eaLnBrk="1" latinLnBrk="0" hangingPunct="1">
      <a:defRPr sz="1200" kern="1200">
        <a:solidFill>
          <a:schemeClr val="tx1"/>
        </a:solidFill>
        <a:latin typeface="+mn-lt"/>
        <a:ea typeface="+mn-ea"/>
        <a:cs typeface="+mn-cs"/>
      </a:defRPr>
    </a:lvl4pPr>
    <a:lvl5pPr marL="1828654" algn="l" defTabSz="914326" rtl="0" eaLnBrk="1" latinLnBrk="0" hangingPunct="1">
      <a:defRPr sz="1200" kern="1200">
        <a:solidFill>
          <a:schemeClr val="tx1"/>
        </a:solidFill>
        <a:latin typeface="+mn-lt"/>
        <a:ea typeface="+mn-ea"/>
        <a:cs typeface="+mn-cs"/>
      </a:defRPr>
    </a:lvl5pPr>
    <a:lvl6pPr marL="2285816" algn="l" defTabSz="914326" rtl="0" eaLnBrk="1" latinLnBrk="0" hangingPunct="1">
      <a:defRPr sz="1200" kern="1200">
        <a:solidFill>
          <a:schemeClr val="tx1"/>
        </a:solidFill>
        <a:latin typeface="+mn-lt"/>
        <a:ea typeface="+mn-ea"/>
        <a:cs typeface="+mn-cs"/>
      </a:defRPr>
    </a:lvl6pPr>
    <a:lvl7pPr marL="2742981" algn="l" defTabSz="914326" rtl="0" eaLnBrk="1" latinLnBrk="0" hangingPunct="1">
      <a:defRPr sz="1200" kern="1200">
        <a:solidFill>
          <a:schemeClr val="tx1"/>
        </a:solidFill>
        <a:latin typeface="+mn-lt"/>
        <a:ea typeface="+mn-ea"/>
        <a:cs typeface="+mn-cs"/>
      </a:defRPr>
    </a:lvl7pPr>
    <a:lvl8pPr marL="3200144" algn="l" defTabSz="914326" rtl="0" eaLnBrk="1" latinLnBrk="0" hangingPunct="1">
      <a:defRPr sz="1200" kern="1200">
        <a:solidFill>
          <a:schemeClr val="tx1"/>
        </a:solidFill>
        <a:latin typeface="+mn-lt"/>
        <a:ea typeface="+mn-ea"/>
        <a:cs typeface="+mn-cs"/>
      </a:defRPr>
    </a:lvl8pPr>
    <a:lvl9pPr marL="3657308" algn="l" defTabSz="91432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3288" y="1143000"/>
            <a:ext cx="2511425" cy="3086100"/>
          </a:xfrm>
        </p:spPr>
      </p:sp>
      <p:sp>
        <p:nvSpPr>
          <p:cNvPr id="3" name="Notes Placeholder 2"/>
          <p:cNvSpPr>
            <a:spLocks noGrp="1"/>
          </p:cNvSpPr>
          <p:nvPr>
            <p:ph type="body" idx="1"/>
          </p:nvPr>
        </p:nvSpPr>
        <p:spPr/>
        <p:txBody>
          <a:bodyPr/>
          <a:lstStyle/>
          <a:p>
            <a:r>
              <a:rPr lang="en-US" dirty="0"/>
              <a:t>Not sure where the review score decrease is.</a:t>
            </a:r>
          </a:p>
          <a:p>
            <a:endParaRPr lang="en-US" dirty="0"/>
          </a:p>
          <a:p>
            <a:r>
              <a:rPr lang="en-US" dirty="0"/>
              <a:t>The problem isn’t clear. </a:t>
            </a:r>
          </a:p>
          <a:p>
            <a:endParaRPr lang="en-US" dirty="0"/>
          </a:p>
          <a:p>
            <a:r>
              <a:rPr lang="en-US" dirty="0"/>
              <a:t>Broadline papers matters –histogram of the number of papers on the board</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FAD926D-7EBE-2D43-BDCE-BD93764AAB26}" type="slidenum">
              <a:rPr lang="en-US" smtClean="0"/>
              <a:t>1</a:t>
            </a:fld>
            <a:endParaRPr lang="en-US"/>
          </a:p>
        </p:txBody>
      </p:sp>
    </p:spTree>
    <p:extLst>
      <p:ext uri="{BB962C8B-B14F-4D97-AF65-F5344CB8AC3E}">
        <p14:creationId xmlns:p14="http://schemas.microsoft.com/office/powerpoint/2010/main" val="383174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6434883"/>
            <a:ext cx="27203400" cy="13688907"/>
          </a:xfrm>
        </p:spPr>
        <p:txBody>
          <a:bodyPr anchor="b"/>
          <a:lstStyle>
            <a:lvl1pPr algn="ctr">
              <a:defRPr sz="21000"/>
            </a:lvl1pPr>
          </a:lstStyle>
          <a:p>
            <a:r>
              <a:rPr lang="en-US"/>
              <a:t>Click to edit Master title style</a:t>
            </a:r>
            <a:endParaRPr lang="en-US" dirty="0"/>
          </a:p>
        </p:txBody>
      </p:sp>
      <p:sp>
        <p:nvSpPr>
          <p:cNvPr id="3" name="Subtitle 2"/>
          <p:cNvSpPr>
            <a:spLocks noGrp="1"/>
          </p:cNvSpPr>
          <p:nvPr>
            <p:ph type="subTitle" idx="1"/>
          </p:nvPr>
        </p:nvSpPr>
        <p:spPr>
          <a:xfrm>
            <a:off x="4000500" y="20651687"/>
            <a:ext cx="24003000" cy="9493035"/>
          </a:xfrm>
        </p:spPr>
        <p:txBody>
          <a:bodyPr/>
          <a:lstStyle>
            <a:lvl1pPr marL="0" indent="0" algn="ctr">
              <a:buNone/>
              <a:defRPr sz="8400"/>
            </a:lvl1pPr>
            <a:lvl2pPr marL="1600130" indent="0" algn="ctr">
              <a:buNone/>
              <a:defRPr sz="7000"/>
            </a:lvl2pPr>
            <a:lvl3pPr marL="3200260" indent="0" algn="ctr">
              <a:buNone/>
              <a:defRPr sz="6300"/>
            </a:lvl3pPr>
            <a:lvl4pPr marL="4800390" indent="0" algn="ctr">
              <a:buNone/>
              <a:defRPr sz="5600"/>
            </a:lvl4pPr>
            <a:lvl5pPr marL="6400521" indent="0" algn="ctr">
              <a:buNone/>
              <a:defRPr sz="5600"/>
            </a:lvl5pPr>
            <a:lvl6pPr marL="8000651" indent="0" algn="ctr">
              <a:buNone/>
              <a:defRPr sz="5600"/>
            </a:lvl6pPr>
            <a:lvl7pPr marL="9600781" indent="0" algn="ctr">
              <a:buNone/>
              <a:defRPr sz="5600"/>
            </a:lvl7pPr>
            <a:lvl8pPr marL="11200911" indent="0" algn="ctr">
              <a:buNone/>
              <a:defRPr sz="5600"/>
            </a:lvl8pPr>
            <a:lvl9pPr marL="12801041" indent="0" algn="ctr">
              <a:buNone/>
              <a:defRPr sz="5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230808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3236031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902865" y="2093385"/>
            <a:ext cx="6900863" cy="333212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00278" y="2093385"/>
            <a:ext cx="20302538" cy="333212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337574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401583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3608" y="9802509"/>
            <a:ext cx="27603450" cy="16355691"/>
          </a:xfrm>
        </p:spPr>
        <p:txBody>
          <a:bodyPr anchor="b"/>
          <a:lstStyle>
            <a:lvl1pPr>
              <a:defRPr sz="21000"/>
            </a:lvl1pPr>
          </a:lstStyle>
          <a:p>
            <a:r>
              <a:rPr lang="en-US"/>
              <a:t>Click to edit Master title style</a:t>
            </a:r>
            <a:endParaRPr lang="en-US" dirty="0"/>
          </a:p>
        </p:txBody>
      </p:sp>
      <p:sp>
        <p:nvSpPr>
          <p:cNvPr id="3" name="Text Placeholder 2"/>
          <p:cNvSpPr>
            <a:spLocks noGrp="1"/>
          </p:cNvSpPr>
          <p:nvPr>
            <p:ph type="body" idx="1"/>
          </p:nvPr>
        </p:nvSpPr>
        <p:spPr>
          <a:xfrm>
            <a:off x="2183608" y="26312932"/>
            <a:ext cx="27603450" cy="8601071"/>
          </a:xfrm>
        </p:spPr>
        <p:txBody>
          <a:bodyPr/>
          <a:lstStyle>
            <a:lvl1pPr marL="0" indent="0">
              <a:buNone/>
              <a:defRPr sz="8400">
                <a:solidFill>
                  <a:schemeClr val="tx1"/>
                </a:solidFill>
              </a:defRPr>
            </a:lvl1pPr>
            <a:lvl2pPr marL="1600130" indent="0">
              <a:buNone/>
              <a:defRPr sz="7000">
                <a:solidFill>
                  <a:schemeClr val="tx1">
                    <a:tint val="75000"/>
                  </a:schemeClr>
                </a:solidFill>
              </a:defRPr>
            </a:lvl2pPr>
            <a:lvl3pPr marL="3200260" indent="0">
              <a:buNone/>
              <a:defRPr sz="6300">
                <a:solidFill>
                  <a:schemeClr val="tx1">
                    <a:tint val="75000"/>
                  </a:schemeClr>
                </a:solidFill>
              </a:defRPr>
            </a:lvl3pPr>
            <a:lvl4pPr marL="4800390" indent="0">
              <a:buNone/>
              <a:defRPr sz="5600">
                <a:solidFill>
                  <a:schemeClr val="tx1">
                    <a:tint val="75000"/>
                  </a:schemeClr>
                </a:solidFill>
              </a:defRPr>
            </a:lvl4pPr>
            <a:lvl5pPr marL="6400521" indent="0">
              <a:buNone/>
              <a:defRPr sz="5600">
                <a:solidFill>
                  <a:schemeClr val="tx1">
                    <a:tint val="75000"/>
                  </a:schemeClr>
                </a:solidFill>
              </a:defRPr>
            </a:lvl5pPr>
            <a:lvl6pPr marL="8000651" indent="0">
              <a:buNone/>
              <a:defRPr sz="5600">
                <a:solidFill>
                  <a:schemeClr val="tx1">
                    <a:tint val="75000"/>
                  </a:schemeClr>
                </a:solidFill>
              </a:defRPr>
            </a:lvl6pPr>
            <a:lvl7pPr marL="9600781" indent="0">
              <a:buNone/>
              <a:defRPr sz="5600">
                <a:solidFill>
                  <a:schemeClr val="tx1">
                    <a:tint val="75000"/>
                  </a:schemeClr>
                </a:solidFill>
              </a:defRPr>
            </a:lvl7pPr>
            <a:lvl8pPr marL="11200911" indent="0">
              <a:buNone/>
              <a:defRPr sz="5600">
                <a:solidFill>
                  <a:schemeClr val="tx1">
                    <a:tint val="75000"/>
                  </a:schemeClr>
                </a:solidFill>
              </a:defRPr>
            </a:lvl8pPr>
            <a:lvl9pPr marL="12801041"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0B498-9D4D-4FAD-891F-E57FF8B5A028}" type="datetimeFigureOut">
              <a:rPr lang="en-US" smtClean="0"/>
              <a:t>3/17/23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3841870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00275" y="10466919"/>
            <a:ext cx="13601700" cy="249476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202025" y="10466919"/>
            <a:ext cx="13601700" cy="249476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10B498-9D4D-4FAD-891F-E57FF8B5A028}" type="datetimeFigureOut">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61073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04443" y="2093395"/>
            <a:ext cx="27603450" cy="759989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04447" y="9638671"/>
            <a:ext cx="13539190" cy="4723761"/>
          </a:xfrm>
        </p:spPr>
        <p:txBody>
          <a:bodyPr anchor="b"/>
          <a:lstStyle>
            <a:lvl1pPr marL="0" indent="0">
              <a:buNone/>
              <a:defRPr sz="8400" b="1"/>
            </a:lvl1pPr>
            <a:lvl2pPr marL="1600130" indent="0">
              <a:buNone/>
              <a:defRPr sz="7000" b="1"/>
            </a:lvl2pPr>
            <a:lvl3pPr marL="3200260" indent="0">
              <a:buNone/>
              <a:defRPr sz="6300" b="1"/>
            </a:lvl3pPr>
            <a:lvl4pPr marL="4800390" indent="0">
              <a:buNone/>
              <a:defRPr sz="5600" b="1"/>
            </a:lvl4pPr>
            <a:lvl5pPr marL="6400521" indent="0">
              <a:buNone/>
              <a:defRPr sz="5600" b="1"/>
            </a:lvl5pPr>
            <a:lvl6pPr marL="8000651" indent="0">
              <a:buNone/>
              <a:defRPr sz="5600" b="1"/>
            </a:lvl6pPr>
            <a:lvl7pPr marL="9600781" indent="0">
              <a:buNone/>
              <a:defRPr sz="5600" b="1"/>
            </a:lvl7pPr>
            <a:lvl8pPr marL="11200911" indent="0">
              <a:buNone/>
              <a:defRPr sz="5600" b="1"/>
            </a:lvl8pPr>
            <a:lvl9pPr marL="12801041" indent="0">
              <a:buNone/>
              <a:defRPr sz="5600" b="1"/>
            </a:lvl9pPr>
          </a:lstStyle>
          <a:p>
            <a:pPr lvl="0"/>
            <a:r>
              <a:rPr lang="en-US"/>
              <a:t>Click to edit Master text styles</a:t>
            </a:r>
          </a:p>
        </p:txBody>
      </p:sp>
      <p:sp>
        <p:nvSpPr>
          <p:cNvPr id="4" name="Content Placeholder 3"/>
          <p:cNvSpPr>
            <a:spLocks noGrp="1"/>
          </p:cNvSpPr>
          <p:nvPr>
            <p:ph sz="half" idx="2"/>
          </p:nvPr>
        </p:nvSpPr>
        <p:spPr>
          <a:xfrm>
            <a:off x="2204447" y="14362431"/>
            <a:ext cx="13539190" cy="21124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202030" y="9638671"/>
            <a:ext cx="13605869" cy="4723761"/>
          </a:xfrm>
        </p:spPr>
        <p:txBody>
          <a:bodyPr anchor="b"/>
          <a:lstStyle>
            <a:lvl1pPr marL="0" indent="0">
              <a:buNone/>
              <a:defRPr sz="8400" b="1"/>
            </a:lvl1pPr>
            <a:lvl2pPr marL="1600130" indent="0">
              <a:buNone/>
              <a:defRPr sz="7000" b="1"/>
            </a:lvl2pPr>
            <a:lvl3pPr marL="3200260" indent="0">
              <a:buNone/>
              <a:defRPr sz="6300" b="1"/>
            </a:lvl3pPr>
            <a:lvl4pPr marL="4800390" indent="0">
              <a:buNone/>
              <a:defRPr sz="5600" b="1"/>
            </a:lvl4pPr>
            <a:lvl5pPr marL="6400521" indent="0">
              <a:buNone/>
              <a:defRPr sz="5600" b="1"/>
            </a:lvl5pPr>
            <a:lvl6pPr marL="8000651" indent="0">
              <a:buNone/>
              <a:defRPr sz="5600" b="1"/>
            </a:lvl6pPr>
            <a:lvl7pPr marL="9600781" indent="0">
              <a:buNone/>
              <a:defRPr sz="5600" b="1"/>
            </a:lvl7pPr>
            <a:lvl8pPr marL="11200911" indent="0">
              <a:buNone/>
              <a:defRPr sz="5600" b="1"/>
            </a:lvl8pPr>
            <a:lvl9pPr marL="12801041" indent="0">
              <a:buNone/>
              <a:defRPr sz="5600" b="1"/>
            </a:lvl9pPr>
          </a:lstStyle>
          <a:p>
            <a:pPr lvl="0"/>
            <a:r>
              <a:rPr lang="en-US"/>
              <a:t>Click to edit Master text styles</a:t>
            </a:r>
          </a:p>
        </p:txBody>
      </p:sp>
      <p:sp>
        <p:nvSpPr>
          <p:cNvPr id="6" name="Content Placeholder 5"/>
          <p:cNvSpPr>
            <a:spLocks noGrp="1"/>
          </p:cNvSpPr>
          <p:nvPr>
            <p:ph sz="quarter" idx="4"/>
          </p:nvPr>
        </p:nvSpPr>
        <p:spPr>
          <a:xfrm>
            <a:off x="16202030" y="14362431"/>
            <a:ext cx="13605869" cy="21124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10B498-9D4D-4FAD-891F-E57FF8B5A028}" type="datetimeFigureOut">
              <a:rPr lang="en-US" smtClean="0"/>
              <a:t>3/17/23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1225419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10B498-9D4D-4FAD-891F-E57FF8B5A028}" type="datetimeFigureOut">
              <a:rPr lang="en-US" smtClean="0"/>
              <a:t>3/17/23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310020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0B498-9D4D-4FAD-891F-E57FF8B5A028}" type="datetimeFigureOut">
              <a:rPr lang="en-US" smtClean="0"/>
              <a:t>3/17/23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271462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46" y="2621280"/>
            <a:ext cx="10322123" cy="9174480"/>
          </a:xfrm>
        </p:spPr>
        <p:txBody>
          <a:bodyPr anchor="b"/>
          <a:lstStyle>
            <a:lvl1pPr>
              <a:defRPr sz="11200"/>
            </a:lvl1pPr>
          </a:lstStyle>
          <a:p>
            <a:r>
              <a:rPr lang="en-US"/>
              <a:t>Click to edit Master title style</a:t>
            </a:r>
            <a:endParaRPr lang="en-US" dirty="0"/>
          </a:p>
        </p:txBody>
      </p:sp>
      <p:sp>
        <p:nvSpPr>
          <p:cNvPr id="3" name="Content Placeholder 2"/>
          <p:cNvSpPr>
            <a:spLocks noGrp="1"/>
          </p:cNvSpPr>
          <p:nvPr>
            <p:ph idx="1"/>
          </p:nvPr>
        </p:nvSpPr>
        <p:spPr>
          <a:xfrm>
            <a:off x="13605869" y="5661246"/>
            <a:ext cx="16202025" cy="27942117"/>
          </a:xfrm>
        </p:spPr>
        <p:txBody>
          <a:bodyPr/>
          <a:lstStyle>
            <a:lvl1pPr>
              <a:defRPr sz="11200"/>
            </a:lvl1pPr>
            <a:lvl2pPr>
              <a:defRPr sz="9800"/>
            </a:lvl2pPr>
            <a:lvl3pPr>
              <a:defRPr sz="84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04446" y="11795762"/>
            <a:ext cx="10322123" cy="21853105"/>
          </a:xfrm>
        </p:spPr>
        <p:txBody>
          <a:bodyPr/>
          <a:lstStyle>
            <a:lvl1pPr marL="0" indent="0">
              <a:buNone/>
              <a:defRPr sz="5600"/>
            </a:lvl1pPr>
            <a:lvl2pPr marL="1600130" indent="0">
              <a:buNone/>
              <a:defRPr sz="4900"/>
            </a:lvl2pPr>
            <a:lvl3pPr marL="3200260" indent="0">
              <a:buNone/>
              <a:defRPr sz="4200"/>
            </a:lvl3pPr>
            <a:lvl4pPr marL="4800390" indent="0">
              <a:buNone/>
              <a:defRPr sz="3500"/>
            </a:lvl4pPr>
            <a:lvl5pPr marL="6400521" indent="0">
              <a:buNone/>
              <a:defRPr sz="3500"/>
            </a:lvl5pPr>
            <a:lvl6pPr marL="8000651" indent="0">
              <a:buNone/>
              <a:defRPr sz="3500"/>
            </a:lvl6pPr>
            <a:lvl7pPr marL="9600781" indent="0">
              <a:buNone/>
              <a:defRPr sz="3500"/>
            </a:lvl7pPr>
            <a:lvl8pPr marL="11200911" indent="0">
              <a:buNone/>
              <a:defRPr sz="3500"/>
            </a:lvl8pPr>
            <a:lvl9pPr marL="12801041" indent="0">
              <a:buNone/>
              <a:defRPr sz="3500"/>
            </a:lvl9pPr>
          </a:lstStyle>
          <a:p>
            <a:pPr lvl="0"/>
            <a:r>
              <a:rPr lang="en-US"/>
              <a:t>Click to edit Master text styles</a:t>
            </a:r>
          </a:p>
        </p:txBody>
      </p:sp>
      <p:sp>
        <p:nvSpPr>
          <p:cNvPr id="5" name="Date Placeholder 4"/>
          <p:cNvSpPr>
            <a:spLocks noGrp="1"/>
          </p:cNvSpPr>
          <p:nvPr>
            <p:ph type="dt" sz="half" idx="10"/>
          </p:nvPr>
        </p:nvSpPr>
        <p:spPr/>
        <p:txBody>
          <a:bodyPr/>
          <a:lstStyle/>
          <a:p>
            <a:fld id="{3510B498-9D4D-4FAD-891F-E57FF8B5A028}" type="datetimeFigureOut">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160843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46" y="2621280"/>
            <a:ext cx="10322123" cy="9174480"/>
          </a:xfrm>
        </p:spPr>
        <p:txBody>
          <a:bodyPr anchor="b"/>
          <a:lstStyle>
            <a:lvl1pPr>
              <a:defRPr sz="11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605869" y="5661246"/>
            <a:ext cx="16202025" cy="27942117"/>
          </a:xfrm>
        </p:spPr>
        <p:txBody>
          <a:bodyPr anchor="t"/>
          <a:lstStyle>
            <a:lvl1pPr marL="0" indent="0">
              <a:buNone/>
              <a:defRPr sz="11200"/>
            </a:lvl1pPr>
            <a:lvl2pPr marL="1600130" indent="0">
              <a:buNone/>
              <a:defRPr sz="9800"/>
            </a:lvl2pPr>
            <a:lvl3pPr marL="3200260" indent="0">
              <a:buNone/>
              <a:defRPr sz="8400"/>
            </a:lvl3pPr>
            <a:lvl4pPr marL="4800390" indent="0">
              <a:buNone/>
              <a:defRPr sz="7000"/>
            </a:lvl4pPr>
            <a:lvl5pPr marL="6400521" indent="0">
              <a:buNone/>
              <a:defRPr sz="7000"/>
            </a:lvl5pPr>
            <a:lvl6pPr marL="8000651" indent="0">
              <a:buNone/>
              <a:defRPr sz="7000"/>
            </a:lvl6pPr>
            <a:lvl7pPr marL="9600781" indent="0">
              <a:buNone/>
              <a:defRPr sz="7000"/>
            </a:lvl7pPr>
            <a:lvl8pPr marL="11200911" indent="0">
              <a:buNone/>
              <a:defRPr sz="7000"/>
            </a:lvl8pPr>
            <a:lvl9pPr marL="12801041" indent="0">
              <a:buNone/>
              <a:defRPr sz="7000"/>
            </a:lvl9pPr>
          </a:lstStyle>
          <a:p>
            <a:r>
              <a:rPr lang="en-US"/>
              <a:t>Click icon to add picture</a:t>
            </a:r>
            <a:endParaRPr lang="en-US" dirty="0"/>
          </a:p>
        </p:txBody>
      </p:sp>
      <p:sp>
        <p:nvSpPr>
          <p:cNvPr id="4" name="Text Placeholder 3"/>
          <p:cNvSpPr>
            <a:spLocks noGrp="1"/>
          </p:cNvSpPr>
          <p:nvPr>
            <p:ph type="body" sz="half" idx="2"/>
          </p:nvPr>
        </p:nvSpPr>
        <p:spPr>
          <a:xfrm>
            <a:off x="2204446" y="11795762"/>
            <a:ext cx="10322123" cy="21853105"/>
          </a:xfrm>
        </p:spPr>
        <p:txBody>
          <a:bodyPr/>
          <a:lstStyle>
            <a:lvl1pPr marL="0" indent="0">
              <a:buNone/>
              <a:defRPr sz="5600"/>
            </a:lvl1pPr>
            <a:lvl2pPr marL="1600130" indent="0">
              <a:buNone/>
              <a:defRPr sz="4900"/>
            </a:lvl2pPr>
            <a:lvl3pPr marL="3200260" indent="0">
              <a:buNone/>
              <a:defRPr sz="4200"/>
            </a:lvl3pPr>
            <a:lvl4pPr marL="4800390" indent="0">
              <a:buNone/>
              <a:defRPr sz="3500"/>
            </a:lvl4pPr>
            <a:lvl5pPr marL="6400521" indent="0">
              <a:buNone/>
              <a:defRPr sz="3500"/>
            </a:lvl5pPr>
            <a:lvl6pPr marL="8000651" indent="0">
              <a:buNone/>
              <a:defRPr sz="3500"/>
            </a:lvl6pPr>
            <a:lvl7pPr marL="9600781" indent="0">
              <a:buNone/>
              <a:defRPr sz="3500"/>
            </a:lvl7pPr>
            <a:lvl8pPr marL="11200911" indent="0">
              <a:buNone/>
              <a:defRPr sz="3500"/>
            </a:lvl8pPr>
            <a:lvl9pPr marL="12801041" indent="0">
              <a:buNone/>
              <a:defRPr sz="3500"/>
            </a:lvl9pPr>
          </a:lstStyle>
          <a:p>
            <a:pPr lvl="0"/>
            <a:r>
              <a:rPr lang="en-US"/>
              <a:t>Click to edit Master text styles</a:t>
            </a:r>
          </a:p>
        </p:txBody>
      </p:sp>
      <p:sp>
        <p:nvSpPr>
          <p:cNvPr id="5" name="Date Placeholder 4"/>
          <p:cNvSpPr>
            <a:spLocks noGrp="1"/>
          </p:cNvSpPr>
          <p:nvPr>
            <p:ph type="dt" sz="half" idx="10"/>
          </p:nvPr>
        </p:nvSpPr>
        <p:spPr/>
        <p:txBody>
          <a:bodyPr/>
          <a:lstStyle/>
          <a:p>
            <a:fld id="{3510B498-9D4D-4FAD-891F-E57FF8B5A028}" type="datetimeFigureOut">
              <a:rPr lang="en-US" smtClean="0"/>
              <a:t>3/17/23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84714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0275" y="2093395"/>
            <a:ext cx="27603450" cy="759989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00275" y="10466919"/>
            <a:ext cx="27603450" cy="249476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00275" y="36443083"/>
            <a:ext cx="7200900" cy="2093383"/>
          </a:xfrm>
          <a:prstGeom prst="rect">
            <a:avLst/>
          </a:prstGeom>
        </p:spPr>
        <p:txBody>
          <a:bodyPr vert="horz" lIns="91440" tIns="45720" rIns="91440" bIns="45720" rtlCol="0" anchor="ctr"/>
          <a:lstStyle>
            <a:lvl1pPr algn="l">
              <a:defRPr sz="4200">
                <a:solidFill>
                  <a:schemeClr val="tx1">
                    <a:tint val="75000"/>
                  </a:schemeClr>
                </a:solidFill>
              </a:defRPr>
            </a:lvl1pPr>
          </a:lstStyle>
          <a:p>
            <a:fld id="{3510B498-9D4D-4FAD-891F-E57FF8B5A028}" type="datetimeFigureOut">
              <a:rPr lang="en-US" smtClean="0"/>
              <a:t>3/17/23</a:t>
            </a:fld>
            <a:endParaRPr lang="en-US"/>
          </a:p>
        </p:txBody>
      </p:sp>
      <p:sp>
        <p:nvSpPr>
          <p:cNvPr id="5" name="Footer Placeholder 4"/>
          <p:cNvSpPr>
            <a:spLocks noGrp="1"/>
          </p:cNvSpPr>
          <p:nvPr>
            <p:ph type="ftr" sz="quarter" idx="3"/>
          </p:nvPr>
        </p:nvSpPr>
        <p:spPr>
          <a:xfrm>
            <a:off x="10601325" y="36443083"/>
            <a:ext cx="10801350" cy="2093383"/>
          </a:xfrm>
          <a:prstGeom prst="rect">
            <a:avLst/>
          </a:prstGeom>
        </p:spPr>
        <p:txBody>
          <a:bodyPr vert="horz" lIns="91440" tIns="45720" rIns="91440" bIns="45720" rtlCol="0" anchor="ctr"/>
          <a:lstStyle>
            <a:lvl1pPr algn="ctr">
              <a:defRPr sz="4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602825" y="36443083"/>
            <a:ext cx="7200900" cy="2093383"/>
          </a:xfrm>
          <a:prstGeom prst="rect">
            <a:avLst/>
          </a:prstGeom>
        </p:spPr>
        <p:txBody>
          <a:bodyPr vert="horz" lIns="91440" tIns="45720" rIns="91440" bIns="45720" rtlCol="0" anchor="ctr"/>
          <a:lstStyle>
            <a:lvl1pPr algn="r">
              <a:defRPr sz="4200">
                <a:solidFill>
                  <a:schemeClr val="tx1">
                    <a:tint val="75000"/>
                  </a:schemeClr>
                </a:solidFill>
              </a:defRPr>
            </a:lvl1pPr>
          </a:lstStyle>
          <a:p>
            <a:fld id="{87B513E7-4515-4082-A960-D4704025B30C}" type="slidenum">
              <a:rPr lang="en-US" smtClean="0"/>
              <a:t>‹#›</a:t>
            </a:fld>
            <a:endParaRPr lang="en-US"/>
          </a:p>
        </p:txBody>
      </p:sp>
    </p:spTree>
    <p:extLst>
      <p:ext uri="{BB962C8B-B14F-4D97-AF65-F5344CB8AC3E}">
        <p14:creationId xmlns:p14="http://schemas.microsoft.com/office/powerpoint/2010/main" val="4139630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00260" rtl="0" eaLnBrk="1" latinLnBrk="0" hangingPunct="1">
        <a:lnSpc>
          <a:spcPct val="90000"/>
        </a:lnSpc>
        <a:spcBef>
          <a:spcPct val="0"/>
        </a:spcBef>
        <a:buNone/>
        <a:defRPr sz="15400" kern="1200">
          <a:solidFill>
            <a:schemeClr val="tx1"/>
          </a:solidFill>
          <a:latin typeface="+mj-lt"/>
          <a:ea typeface="+mj-ea"/>
          <a:cs typeface="+mj-cs"/>
        </a:defRPr>
      </a:lvl1pPr>
    </p:titleStyle>
    <p:bodyStyle>
      <a:lvl1pPr marL="800066" indent="-800066" algn="l" defTabSz="3200260" rtl="0" eaLnBrk="1" latinLnBrk="0" hangingPunct="1">
        <a:lnSpc>
          <a:spcPct val="90000"/>
        </a:lnSpc>
        <a:spcBef>
          <a:spcPts val="3500"/>
        </a:spcBef>
        <a:buFont typeface="Arial" panose="020B0604020202020204" pitchFamily="34" charset="0"/>
        <a:buChar char="•"/>
        <a:defRPr sz="9800" kern="1200">
          <a:solidFill>
            <a:schemeClr val="tx1"/>
          </a:solidFill>
          <a:latin typeface="+mn-lt"/>
          <a:ea typeface="+mn-ea"/>
          <a:cs typeface="+mn-cs"/>
        </a:defRPr>
      </a:lvl1pPr>
      <a:lvl2pPr marL="2400196" indent="-800066" algn="l" defTabSz="3200260" rtl="0" eaLnBrk="1" latinLnBrk="0" hangingPunct="1">
        <a:lnSpc>
          <a:spcPct val="90000"/>
        </a:lnSpc>
        <a:spcBef>
          <a:spcPts val="1750"/>
        </a:spcBef>
        <a:buFont typeface="Arial" panose="020B0604020202020204" pitchFamily="34" charset="0"/>
        <a:buChar char="•"/>
        <a:defRPr sz="8400" kern="1200">
          <a:solidFill>
            <a:schemeClr val="tx1"/>
          </a:solidFill>
          <a:latin typeface="+mn-lt"/>
          <a:ea typeface="+mn-ea"/>
          <a:cs typeface="+mn-cs"/>
        </a:defRPr>
      </a:lvl2pPr>
      <a:lvl3pPr marL="4000325" indent="-800066" algn="l" defTabSz="3200260" rtl="0" eaLnBrk="1" latinLnBrk="0" hangingPunct="1">
        <a:lnSpc>
          <a:spcPct val="90000"/>
        </a:lnSpc>
        <a:spcBef>
          <a:spcPts val="1750"/>
        </a:spcBef>
        <a:buFont typeface="Arial" panose="020B0604020202020204" pitchFamily="34" charset="0"/>
        <a:buChar char="•"/>
        <a:defRPr sz="7000" kern="1200">
          <a:solidFill>
            <a:schemeClr val="tx1"/>
          </a:solidFill>
          <a:latin typeface="+mn-lt"/>
          <a:ea typeface="+mn-ea"/>
          <a:cs typeface="+mn-cs"/>
        </a:defRPr>
      </a:lvl3pPr>
      <a:lvl4pPr marL="5600455" indent="-800066" algn="l" defTabSz="3200260" rtl="0" eaLnBrk="1" latinLnBrk="0" hangingPunct="1">
        <a:lnSpc>
          <a:spcPct val="90000"/>
        </a:lnSpc>
        <a:spcBef>
          <a:spcPts val="1750"/>
        </a:spcBef>
        <a:buFont typeface="Arial" panose="020B0604020202020204" pitchFamily="34" charset="0"/>
        <a:buChar char="•"/>
        <a:defRPr sz="6300" kern="1200">
          <a:solidFill>
            <a:schemeClr val="tx1"/>
          </a:solidFill>
          <a:latin typeface="+mn-lt"/>
          <a:ea typeface="+mn-ea"/>
          <a:cs typeface="+mn-cs"/>
        </a:defRPr>
      </a:lvl4pPr>
      <a:lvl5pPr marL="7200585" indent="-800066" algn="l" defTabSz="3200260" rtl="0" eaLnBrk="1" latinLnBrk="0" hangingPunct="1">
        <a:lnSpc>
          <a:spcPct val="90000"/>
        </a:lnSpc>
        <a:spcBef>
          <a:spcPts val="1750"/>
        </a:spcBef>
        <a:buFont typeface="Arial" panose="020B0604020202020204" pitchFamily="34" charset="0"/>
        <a:buChar char="•"/>
        <a:defRPr sz="6300" kern="1200">
          <a:solidFill>
            <a:schemeClr val="tx1"/>
          </a:solidFill>
          <a:latin typeface="+mn-lt"/>
          <a:ea typeface="+mn-ea"/>
          <a:cs typeface="+mn-cs"/>
        </a:defRPr>
      </a:lvl5pPr>
      <a:lvl6pPr marL="8800715" indent="-800066" algn="l" defTabSz="3200260" rtl="0" eaLnBrk="1" latinLnBrk="0" hangingPunct="1">
        <a:lnSpc>
          <a:spcPct val="90000"/>
        </a:lnSpc>
        <a:spcBef>
          <a:spcPts val="1750"/>
        </a:spcBef>
        <a:buFont typeface="Arial" panose="020B0604020202020204" pitchFamily="34" charset="0"/>
        <a:buChar char="•"/>
        <a:defRPr sz="6300" kern="1200">
          <a:solidFill>
            <a:schemeClr val="tx1"/>
          </a:solidFill>
          <a:latin typeface="+mn-lt"/>
          <a:ea typeface="+mn-ea"/>
          <a:cs typeface="+mn-cs"/>
        </a:defRPr>
      </a:lvl6pPr>
      <a:lvl7pPr marL="10400845" indent="-800066" algn="l" defTabSz="3200260" rtl="0" eaLnBrk="1" latinLnBrk="0" hangingPunct="1">
        <a:lnSpc>
          <a:spcPct val="90000"/>
        </a:lnSpc>
        <a:spcBef>
          <a:spcPts val="1750"/>
        </a:spcBef>
        <a:buFont typeface="Arial" panose="020B0604020202020204" pitchFamily="34" charset="0"/>
        <a:buChar char="•"/>
        <a:defRPr sz="6300" kern="1200">
          <a:solidFill>
            <a:schemeClr val="tx1"/>
          </a:solidFill>
          <a:latin typeface="+mn-lt"/>
          <a:ea typeface="+mn-ea"/>
          <a:cs typeface="+mn-cs"/>
        </a:defRPr>
      </a:lvl7pPr>
      <a:lvl8pPr marL="12000976" indent="-800066" algn="l" defTabSz="3200260" rtl="0" eaLnBrk="1" latinLnBrk="0" hangingPunct="1">
        <a:lnSpc>
          <a:spcPct val="90000"/>
        </a:lnSpc>
        <a:spcBef>
          <a:spcPts val="1750"/>
        </a:spcBef>
        <a:buFont typeface="Arial" panose="020B0604020202020204" pitchFamily="34" charset="0"/>
        <a:buChar char="•"/>
        <a:defRPr sz="6300" kern="1200">
          <a:solidFill>
            <a:schemeClr val="tx1"/>
          </a:solidFill>
          <a:latin typeface="+mn-lt"/>
          <a:ea typeface="+mn-ea"/>
          <a:cs typeface="+mn-cs"/>
        </a:defRPr>
      </a:lvl8pPr>
      <a:lvl9pPr marL="13601106" indent="-800066" algn="l" defTabSz="3200260" rtl="0" eaLnBrk="1" latinLnBrk="0" hangingPunct="1">
        <a:lnSpc>
          <a:spcPct val="90000"/>
        </a:lnSpc>
        <a:spcBef>
          <a:spcPts val="1750"/>
        </a:spcBef>
        <a:buFont typeface="Arial" panose="020B0604020202020204" pitchFamily="34" charset="0"/>
        <a:buChar char="•"/>
        <a:defRPr sz="6300" kern="1200">
          <a:solidFill>
            <a:schemeClr val="tx1"/>
          </a:solidFill>
          <a:latin typeface="+mn-lt"/>
          <a:ea typeface="+mn-ea"/>
          <a:cs typeface="+mn-cs"/>
        </a:defRPr>
      </a:lvl9pPr>
    </p:bodyStyle>
    <p:otherStyle>
      <a:defPPr>
        <a:defRPr lang="en-US"/>
      </a:defPPr>
      <a:lvl1pPr marL="0" algn="l" defTabSz="3200260" rtl="0" eaLnBrk="1" latinLnBrk="0" hangingPunct="1">
        <a:defRPr sz="6300" kern="1200">
          <a:solidFill>
            <a:schemeClr val="tx1"/>
          </a:solidFill>
          <a:latin typeface="+mn-lt"/>
          <a:ea typeface="+mn-ea"/>
          <a:cs typeface="+mn-cs"/>
        </a:defRPr>
      </a:lvl1pPr>
      <a:lvl2pPr marL="1600130" algn="l" defTabSz="3200260" rtl="0" eaLnBrk="1" latinLnBrk="0" hangingPunct="1">
        <a:defRPr sz="6300" kern="1200">
          <a:solidFill>
            <a:schemeClr val="tx1"/>
          </a:solidFill>
          <a:latin typeface="+mn-lt"/>
          <a:ea typeface="+mn-ea"/>
          <a:cs typeface="+mn-cs"/>
        </a:defRPr>
      </a:lvl2pPr>
      <a:lvl3pPr marL="3200260" algn="l" defTabSz="3200260" rtl="0" eaLnBrk="1" latinLnBrk="0" hangingPunct="1">
        <a:defRPr sz="6300" kern="1200">
          <a:solidFill>
            <a:schemeClr val="tx1"/>
          </a:solidFill>
          <a:latin typeface="+mn-lt"/>
          <a:ea typeface="+mn-ea"/>
          <a:cs typeface="+mn-cs"/>
        </a:defRPr>
      </a:lvl3pPr>
      <a:lvl4pPr marL="4800390" algn="l" defTabSz="3200260" rtl="0" eaLnBrk="1" latinLnBrk="0" hangingPunct="1">
        <a:defRPr sz="6300" kern="1200">
          <a:solidFill>
            <a:schemeClr val="tx1"/>
          </a:solidFill>
          <a:latin typeface="+mn-lt"/>
          <a:ea typeface="+mn-ea"/>
          <a:cs typeface="+mn-cs"/>
        </a:defRPr>
      </a:lvl4pPr>
      <a:lvl5pPr marL="6400521" algn="l" defTabSz="3200260" rtl="0" eaLnBrk="1" latinLnBrk="0" hangingPunct="1">
        <a:defRPr sz="6300" kern="1200">
          <a:solidFill>
            <a:schemeClr val="tx1"/>
          </a:solidFill>
          <a:latin typeface="+mn-lt"/>
          <a:ea typeface="+mn-ea"/>
          <a:cs typeface="+mn-cs"/>
        </a:defRPr>
      </a:lvl5pPr>
      <a:lvl6pPr marL="8000651" algn="l" defTabSz="3200260" rtl="0" eaLnBrk="1" latinLnBrk="0" hangingPunct="1">
        <a:defRPr sz="6300" kern="1200">
          <a:solidFill>
            <a:schemeClr val="tx1"/>
          </a:solidFill>
          <a:latin typeface="+mn-lt"/>
          <a:ea typeface="+mn-ea"/>
          <a:cs typeface="+mn-cs"/>
        </a:defRPr>
      </a:lvl6pPr>
      <a:lvl7pPr marL="9600781" algn="l" defTabSz="3200260" rtl="0" eaLnBrk="1" latinLnBrk="0" hangingPunct="1">
        <a:defRPr sz="6300" kern="1200">
          <a:solidFill>
            <a:schemeClr val="tx1"/>
          </a:solidFill>
          <a:latin typeface="+mn-lt"/>
          <a:ea typeface="+mn-ea"/>
          <a:cs typeface="+mn-cs"/>
        </a:defRPr>
      </a:lvl7pPr>
      <a:lvl8pPr marL="11200911" algn="l" defTabSz="3200260" rtl="0" eaLnBrk="1" latinLnBrk="0" hangingPunct="1">
        <a:defRPr sz="6300" kern="1200">
          <a:solidFill>
            <a:schemeClr val="tx1"/>
          </a:solidFill>
          <a:latin typeface="+mn-lt"/>
          <a:ea typeface="+mn-ea"/>
          <a:cs typeface="+mn-cs"/>
        </a:defRPr>
      </a:lvl8pPr>
      <a:lvl9pPr marL="12801041" algn="l" defTabSz="3200260" rtl="0" eaLnBrk="1" latinLnBrk="0" hangingPunct="1">
        <a:defRPr sz="6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074D9C-0647-4697-8C43-9C38EB7E0278}"/>
              </a:ext>
            </a:extLst>
          </p:cNvPr>
          <p:cNvSpPr/>
          <p:nvPr/>
        </p:nvSpPr>
        <p:spPr>
          <a:xfrm>
            <a:off x="0" y="32358698"/>
            <a:ext cx="32004000" cy="6960507"/>
          </a:xfrm>
          <a:prstGeom prst="rect">
            <a:avLst/>
          </a:prstGeom>
          <a:solidFill>
            <a:srgbClr val="8C1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98AF760-C359-4592-BF1F-0C7A94DA9F89}"/>
              </a:ext>
            </a:extLst>
          </p:cNvPr>
          <p:cNvSpPr txBox="1"/>
          <p:nvPr/>
        </p:nvSpPr>
        <p:spPr>
          <a:xfrm>
            <a:off x="609602" y="11836613"/>
            <a:ext cx="9904934" cy="19435705"/>
          </a:xfrm>
          <a:prstGeom prst="rect">
            <a:avLst/>
          </a:prstGeom>
          <a:noFill/>
        </p:spPr>
        <p:txBody>
          <a:bodyPr wrap="square" rtlCol="0">
            <a:spAutoFit/>
          </a:bodyPr>
          <a:lstStyle/>
          <a:p>
            <a:pPr>
              <a:lnSpc>
                <a:spcPct val="120000"/>
              </a:lnSpc>
            </a:pPr>
            <a:r>
              <a:rPr lang="en-US" sz="4799" b="1" dirty="0">
                <a:solidFill>
                  <a:srgbClr val="8C1616"/>
                </a:solidFill>
                <a:latin typeface="Lato Black" panose="020F0A02020204030203" pitchFamily="34" charset="0"/>
                <a:cs typeface="Arial" panose="020B0604020202020204" pitchFamily="34" charset="0"/>
              </a:rPr>
              <a:t>INTRODUCTION</a:t>
            </a:r>
          </a:p>
          <a:p>
            <a:pPr>
              <a:lnSpc>
                <a:spcPct val="120000"/>
              </a:lnSpc>
            </a:pPr>
            <a:r>
              <a:rPr lang="en-US" sz="2400" dirty="0">
                <a:latin typeface="Lato" panose="020F0502020204030203" pitchFamily="34" charset="0"/>
                <a:cs typeface="Arial" panose="020B0604020202020204" pitchFamily="34" charset="0"/>
              </a:rPr>
              <a:t>Peer review is the cornerstone of scientific evaluation. Double-blind review is argued to be the gold standard of peer review processes because anonymity results an a more objective review outcome. However, few studies have examined the causal effects of double-blind review policies because of the complexities of dealing with textual data. We present a new procedure that allows for handling different distribution of textual confounds. This study contributes in two important ways, first we provide a new procedure for analyzing causal inference with text data, second, we provide a case study of how this method can be used to analyze changes in a leading machine learning conference.</a:t>
            </a:r>
          </a:p>
          <a:p>
            <a:pPr>
              <a:lnSpc>
                <a:spcPct val="120000"/>
              </a:lnSpc>
            </a:pPr>
            <a:endParaRPr lang="en-US" sz="2400" dirty="0">
              <a:latin typeface="Lato" panose="020F0502020204030203" pitchFamily="34" charset="0"/>
              <a:cs typeface="Arial" panose="020B0604020202020204" pitchFamily="34" charset="0"/>
            </a:endParaRPr>
          </a:p>
          <a:p>
            <a:pPr>
              <a:lnSpc>
                <a:spcPct val="120000"/>
              </a:lnSpc>
            </a:pPr>
            <a:r>
              <a:rPr lang="en-US" sz="4799" b="1" dirty="0">
                <a:solidFill>
                  <a:srgbClr val="8C1616"/>
                </a:solidFill>
                <a:latin typeface="Lato Black" panose="020F0A02020204030203" pitchFamily="34" charset="0"/>
                <a:cs typeface="Arial" panose="020B0604020202020204" pitchFamily="34" charset="0"/>
              </a:rPr>
              <a:t>BACKGROUND</a:t>
            </a:r>
          </a:p>
          <a:p>
            <a:pPr>
              <a:lnSpc>
                <a:spcPct val="120000"/>
              </a:lnSpc>
            </a:pPr>
            <a:r>
              <a:rPr lang="en-US" sz="2400" dirty="0">
                <a:latin typeface="Lato" panose="020F0502020204030203" pitchFamily="34" charset="0"/>
                <a:cs typeface="Arial" panose="020B0604020202020204" pitchFamily="34" charset="0"/>
              </a:rPr>
              <a:t>ICRL, a leading machine learning conference, experienced a policy shift from single-blind review to double-blind review during the years 2017 to 2018. This event sets up a natural experiment to analyze how double-blind review caused changes in scientific evaluation. </a:t>
            </a:r>
          </a:p>
          <a:p>
            <a:pPr>
              <a:lnSpc>
                <a:spcPct val="120000"/>
              </a:lnSpc>
            </a:pPr>
            <a:endParaRPr lang="en-US" sz="2400" dirty="0">
              <a:latin typeface="Lato" panose="020F0502020204030203" pitchFamily="34" charset="0"/>
              <a:cs typeface="Arial" panose="020B0604020202020204" pitchFamily="34" charset="0"/>
            </a:endParaRPr>
          </a:p>
          <a:p>
            <a:pPr>
              <a:lnSpc>
                <a:spcPct val="120000"/>
              </a:lnSpc>
            </a:pPr>
            <a:r>
              <a:rPr lang="en-US" sz="4400" b="1" dirty="0">
                <a:solidFill>
                  <a:srgbClr val="8C1616"/>
                </a:solidFill>
                <a:latin typeface="Lato Black" panose="020F0A02020204030203" pitchFamily="34" charset="0"/>
                <a:cs typeface="Arial" panose="020B0604020202020204" pitchFamily="34" charset="0"/>
              </a:rPr>
              <a:t>RESEARCH QUESTION</a:t>
            </a:r>
          </a:p>
          <a:p>
            <a:pPr marL="457200" indent="-457200">
              <a:lnSpc>
                <a:spcPct val="120000"/>
              </a:lnSpc>
              <a:buFont typeface="Arial" panose="020B0604020202020204" pitchFamily="34" charset="0"/>
              <a:buChar char="•"/>
            </a:pPr>
            <a:r>
              <a:rPr lang="en-US" sz="2400" dirty="0">
                <a:latin typeface="Lato" panose="020F0502020204030203" pitchFamily="34" charset="0"/>
                <a:cs typeface="Arial" panose="020B0604020202020204" pitchFamily="34" charset="0"/>
              </a:rPr>
              <a:t>What is the effect on review score of changing review policies from single to double blind review?</a:t>
            </a:r>
          </a:p>
          <a:p>
            <a:pPr marL="457200" indent="-457200">
              <a:lnSpc>
                <a:spcPct val="120000"/>
              </a:lnSpc>
              <a:buFont typeface="Arial" panose="020B0604020202020204" pitchFamily="34" charset="0"/>
              <a:buChar char="•"/>
            </a:pPr>
            <a:r>
              <a:rPr lang="en-US" sz="2400" dirty="0">
                <a:latin typeface="Lato" panose="020F0502020204030203" pitchFamily="34" charset="0"/>
                <a:cs typeface="Arial" panose="020B0604020202020204" pitchFamily="34" charset="0"/>
              </a:rPr>
              <a:t>How can a method control for textual confounds while estimating the causal effect of the policy?</a:t>
            </a:r>
          </a:p>
          <a:p>
            <a:pPr>
              <a:lnSpc>
                <a:spcPct val="120000"/>
              </a:lnSpc>
            </a:pPr>
            <a:endParaRPr lang="en-US" sz="2400" dirty="0">
              <a:latin typeface="Lato" panose="020F0502020204030203" pitchFamily="34" charset="0"/>
              <a:cs typeface="Arial" panose="020B0604020202020204" pitchFamily="34" charset="0"/>
            </a:endParaRPr>
          </a:p>
          <a:p>
            <a:pPr>
              <a:lnSpc>
                <a:spcPct val="120000"/>
              </a:lnSpc>
            </a:pPr>
            <a:r>
              <a:rPr lang="en-US" sz="4799" b="1" dirty="0">
                <a:solidFill>
                  <a:srgbClr val="8C1616"/>
                </a:solidFill>
                <a:latin typeface="Lato Black" panose="020F0A02020204030203" pitchFamily="34" charset="0"/>
                <a:cs typeface="Arial" panose="020B0604020202020204" pitchFamily="34" charset="0"/>
              </a:rPr>
              <a:t>EXPERIMENTAL SETUP</a:t>
            </a:r>
            <a:endParaRPr lang="en-US" sz="4799" b="1" dirty="0">
              <a:latin typeface="Lato" panose="020F0502020204030203" pitchFamily="34" charset="0"/>
              <a:cs typeface="Arial" panose="020B0604020202020204" pitchFamily="34" charset="0"/>
            </a:endParaRPr>
          </a:p>
          <a:p>
            <a:pPr>
              <a:lnSpc>
                <a:spcPct val="120000"/>
              </a:lnSpc>
            </a:pPr>
            <a:endParaRPr lang="en-US" sz="1600" b="1" dirty="0">
              <a:latin typeface="Lato" panose="020F0502020204030203" pitchFamily="34" charset="0"/>
              <a:cs typeface="Arial" panose="020B0604020202020204" pitchFamily="34" charset="0"/>
            </a:endParaRPr>
          </a:p>
          <a:p>
            <a:pPr>
              <a:lnSpc>
                <a:spcPct val="120000"/>
              </a:lnSpc>
            </a:pPr>
            <a:endParaRPr lang="en-US" sz="1600" b="1" dirty="0">
              <a:latin typeface="Lato" panose="020F0502020204030203" pitchFamily="34" charset="0"/>
              <a:cs typeface="Arial" panose="020B0604020202020204" pitchFamily="34" charset="0"/>
            </a:endParaRPr>
          </a:p>
          <a:p>
            <a:pPr>
              <a:lnSpc>
                <a:spcPct val="120000"/>
              </a:lnSpc>
            </a:pPr>
            <a:endParaRPr lang="en-US" sz="1600" b="1" dirty="0">
              <a:latin typeface="Lato" panose="020F0502020204030203" pitchFamily="34" charset="0"/>
              <a:cs typeface="Arial" panose="020B0604020202020204" pitchFamily="34" charset="0"/>
            </a:endParaRPr>
          </a:p>
          <a:p>
            <a:pPr>
              <a:lnSpc>
                <a:spcPct val="120000"/>
              </a:lnSpc>
            </a:pPr>
            <a:endParaRPr lang="en-US" sz="1600" b="1" dirty="0">
              <a:latin typeface="Lato" panose="020F0502020204030203" pitchFamily="34" charset="0"/>
              <a:cs typeface="Arial" panose="020B0604020202020204" pitchFamily="34" charset="0"/>
            </a:endParaRPr>
          </a:p>
          <a:p>
            <a:pPr>
              <a:lnSpc>
                <a:spcPct val="120000"/>
              </a:lnSpc>
            </a:pPr>
            <a:endParaRPr lang="en-US" sz="1600" b="1" dirty="0">
              <a:latin typeface="Lato" panose="020F0502020204030203" pitchFamily="34" charset="0"/>
              <a:cs typeface="Arial" panose="020B0604020202020204" pitchFamily="34" charset="0"/>
            </a:endParaRPr>
          </a:p>
          <a:p>
            <a:pPr>
              <a:lnSpc>
                <a:spcPct val="120000"/>
              </a:lnSpc>
            </a:pPr>
            <a:endParaRPr lang="en-US" sz="1600" b="1" dirty="0">
              <a:latin typeface="Lato" panose="020F0502020204030203" pitchFamily="34" charset="0"/>
              <a:cs typeface="Arial" panose="020B0604020202020204" pitchFamily="34" charset="0"/>
            </a:endParaRPr>
          </a:p>
          <a:p>
            <a:pPr>
              <a:lnSpc>
                <a:spcPct val="120000"/>
              </a:lnSpc>
            </a:pPr>
            <a:endParaRPr lang="en-US" sz="1600" b="1" dirty="0">
              <a:latin typeface="Lato" panose="020F0502020204030203" pitchFamily="34" charset="0"/>
              <a:cs typeface="Arial" panose="020B0604020202020204" pitchFamily="34" charset="0"/>
            </a:endParaRPr>
          </a:p>
          <a:p>
            <a:pPr>
              <a:lnSpc>
                <a:spcPct val="120000"/>
              </a:lnSpc>
            </a:pPr>
            <a:r>
              <a:rPr lang="en-US" sz="4799" b="1" dirty="0">
                <a:solidFill>
                  <a:srgbClr val="8C1616"/>
                </a:solidFill>
                <a:latin typeface="Lato Black" panose="020F0A02020204030203" pitchFamily="34" charset="0"/>
                <a:cs typeface="Arial" panose="020B0604020202020204" pitchFamily="34" charset="0"/>
              </a:rPr>
              <a:t>PROCEDURE</a:t>
            </a:r>
          </a:p>
          <a:p>
            <a:pPr marL="742867" indent="-742867">
              <a:lnSpc>
                <a:spcPct val="120000"/>
              </a:lnSpc>
              <a:buFont typeface="+mj-lt"/>
              <a:buAutoNum type="arabicPeriod"/>
            </a:pPr>
            <a:r>
              <a:rPr lang="en-US" sz="4400" dirty="0">
                <a:latin typeface="Lato" panose="020F0502020204030203" pitchFamily="34" charset="0"/>
                <a:cs typeface="Arial" panose="020B0604020202020204" pitchFamily="34" charset="0"/>
              </a:rPr>
              <a:t>Potential Outcome Matching Estimator</a:t>
            </a:r>
          </a:p>
          <a:p>
            <a:pPr marL="742867" indent="-742867">
              <a:lnSpc>
                <a:spcPct val="120000"/>
              </a:lnSpc>
              <a:buFont typeface="+mj-lt"/>
              <a:buAutoNum type="arabicPeriod"/>
            </a:pPr>
            <a:r>
              <a:rPr lang="en-US" sz="4400" dirty="0">
                <a:latin typeface="Lato" panose="020F0502020204030203" pitchFamily="34" charset="0"/>
                <a:cs typeface="Arial" panose="020B0604020202020204" pitchFamily="34" charset="0"/>
              </a:rPr>
              <a:t>SPECTER Word Embedding</a:t>
            </a:r>
          </a:p>
          <a:p>
            <a:pPr marL="742867" indent="-742867">
              <a:lnSpc>
                <a:spcPct val="120000"/>
              </a:lnSpc>
              <a:buFont typeface="+mj-lt"/>
              <a:buAutoNum type="arabicPeriod"/>
            </a:pPr>
            <a:r>
              <a:rPr lang="en-US" sz="4400" dirty="0">
                <a:latin typeface="Lato" panose="020F0502020204030203" pitchFamily="34" charset="0"/>
                <a:cs typeface="Arial" panose="020B0604020202020204" pitchFamily="34" charset="0"/>
              </a:rPr>
              <a:t>KNN-Matching</a:t>
            </a:r>
            <a:endParaRPr lang="en-US" sz="4400" b="1" dirty="0">
              <a:latin typeface="Lato" panose="020F0502020204030203" pitchFamily="34" charset="0"/>
              <a:cs typeface="Arial" panose="020B0604020202020204" pitchFamily="34" charset="0"/>
            </a:endParaRPr>
          </a:p>
        </p:txBody>
      </p:sp>
      <p:sp>
        <p:nvSpPr>
          <p:cNvPr id="6" name="TextBox 5">
            <a:extLst>
              <a:ext uri="{FF2B5EF4-FFF2-40B4-BE49-F238E27FC236}">
                <a16:creationId xmlns:a16="http://schemas.microsoft.com/office/drawing/2014/main" id="{1E1E7EF1-9C6B-4FC5-9AB8-52260F86FE16}"/>
              </a:ext>
            </a:extLst>
          </p:cNvPr>
          <p:cNvSpPr txBox="1"/>
          <p:nvPr/>
        </p:nvSpPr>
        <p:spPr>
          <a:xfrm>
            <a:off x="3905252" y="6960506"/>
            <a:ext cx="9148840" cy="1754326"/>
          </a:xfrm>
          <a:prstGeom prst="rect">
            <a:avLst/>
          </a:prstGeom>
          <a:noFill/>
        </p:spPr>
        <p:txBody>
          <a:bodyPr wrap="square" rtlCol="0">
            <a:spAutoFit/>
          </a:bodyPr>
          <a:lstStyle/>
          <a:p>
            <a:r>
              <a:rPr lang="en-US" sz="5400" b="1" i="1" dirty="0">
                <a:latin typeface="Lato" panose="020F0502020204030203" pitchFamily="34" charset="0"/>
                <a:cs typeface="Lato" panose="020F0502020204030203" pitchFamily="34" charset="0"/>
              </a:rPr>
              <a:t>Title:</a:t>
            </a:r>
            <a:br>
              <a:rPr lang="en-US" sz="5400" i="1" dirty="0">
                <a:latin typeface="Lato" panose="020F0502020204030203" pitchFamily="34" charset="0"/>
                <a:cs typeface="Lato" panose="020F0502020204030203" pitchFamily="34" charset="0"/>
              </a:rPr>
            </a:br>
            <a:r>
              <a:rPr lang="en-US" sz="5400" i="1" dirty="0">
                <a:latin typeface="Lato" panose="020F0502020204030203" pitchFamily="34" charset="0"/>
                <a:cs typeface="Lato" panose="020F0502020204030203" pitchFamily="34" charset="0"/>
              </a:rPr>
              <a:t>Subtitle</a:t>
            </a:r>
          </a:p>
        </p:txBody>
      </p:sp>
      <p:sp>
        <p:nvSpPr>
          <p:cNvPr id="7" name="TextBox 6">
            <a:extLst>
              <a:ext uri="{FF2B5EF4-FFF2-40B4-BE49-F238E27FC236}">
                <a16:creationId xmlns:a16="http://schemas.microsoft.com/office/drawing/2014/main" id="{533EE459-B491-419A-8641-59F82ADBA5B3}"/>
              </a:ext>
            </a:extLst>
          </p:cNvPr>
          <p:cNvSpPr txBox="1"/>
          <p:nvPr/>
        </p:nvSpPr>
        <p:spPr>
          <a:xfrm>
            <a:off x="4558875" y="9296017"/>
            <a:ext cx="7517322" cy="1446550"/>
          </a:xfrm>
          <a:prstGeom prst="rect">
            <a:avLst/>
          </a:prstGeom>
          <a:noFill/>
        </p:spPr>
        <p:txBody>
          <a:bodyPr wrap="square" rtlCol="0">
            <a:spAutoFit/>
          </a:bodyPr>
          <a:lstStyle/>
          <a:p>
            <a:r>
              <a:rPr lang="en-US" sz="4400" b="1" dirty="0">
                <a:highlight>
                  <a:srgbClr val="FFD54F"/>
                </a:highlight>
                <a:latin typeface="Lato" panose="020F0502020204030203" pitchFamily="34" charset="0"/>
                <a:cs typeface="Lato" panose="020F0502020204030203" pitchFamily="34" charset="0"/>
              </a:rPr>
              <a:t>Leeroy </a:t>
            </a:r>
            <a:r>
              <a:rPr lang="en-US" sz="4400" dirty="0">
                <a:latin typeface="Lato" panose="020F0502020204030203" pitchFamily="34" charset="0"/>
                <a:cs typeface="Lato" panose="020F0502020204030203" pitchFamily="34" charset="0"/>
              </a:rPr>
              <a:t>Jenkins, author2, </a:t>
            </a:r>
            <a:br>
              <a:rPr lang="en-US" sz="4400" dirty="0">
                <a:latin typeface="Lato" panose="020F0502020204030203" pitchFamily="34" charset="0"/>
                <a:cs typeface="Lato" panose="020F0502020204030203" pitchFamily="34" charset="0"/>
              </a:rPr>
            </a:br>
            <a:r>
              <a:rPr lang="en-US" sz="4400" dirty="0">
                <a:latin typeface="Lato" panose="020F0502020204030203" pitchFamily="34" charset="0"/>
                <a:cs typeface="Lato" panose="020F0502020204030203" pitchFamily="34" charset="0"/>
              </a:rPr>
              <a:t>author3, author4</a:t>
            </a:r>
            <a:endParaRPr lang="en-US" sz="4400" b="1" dirty="0">
              <a:latin typeface="Lato" panose="020F0502020204030203" pitchFamily="34" charset="0"/>
              <a:cs typeface="Lato" panose="020F0502020204030203" pitchFamily="34" charset="0"/>
            </a:endParaRPr>
          </a:p>
        </p:txBody>
      </p:sp>
      <p:sp>
        <p:nvSpPr>
          <p:cNvPr id="8" name="Graphic 18">
            <a:extLst>
              <a:ext uri="{FF2B5EF4-FFF2-40B4-BE49-F238E27FC236}">
                <a16:creationId xmlns:a16="http://schemas.microsoft.com/office/drawing/2014/main" id="{AEDBCDB9-CB31-46F9-BCA9-A3365D112F83}"/>
              </a:ext>
            </a:extLst>
          </p:cNvPr>
          <p:cNvSpPr/>
          <p:nvPr/>
        </p:nvSpPr>
        <p:spPr>
          <a:xfrm>
            <a:off x="4067140" y="9497186"/>
            <a:ext cx="360430" cy="335196"/>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endParaRPr lang="en-US"/>
          </a:p>
        </p:txBody>
      </p:sp>
      <p:sp>
        <p:nvSpPr>
          <p:cNvPr id="10" name="Rectangle 9">
            <a:extLst>
              <a:ext uri="{FF2B5EF4-FFF2-40B4-BE49-F238E27FC236}">
                <a16:creationId xmlns:a16="http://schemas.microsoft.com/office/drawing/2014/main" id="{030386EC-D1AC-48D0-B2EC-0AD1DA88A8AB}"/>
              </a:ext>
            </a:extLst>
          </p:cNvPr>
          <p:cNvSpPr/>
          <p:nvPr/>
        </p:nvSpPr>
        <p:spPr>
          <a:xfrm>
            <a:off x="0" y="1"/>
            <a:ext cx="32004000" cy="11772900"/>
          </a:xfrm>
          <a:prstGeom prst="rect">
            <a:avLst/>
          </a:prstGeom>
          <a:solidFill>
            <a:srgbClr val="8C1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99EE2F9-E368-471F-966F-6846CB3D7866}"/>
              </a:ext>
            </a:extLst>
          </p:cNvPr>
          <p:cNvSpPr/>
          <p:nvPr/>
        </p:nvSpPr>
        <p:spPr>
          <a:xfrm>
            <a:off x="1643046" y="1418496"/>
            <a:ext cx="28717913" cy="8912248"/>
          </a:xfrm>
          <a:prstGeom prst="rect">
            <a:avLst/>
          </a:prstGeom>
        </p:spPr>
        <p:txBody>
          <a:bodyPr wrap="square">
            <a:spAutoFit/>
          </a:bodyPr>
          <a:lstStyle/>
          <a:p>
            <a:pPr>
              <a:lnSpc>
                <a:spcPct val="130000"/>
              </a:lnSpc>
            </a:pPr>
            <a:r>
              <a:rPr lang="en-US" sz="12498" b="1" dirty="0">
                <a:solidFill>
                  <a:schemeClr val="bg1"/>
                </a:solidFill>
                <a:latin typeface="Lato Black" panose="020F0A02020204030203" pitchFamily="34" charset="0"/>
                <a:cs typeface="Arial" panose="020B0604020202020204" pitchFamily="34" charset="0"/>
              </a:rPr>
              <a:t>Does double-blind review policy matter?</a:t>
            </a:r>
          </a:p>
          <a:p>
            <a:pPr>
              <a:lnSpc>
                <a:spcPct val="130000"/>
              </a:lnSpc>
            </a:pPr>
            <a:endParaRPr lang="en-US" sz="3999" b="1" dirty="0">
              <a:solidFill>
                <a:schemeClr val="bg1"/>
              </a:solidFill>
              <a:latin typeface="Lato Black" panose="020F0A02020204030203" pitchFamily="34" charset="0"/>
              <a:cs typeface="Arial" panose="020B0604020202020204" pitchFamily="34" charset="0"/>
            </a:endParaRPr>
          </a:p>
          <a:p>
            <a:pPr>
              <a:lnSpc>
                <a:spcPct val="130000"/>
              </a:lnSpc>
            </a:pPr>
            <a:r>
              <a:rPr lang="en-US" sz="8000" b="1" dirty="0">
                <a:solidFill>
                  <a:schemeClr val="bg1"/>
                </a:solidFill>
                <a:latin typeface="Lato Black" panose="020F0A02020204030203" pitchFamily="34" charset="0"/>
                <a:cs typeface="Arial" panose="020B0604020202020204" pitchFamily="34" charset="0"/>
              </a:rPr>
              <a:t>Findings from leading machine learning conference shows a small and relevant decrease in review score.</a:t>
            </a:r>
            <a:endParaRPr lang="en-US" sz="7200" b="1" dirty="0">
              <a:solidFill>
                <a:schemeClr val="bg1"/>
              </a:solidFill>
              <a:latin typeface="Lato Black" panose="020F0A02020204030203" pitchFamily="34" charset="0"/>
              <a:cs typeface="Arial" panose="020B0604020202020204" pitchFamily="34" charset="0"/>
            </a:endParaRPr>
          </a:p>
        </p:txBody>
      </p:sp>
      <p:sp>
        <p:nvSpPr>
          <p:cNvPr id="3" name="Rectangle 2">
            <a:extLst>
              <a:ext uri="{FF2B5EF4-FFF2-40B4-BE49-F238E27FC236}">
                <a16:creationId xmlns:a16="http://schemas.microsoft.com/office/drawing/2014/main" id="{643038D2-6694-4FF1-AFD6-35D55E87C41A}"/>
              </a:ext>
            </a:extLst>
          </p:cNvPr>
          <p:cNvSpPr/>
          <p:nvPr/>
        </p:nvSpPr>
        <p:spPr>
          <a:xfrm>
            <a:off x="12076197" y="15955777"/>
            <a:ext cx="9904931" cy="17433042"/>
          </a:xfrm>
          <a:prstGeom prst="rect">
            <a:avLst/>
          </a:prstGeom>
        </p:spPr>
        <p:txBody>
          <a:bodyPr wrap="square">
            <a:spAutoFit/>
          </a:bodyPr>
          <a:lstStyle/>
          <a:p>
            <a:pPr>
              <a:lnSpc>
                <a:spcPct val="120000"/>
              </a:lnSpc>
            </a:pPr>
            <a:r>
              <a:rPr lang="en-US" sz="4799" b="1" dirty="0">
                <a:solidFill>
                  <a:srgbClr val="8C1616"/>
                </a:solidFill>
                <a:latin typeface="Lato Black" panose="020F0A02020204030203" pitchFamily="34" charset="0"/>
                <a:cs typeface="Arial" panose="020B0604020202020204" pitchFamily="34" charset="0"/>
              </a:rPr>
              <a:t>RESULTS</a:t>
            </a:r>
          </a:p>
          <a:p>
            <a:pPr>
              <a:lnSpc>
                <a:spcPct val="120000"/>
              </a:lnSpc>
            </a:pPr>
            <a:endParaRPr lang="en-US" sz="4799" dirty="0">
              <a:latin typeface="Lato" panose="020F0502020204030203" pitchFamily="34" charset="0"/>
              <a:cs typeface="Arial" panose="020B0604020202020204" pitchFamily="34" charset="0"/>
            </a:endParaRPr>
          </a:p>
          <a:p>
            <a:pPr>
              <a:lnSpc>
                <a:spcPct val="120000"/>
              </a:lnSpc>
            </a:pPr>
            <a:endParaRPr lang="en-US" sz="4799" dirty="0">
              <a:latin typeface="Lato" panose="020F0502020204030203" pitchFamily="34" charset="0"/>
              <a:cs typeface="Arial" panose="020B0604020202020204" pitchFamily="34" charset="0"/>
            </a:endParaRPr>
          </a:p>
          <a:p>
            <a:pPr>
              <a:lnSpc>
                <a:spcPct val="120000"/>
              </a:lnSpc>
            </a:pPr>
            <a:endParaRPr lang="en-US" sz="4799" dirty="0">
              <a:latin typeface="Lato" panose="020F0502020204030203" pitchFamily="34" charset="0"/>
              <a:cs typeface="Arial" panose="020B0604020202020204" pitchFamily="34" charset="0"/>
            </a:endParaRPr>
          </a:p>
          <a:p>
            <a:pPr>
              <a:lnSpc>
                <a:spcPct val="120000"/>
              </a:lnSpc>
            </a:pPr>
            <a:endParaRPr lang="en-US" sz="4799" dirty="0">
              <a:latin typeface="Lato" panose="020F0502020204030203" pitchFamily="34" charset="0"/>
              <a:cs typeface="Arial" panose="020B0604020202020204" pitchFamily="34" charset="0"/>
            </a:endParaRPr>
          </a:p>
          <a:p>
            <a:pPr>
              <a:lnSpc>
                <a:spcPct val="120000"/>
              </a:lnSpc>
            </a:pPr>
            <a:endParaRPr lang="en-US" sz="4799" dirty="0">
              <a:latin typeface="Lato" panose="020F0502020204030203" pitchFamily="34" charset="0"/>
              <a:cs typeface="Arial" panose="020B0604020202020204" pitchFamily="34" charset="0"/>
            </a:endParaRPr>
          </a:p>
          <a:p>
            <a:pPr>
              <a:lnSpc>
                <a:spcPct val="120000"/>
              </a:lnSpc>
            </a:pPr>
            <a:endParaRPr lang="en-US" sz="4799" dirty="0">
              <a:latin typeface="Lato" panose="020F0502020204030203" pitchFamily="34" charset="0"/>
              <a:cs typeface="Arial" panose="020B0604020202020204" pitchFamily="34" charset="0"/>
            </a:endParaRPr>
          </a:p>
          <a:p>
            <a:pPr>
              <a:lnSpc>
                <a:spcPct val="120000"/>
              </a:lnSpc>
            </a:pPr>
            <a:endParaRPr lang="en-US" sz="4799" dirty="0">
              <a:latin typeface="Lato" panose="020F0502020204030203" pitchFamily="34" charset="0"/>
              <a:cs typeface="Arial" panose="020B0604020202020204" pitchFamily="34" charset="0"/>
            </a:endParaRPr>
          </a:p>
          <a:p>
            <a:pPr marL="685722" indent="-685722">
              <a:lnSpc>
                <a:spcPct val="120000"/>
              </a:lnSpc>
              <a:buFont typeface="Arial" panose="020B0604020202020204" pitchFamily="34" charset="0"/>
              <a:buChar char="•"/>
            </a:pPr>
            <a:r>
              <a:rPr lang="en-US" sz="4400" dirty="0">
                <a:latin typeface="Lato" panose="020F0502020204030203" pitchFamily="34" charset="0"/>
                <a:cs typeface="Arial" panose="020B0604020202020204" pitchFamily="34" charset="0"/>
              </a:rPr>
              <a:t>ATU is -0.17 with 95% confidence interval [-0.29,-0.05]</a:t>
            </a:r>
          </a:p>
          <a:p>
            <a:pPr marL="685722" indent="-685722">
              <a:lnSpc>
                <a:spcPct val="120000"/>
              </a:lnSpc>
              <a:buFont typeface="Arial" panose="020B0604020202020204" pitchFamily="34" charset="0"/>
              <a:buChar char="•"/>
            </a:pPr>
            <a:r>
              <a:rPr lang="en-US" sz="4400" dirty="0">
                <a:latin typeface="Lato" panose="020F0502020204030203" pitchFamily="34" charset="0"/>
                <a:cs typeface="Arial" panose="020B0604020202020204" pitchFamily="34" charset="0"/>
              </a:rPr>
              <a:t>Human evaluation shows 71% prefer our method</a:t>
            </a:r>
          </a:p>
          <a:p>
            <a:pPr>
              <a:lnSpc>
                <a:spcPct val="120000"/>
              </a:lnSpc>
            </a:pPr>
            <a:endParaRPr lang="en-US" sz="2400" dirty="0">
              <a:latin typeface="Lato" panose="020F0502020204030203" pitchFamily="34" charset="0"/>
              <a:cs typeface="Arial" panose="020B0604020202020204" pitchFamily="34" charset="0"/>
            </a:endParaRPr>
          </a:p>
          <a:p>
            <a:pPr>
              <a:lnSpc>
                <a:spcPct val="120000"/>
              </a:lnSpc>
            </a:pPr>
            <a:r>
              <a:rPr lang="en-US" sz="4799" b="1" dirty="0">
                <a:solidFill>
                  <a:srgbClr val="8C1616"/>
                </a:solidFill>
                <a:latin typeface="Lato Black" panose="020F0A02020204030203" pitchFamily="34" charset="0"/>
                <a:cs typeface="Arial" panose="020B0604020202020204" pitchFamily="34" charset="0"/>
              </a:rPr>
              <a:t>DISCUSSION/LIMITATIONS</a:t>
            </a:r>
          </a:p>
          <a:p>
            <a:pPr>
              <a:lnSpc>
                <a:spcPct val="120000"/>
              </a:lnSpc>
            </a:pPr>
            <a:r>
              <a:rPr lang="en-US" sz="2400" dirty="0">
                <a:latin typeface="Lato" panose="020F0502020204030203" pitchFamily="34" charset="0"/>
                <a:cs typeface="Arial" panose="020B0604020202020204" pitchFamily="34" charset="0"/>
              </a:rPr>
              <a:t>An important limitation of this study is that we only control for textual confounders while other confounding factors exist. Additionally, this study focuses on the average effect of the policy and does not analyze for whom is the policy most effective for. If double-blind review is supposed to be more objective, we would expect certain privileged authors (I.E., famous authors) to experience a larger reduction in review score. While our study provides a new method for analyzing text-based policy changes, and a provides a meaning result to better understanding peer review, much work still needs to be done in order to move towards a more objective scientific evaluation process. Future work include looking at treatment heterogeneity and impact on acceptance/rejection.</a:t>
            </a:r>
          </a:p>
          <a:p>
            <a:pPr>
              <a:lnSpc>
                <a:spcPct val="120000"/>
              </a:lnSpc>
            </a:pPr>
            <a:endParaRPr lang="en-US" sz="4799" b="1" dirty="0">
              <a:solidFill>
                <a:srgbClr val="8C1616"/>
              </a:solidFill>
              <a:latin typeface="Lato Black" panose="020F0A02020204030203"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CF352244-5B1B-48A4-BB73-9F770DBFB737}"/>
              </a:ext>
            </a:extLst>
          </p:cNvPr>
          <p:cNvCxnSpPr>
            <a:cxnSpLocks/>
          </p:cNvCxnSpPr>
          <p:nvPr/>
        </p:nvCxnSpPr>
        <p:spPr>
          <a:xfrm>
            <a:off x="22534644" y="11772904"/>
            <a:ext cx="0" cy="2058579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5045767-D451-47EC-8C33-AF2C20FBB84D}"/>
              </a:ext>
            </a:extLst>
          </p:cNvPr>
          <p:cNvSpPr txBox="1"/>
          <p:nvPr/>
        </p:nvSpPr>
        <p:spPr>
          <a:xfrm>
            <a:off x="23147009" y="12632153"/>
            <a:ext cx="8247397" cy="1938351"/>
          </a:xfrm>
          <a:prstGeom prst="rect">
            <a:avLst/>
          </a:prstGeom>
          <a:noFill/>
        </p:spPr>
        <p:txBody>
          <a:bodyPr wrap="square" rtlCol="0">
            <a:spAutoFit/>
          </a:bodyPr>
          <a:lstStyle/>
          <a:p>
            <a:r>
              <a:rPr lang="en-US" sz="5998" b="1" dirty="0">
                <a:latin typeface="Lato" panose="020F0502020204030203" pitchFamily="34" charset="0"/>
                <a:cs typeface="Arial" panose="020B0604020202020204" pitchFamily="34" charset="0"/>
              </a:rPr>
              <a:t>Additional Information</a:t>
            </a:r>
          </a:p>
          <a:p>
            <a:endParaRPr lang="en-US" sz="5998" b="1" dirty="0">
              <a:latin typeface="Lato" panose="020F0502020204030203" pitchFamily="34" charset="0"/>
              <a:cs typeface="Arial" panose="020B0604020202020204" pitchFamily="34" charset="0"/>
            </a:endParaRPr>
          </a:p>
        </p:txBody>
      </p:sp>
      <p:grpSp>
        <p:nvGrpSpPr>
          <p:cNvPr id="4" name="Group 3">
            <a:extLst>
              <a:ext uri="{FF2B5EF4-FFF2-40B4-BE49-F238E27FC236}">
                <a16:creationId xmlns:a16="http://schemas.microsoft.com/office/drawing/2014/main" id="{240C0613-E292-4EA6-9B86-444262BD6A69}"/>
              </a:ext>
            </a:extLst>
          </p:cNvPr>
          <p:cNvGrpSpPr/>
          <p:nvPr/>
        </p:nvGrpSpPr>
        <p:grpSpPr>
          <a:xfrm>
            <a:off x="568496" y="32767831"/>
            <a:ext cx="13660114" cy="1384995"/>
            <a:chOff x="1842351" y="15142076"/>
            <a:chExt cx="13660113" cy="1384996"/>
          </a:xfrm>
        </p:grpSpPr>
        <p:sp>
          <p:nvSpPr>
            <p:cNvPr id="22" name="TextBox 21">
              <a:extLst>
                <a:ext uri="{FF2B5EF4-FFF2-40B4-BE49-F238E27FC236}">
                  <a16:creationId xmlns:a16="http://schemas.microsoft.com/office/drawing/2014/main" id="{5BAD9AF1-DB1F-458B-8FD1-3E2EA4A57D8C}"/>
                </a:ext>
              </a:extLst>
            </p:cNvPr>
            <p:cNvSpPr txBox="1"/>
            <p:nvPr/>
          </p:nvSpPr>
          <p:spPr>
            <a:xfrm>
              <a:off x="2389136" y="15142076"/>
              <a:ext cx="13113328" cy="1384996"/>
            </a:xfrm>
            <a:prstGeom prst="rect">
              <a:avLst/>
            </a:prstGeom>
            <a:noFill/>
          </p:spPr>
          <p:txBody>
            <a:bodyPr wrap="square" rtlCol="0">
              <a:spAutoFit/>
            </a:bodyPr>
            <a:lstStyle/>
            <a:p>
              <a:r>
                <a:rPr lang="en-US" sz="2800" b="1" dirty="0">
                  <a:highlight>
                    <a:srgbClr val="FFD54F"/>
                  </a:highlight>
                  <a:latin typeface="Lato" panose="020F0502020204030203" pitchFamily="34" charset="0"/>
                  <a:cs typeface="Lato" panose="020F0502020204030203" pitchFamily="34" charset="0"/>
                </a:rPr>
                <a:t>Raymond Zhang | Advisor Dan McFarland</a:t>
              </a:r>
            </a:p>
            <a:p>
              <a:r>
                <a:rPr lang="en-US" sz="2800" b="1" dirty="0">
                  <a:highlight>
                    <a:srgbClr val="FFD54F"/>
                  </a:highlight>
                  <a:latin typeface="Lato" panose="020F0502020204030203" pitchFamily="34" charset="0"/>
                  <a:cs typeface="Lato" panose="020F0502020204030203" pitchFamily="34" charset="0"/>
                </a:rPr>
                <a:t>Submitted to Annual Meeting of Association for</a:t>
              </a:r>
            </a:p>
            <a:p>
              <a:r>
                <a:rPr lang="en-US" sz="2800" b="1" dirty="0">
                  <a:highlight>
                    <a:srgbClr val="FFD54F"/>
                  </a:highlight>
                  <a:latin typeface="Lato" panose="020F0502020204030203" pitchFamily="34" charset="0"/>
                  <a:cs typeface="Lato" panose="020F0502020204030203" pitchFamily="34" charset="0"/>
                </a:rPr>
                <a:t> Computational Linguistics (ACL)</a:t>
              </a:r>
              <a:endParaRPr lang="en-US" sz="2800" b="1" dirty="0">
                <a:latin typeface="Lato" panose="020F0502020204030203" pitchFamily="34" charset="0"/>
                <a:cs typeface="Lato" panose="020F0502020204030203" pitchFamily="34" charset="0"/>
              </a:endParaRPr>
            </a:p>
          </p:txBody>
        </p:sp>
        <p:sp>
          <p:nvSpPr>
            <p:cNvPr id="23" name="Graphic 18">
              <a:extLst>
                <a:ext uri="{FF2B5EF4-FFF2-40B4-BE49-F238E27FC236}">
                  <a16:creationId xmlns:a16="http://schemas.microsoft.com/office/drawing/2014/main" id="{196C165A-405D-4820-9F17-91CA8CD4F5EF}"/>
                </a:ext>
              </a:extLst>
            </p:cNvPr>
            <p:cNvSpPr/>
            <p:nvPr/>
          </p:nvSpPr>
          <p:spPr>
            <a:xfrm>
              <a:off x="1842351" y="15359198"/>
              <a:ext cx="360430" cy="335196"/>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endParaRPr lang="en-US"/>
            </a:p>
          </p:txBody>
        </p:sp>
      </p:grpSp>
      <p:pic>
        <p:nvPicPr>
          <p:cNvPr id="32" name="Picture 31" descr="Shape&#10;&#10;Description automatically generated with medium confidence">
            <a:extLst>
              <a:ext uri="{FF2B5EF4-FFF2-40B4-BE49-F238E27FC236}">
                <a16:creationId xmlns:a16="http://schemas.microsoft.com/office/drawing/2014/main" id="{8F0484FC-CC90-F070-FE19-13705BB0D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413" y="34370486"/>
            <a:ext cx="5223681" cy="2936920"/>
          </a:xfrm>
          <a:prstGeom prst="rect">
            <a:avLst/>
          </a:prstGeom>
        </p:spPr>
      </p:pic>
      <p:pic>
        <p:nvPicPr>
          <p:cNvPr id="34" name="Picture 33" descr="Diagram&#10;&#10;Description automatically generated">
            <a:extLst>
              <a:ext uri="{FF2B5EF4-FFF2-40B4-BE49-F238E27FC236}">
                <a16:creationId xmlns:a16="http://schemas.microsoft.com/office/drawing/2014/main" id="{5D35222D-D538-72DF-82EC-768F8B2E40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7386" y="11836613"/>
            <a:ext cx="7632650" cy="4293368"/>
          </a:xfrm>
          <a:prstGeom prst="rect">
            <a:avLst/>
          </a:prstGeom>
        </p:spPr>
      </p:pic>
      <p:pic>
        <p:nvPicPr>
          <p:cNvPr id="38" name="Picture 37" descr="Chart&#10;&#10;Description automatically generated">
            <a:extLst>
              <a:ext uri="{FF2B5EF4-FFF2-40B4-BE49-F238E27FC236}">
                <a16:creationId xmlns:a16="http://schemas.microsoft.com/office/drawing/2014/main" id="{14A2BECA-4EF4-B2CC-9461-0B45D4BC34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32843" y="22660685"/>
            <a:ext cx="4470400" cy="4660900"/>
          </a:xfrm>
          <a:prstGeom prst="rect">
            <a:avLst/>
          </a:prstGeom>
          <a:ln>
            <a:solidFill>
              <a:schemeClr val="tx1"/>
            </a:solidFill>
          </a:ln>
        </p:spPr>
      </p:pic>
      <p:pic>
        <p:nvPicPr>
          <p:cNvPr id="42" name="Picture 41" descr="A picture containing text&#10;&#10;Description automatically generated">
            <a:extLst>
              <a:ext uri="{FF2B5EF4-FFF2-40B4-BE49-F238E27FC236}">
                <a16:creationId xmlns:a16="http://schemas.microsoft.com/office/drawing/2014/main" id="{BCCD85CC-D62B-E5E7-C54A-AA4DC3CDB8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11594" y="33201706"/>
            <a:ext cx="4699001" cy="4699001"/>
          </a:xfrm>
          <a:prstGeom prst="rect">
            <a:avLst/>
          </a:prstGeom>
        </p:spPr>
      </p:pic>
      <p:graphicFrame>
        <p:nvGraphicFramePr>
          <p:cNvPr id="43" name="Table 40">
            <a:extLst>
              <a:ext uri="{FF2B5EF4-FFF2-40B4-BE49-F238E27FC236}">
                <a16:creationId xmlns:a16="http://schemas.microsoft.com/office/drawing/2014/main" id="{59D86CA5-B720-C76C-F785-A40A09E10700}"/>
              </a:ext>
            </a:extLst>
          </p:cNvPr>
          <p:cNvGraphicFramePr>
            <a:graphicFrameLocks noGrp="1"/>
          </p:cNvGraphicFramePr>
          <p:nvPr>
            <p:extLst>
              <p:ext uri="{D42A27DB-BD31-4B8C-83A1-F6EECF244321}">
                <p14:modId xmlns:p14="http://schemas.microsoft.com/office/powerpoint/2010/main" val="648262793"/>
              </p:ext>
            </p:extLst>
          </p:nvPr>
        </p:nvGraphicFramePr>
        <p:xfrm>
          <a:off x="23287311" y="20065383"/>
          <a:ext cx="7561471" cy="2336944"/>
        </p:xfrm>
        <a:graphic>
          <a:graphicData uri="http://schemas.openxmlformats.org/drawingml/2006/table">
            <a:tbl>
              <a:tblPr firstRow="1" bandRow="1">
                <a:tableStyleId>{93296810-A885-4BE3-A3E7-6D5BEEA58F35}</a:tableStyleId>
              </a:tblPr>
              <a:tblGrid>
                <a:gridCol w="4065524">
                  <a:extLst>
                    <a:ext uri="{9D8B030D-6E8A-4147-A177-3AD203B41FA5}">
                      <a16:colId xmlns:a16="http://schemas.microsoft.com/office/drawing/2014/main" val="4125735394"/>
                    </a:ext>
                  </a:extLst>
                </a:gridCol>
                <a:gridCol w="3495947">
                  <a:extLst>
                    <a:ext uri="{9D8B030D-6E8A-4147-A177-3AD203B41FA5}">
                      <a16:colId xmlns:a16="http://schemas.microsoft.com/office/drawing/2014/main" val="2782865115"/>
                    </a:ext>
                  </a:extLst>
                </a:gridCol>
              </a:tblGrid>
              <a:tr h="812944">
                <a:tc>
                  <a:txBody>
                    <a:bodyPr/>
                    <a:lstStyle/>
                    <a:p>
                      <a:pPr algn="ctr"/>
                      <a:r>
                        <a:rPr lang="en-US" sz="4400" dirty="0"/>
                        <a:t>Conference Year</a:t>
                      </a:r>
                    </a:p>
                  </a:txBody>
                  <a:tcPr/>
                </a:tc>
                <a:tc>
                  <a:txBody>
                    <a:bodyPr/>
                    <a:lstStyle/>
                    <a:p>
                      <a:pPr algn="ctr"/>
                      <a:r>
                        <a:rPr lang="en-US" sz="4400" dirty="0"/>
                        <a:t>Data Size</a:t>
                      </a:r>
                    </a:p>
                  </a:txBody>
                  <a:tcPr/>
                </a:tc>
                <a:extLst>
                  <a:ext uri="{0D108BD9-81ED-4DB2-BD59-A6C34878D82A}">
                    <a16:rowId xmlns:a16="http://schemas.microsoft.com/office/drawing/2014/main" val="558943414"/>
                  </a:ext>
                </a:extLst>
              </a:tr>
              <a:tr h="762000">
                <a:tc>
                  <a:txBody>
                    <a:bodyPr/>
                    <a:lstStyle/>
                    <a:p>
                      <a:pPr algn="ctr"/>
                      <a:r>
                        <a:rPr lang="en-US" sz="4400" dirty="0"/>
                        <a:t>ICLR 2017</a:t>
                      </a:r>
                    </a:p>
                  </a:txBody>
                  <a:tcPr/>
                </a:tc>
                <a:tc>
                  <a:txBody>
                    <a:bodyPr/>
                    <a:lstStyle/>
                    <a:p>
                      <a:pPr algn="ctr"/>
                      <a:r>
                        <a:rPr lang="en-US" sz="4400" dirty="0"/>
                        <a:t>490</a:t>
                      </a:r>
                    </a:p>
                  </a:txBody>
                  <a:tcPr/>
                </a:tc>
                <a:extLst>
                  <a:ext uri="{0D108BD9-81ED-4DB2-BD59-A6C34878D82A}">
                    <a16:rowId xmlns:a16="http://schemas.microsoft.com/office/drawing/2014/main" val="951311170"/>
                  </a:ext>
                </a:extLst>
              </a:tr>
              <a:tr h="762000">
                <a:tc>
                  <a:txBody>
                    <a:bodyPr/>
                    <a:lstStyle/>
                    <a:p>
                      <a:pPr algn="ctr"/>
                      <a:r>
                        <a:rPr lang="en-US" sz="4400" dirty="0"/>
                        <a:t>ICLR 2018</a:t>
                      </a:r>
                    </a:p>
                  </a:txBody>
                  <a:tcPr/>
                </a:tc>
                <a:tc>
                  <a:txBody>
                    <a:bodyPr/>
                    <a:lstStyle/>
                    <a:p>
                      <a:pPr algn="ctr"/>
                      <a:r>
                        <a:rPr lang="en-US" sz="4400" dirty="0"/>
                        <a:t>910</a:t>
                      </a:r>
                    </a:p>
                  </a:txBody>
                  <a:tcPr/>
                </a:tc>
                <a:extLst>
                  <a:ext uri="{0D108BD9-81ED-4DB2-BD59-A6C34878D82A}">
                    <a16:rowId xmlns:a16="http://schemas.microsoft.com/office/drawing/2014/main" val="2769806600"/>
                  </a:ext>
                </a:extLst>
              </a:tr>
            </a:tbl>
          </a:graphicData>
        </a:graphic>
      </p:graphicFrame>
      <p:pic>
        <p:nvPicPr>
          <p:cNvPr id="44" name="Picture 43">
            <a:extLst>
              <a:ext uri="{FF2B5EF4-FFF2-40B4-BE49-F238E27FC236}">
                <a16:creationId xmlns:a16="http://schemas.microsoft.com/office/drawing/2014/main" id="{61E9DE46-968F-78E4-BFE5-CA562D964066}"/>
              </a:ext>
            </a:extLst>
          </p:cNvPr>
          <p:cNvPicPr>
            <a:picLocks noChangeAspect="1"/>
          </p:cNvPicPr>
          <p:nvPr/>
        </p:nvPicPr>
        <p:blipFill>
          <a:blip r:embed="rId7"/>
          <a:stretch>
            <a:fillRect/>
          </a:stretch>
        </p:blipFill>
        <p:spPr>
          <a:xfrm>
            <a:off x="609602" y="24936047"/>
            <a:ext cx="8706386" cy="1965326"/>
          </a:xfrm>
          <a:prstGeom prst="rect">
            <a:avLst/>
          </a:prstGeom>
        </p:spPr>
      </p:pic>
      <p:pic>
        <p:nvPicPr>
          <p:cNvPr id="46" name="Picture 45" descr="Text, whiteboard&#10;&#10;Description automatically generated">
            <a:extLst>
              <a:ext uri="{FF2B5EF4-FFF2-40B4-BE49-F238E27FC236}">
                <a16:creationId xmlns:a16="http://schemas.microsoft.com/office/drawing/2014/main" id="{5C823BB2-C6B5-CECD-2748-7C630189889B}"/>
              </a:ext>
            </a:extLst>
          </p:cNvPr>
          <p:cNvPicPr>
            <a:picLocks noChangeAspect="1"/>
          </p:cNvPicPr>
          <p:nvPr/>
        </p:nvPicPr>
        <p:blipFill>
          <a:blip r:embed="rId8"/>
          <a:stretch>
            <a:fillRect/>
          </a:stretch>
        </p:blipFill>
        <p:spPr>
          <a:xfrm>
            <a:off x="24210930" y="27573627"/>
            <a:ext cx="6043459" cy="3874011"/>
          </a:xfrm>
          <a:prstGeom prst="rect">
            <a:avLst/>
          </a:prstGeom>
          <a:ln>
            <a:solidFill>
              <a:schemeClr val="tx1"/>
            </a:solidFill>
          </a:ln>
        </p:spPr>
      </p:pic>
      <p:pic>
        <p:nvPicPr>
          <p:cNvPr id="1026" name="Picture 2">
            <a:extLst>
              <a:ext uri="{FF2B5EF4-FFF2-40B4-BE49-F238E27FC236}">
                <a16:creationId xmlns:a16="http://schemas.microsoft.com/office/drawing/2014/main" id="{5AE6FE56-0A5C-78AF-C0F5-B87B72DF7A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04093" y="13722712"/>
            <a:ext cx="7327900" cy="59690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993BFF2-95ED-B806-2B7F-A36D68906478}"/>
              </a:ext>
            </a:extLst>
          </p:cNvPr>
          <p:cNvSpPr txBox="1"/>
          <p:nvPr/>
        </p:nvSpPr>
        <p:spPr>
          <a:xfrm>
            <a:off x="24307115" y="31602446"/>
            <a:ext cx="5851089" cy="523220"/>
          </a:xfrm>
          <a:prstGeom prst="rect">
            <a:avLst/>
          </a:prstGeom>
          <a:noFill/>
        </p:spPr>
        <p:txBody>
          <a:bodyPr wrap="none" rtlCol="0">
            <a:spAutoFit/>
          </a:bodyPr>
          <a:lstStyle/>
          <a:p>
            <a:r>
              <a:rPr lang="en-US" sz="2800" dirty="0"/>
              <a:t>Potential Outcome Matching Estimator</a:t>
            </a:r>
          </a:p>
        </p:txBody>
      </p:sp>
      <p:pic>
        <p:nvPicPr>
          <p:cNvPr id="16" name="Picture 15" descr="Chart&#10;&#10;Description automatically generated">
            <a:extLst>
              <a:ext uri="{FF2B5EF4-FFF2-40B4-BE49-F238E27FC236}">
                <a16:creationId xmlns:a16="http://schemas.microsoft.com/office/drawing/2014/main" id="{7FD4D433-AF7A-A14E-6BE0-1ED430EA4E4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17513" y="17454203"/>
            <a:ext cx="8480426" cy="5233635"/>
          </a:xfrm>
          <a:prstGeom prst="rect">
            <a:avLst/>
          </a:prstGeom>
          <a:noFill/>
          <a:ln>
            <a:solidFill>
              <a:schemeClr val="tx1"/>
            </a:solidFill>
          </a:ln>
        </p:spPr>
      </p:pic>
    </p:spTree>
    <p:extLst>
      <p:ext uri="{BB962C8B-B14F-4D97-AF65-F5344CB8AC3E}">
        <p14:creationId xmlns:p14="http://schemas.microsoft.com/office/powerpoint/2010/main" val="6628197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324</TotalTime>
  <Words>469</Words>
  <Application>Microsoft Macintosh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Lato</vt:lpstr>
      <vt:lpstr>Lato Black</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Morrison</dc:creator>
  <cp:lastModifiedBy>Raymond Zhang</cp:lastModifiedBy>
  <cp:revision>52</cp:revision>
  <dcterms:created xsi:type="dcterms:W3CDTF">2019-04-03T04:48:47Z</dcterms:created>
  <dcterms:modified xsi:type="dcterms:W3CDTF">2023-03-17T21:41:33Z</dcterms:modified>
</cp:coreProperties>
</file>