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77" r:id="rId10"/>
    <p:sldId id="278" r:id="rId11"/>
    <p:sldId id="279" r:id="rId12"/>
    <p:sldId id="280" r:id="rId13"/>
    <p:sldId id="283" r:id="rId14"/>
    <p:sldId id="284" r:id="rId15"/>
    <p:sldId id="285" r:id="rId16"/>
    <p:sldId id="286" r:id="rId17"/>
    <p:sldId id="289" r:id="rId18"/>
    <p:sldId id="290" r:id="rId19"/>
    <p:sldId id="291" r:id="rId20"/>
    <p:sldId id="292" r:id="rId21"/>
    <p:sldId id="293" r:id="rId22"/>
    <p:sldId id="294" r:id="rId23"/>
    <p:sldId id="274" r:id="rId24"/>
    <p:sldId id="275" r:id="rId25"/>
    <p:sldId id="276" r:id="rId26"/>
    <p:sldId id="298" r:id="rId27"/>
    <p:sldId id="299" r:id="rId28"/>
    <p:sldId id="300" r:id="rId29"/>
    <p:sldId id="301" r:id="rId30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8"/>
  </p:normalViewPr>
  <p:slideViewPr>
    <p:cSldViewPr>
      <p:cViewPr varScale="1">
        <p:scale>
          <a:sx n="120" d="100"/>
          <a:sy n="120" d="100"/>
        </p:scale>
        <p:origin x="736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06EA5C-A7D0-4446-A1E6-B61DC4AB3DAA}" type="datetimeFigureOut">
              <a:rPr lang="en-US" smtClean="0"/>
              <a:t>10/9/24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71F608-39F0-A743-9FE6-85E6DAB05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213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71F608-39F0-A743-9FE6-85E6DAB05B5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069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10/9/24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marL="11557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lang="en-US" spc="-50" smtClean="0"/>
              <a:t>‹#›</a:t>
            </a:fld>
            <a:endParaRPr lang="en-US" spc="-50" dirty="0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085271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lang="en-US" spc="-50" smtClean="0"/>
              <a:t>‹#›</a:t>
            </a:fld>
            <a:endParaRPr lang="en-US" spc="-50" dirty="0"/>
          </a:p>
        </p:txBody>
      </p:sp>
    </p:spTree>
    <p:extLst>
      <p:ext uri="{BB962C8B-B14F-4D97-AF65-F5344CB8AC3E}">
        <p14:creationId xmlns:p14="http://schemas.microsoft.com/office/powerpoint/2010/main" val="163394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lang="en-US" spc="-50" smtClean="0"/>
              <a:t>‹#›</a:t>
            </a:fld>
            <a:endParaRPr lang="en-US" spc="-50" dirty="0"/>
          </a:p>
        </p:txBody>
      </p:sp>
    </p:spTree>
    <p:extLst>
      <p:ext uri="{BB962C8B-B14F-4D97-AF65-F5344CB8AC3E}">
        <p14:creationId xmlns:p14="http://schemas.microsoft.com/office/powerpoint/2010/main" val="1512414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lang="en-US" spc="-50" smtClean="0"/>
              <a:t>‹#›</a:t>
            </a:fld>
            <a:endParaRPr lang="en-US" spc="-50" dirty="0"/>
          </a:p>
        </p:txBody>
      </p:sp>
    </p:spTree>
    <p:extLst>
      <p:ext uri="{BB962C8B-B14F-4D97-AF65-F5344CB8AC3E}">
        <p14:creationId xmlns:p14="http://schemas.microsoft.com/office/powerpoint/2010/main" val="3776257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10/9/24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11557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lang="en-US" spc="-50" smtClean="0"/>
              <a:t>‹#›</a:t>
            </a:fld>
            <a:endParaRPr lang="en-US" spc="-50" dirty="0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2840172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lang="en-US" spc="-50" smtClean="0"/>
              <a:t>‹#›</a:t>
            </a:fld>
            <a:endParaRPr lang="en-US" spc="-50" dirty="0"/>
          </a:p>
        </p:txBody>
      </p:sp>
    </p:spTree>
    <p:extLst>
      <p:ext uri="{BB962C8B-B14F-4D97-AF65-F5344CB8AC3E}">
        <p14:creationId xmlns:p14="http://schemas.microsoft.com/office/powerpoint/2010/main" val="2345232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lang="en-US" spc="-50" smtClean="0"/>
              <a:t>‹#›</a:t>
            </a:fld>
            <a:endParaRPr lang="en-US" spc="-50" dirty="0"/>
          </a:p>
        </p:txBody>
      </p:sp>
    </p:spTree>
    <p:extLst>
      <p:ext uri="{BB962C8B-B14F-4D97-AF65-F5344CB8AC3E}">
        <p14:creationId xmlns:p14="http://schemas.microsoft.com/office/powerpoint/2010/main" val="3965673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lang="en-US" spc="-50" smtClean="0"/>
              <a:t>‹#›</a:t>
            </a:fld>
            <a:endParaRPr lang="en-US" spc="-50" dirty="0"/>
          </a:p>
        </p:txBody>
      </p:sp>
    </p:spTree>
    <p:extLst>
      <p:ext uri="{BB962C8B-B14F-4D97-AF65-F5344CB8AC3E}">
        <p14:creationId xmlns:p14="http://schemas.microsoft.com/office/powerpoint/2010/main" val="2890084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lang="en-US" spc="-50" smtClean="0"/>
              <a:t>‹#›</a:t>
            </a:fld>
            <a:endParaRPr lang="en-US" spc="-50" dirty="0"/>
          </a:p>
        </p:txBody>
      </p:sp>
    </p:spTree>
    <p:extLst>
      <p:ext uri="{BB962C8B-B14F-4D97-AF65-F5344CB8AC3E}">
        <p14:creationId xmlns:p14="http://schemas.microsoft.com/office/powerpoint/2010/main" val="96650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10/9/24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11557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lang="en-US" spc="-50" smtClean="0"/>
              <a:t>‹#›</a:t>
            </a:fld>
            <a:endParaRPr lang="en-US" spc="-50" dirty="0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42941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10/9/24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11557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lang="en-US" spc="-50" smtClean="0"/>
              <a:t>‹#›</a:t>
            </a:fld>
            <a:endParaRPr lang="en-US" spc="-50" dirty="0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4234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10/9/24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pPr marL="11557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lang="en-US" spc="-50" smtClean="0"/>
              <a:t>‹#›</a:t>
            </a:fld>
            <a:endParaRPr lang="en-US" spc="-50" dirty="0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3476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1368">
          <p15:clr>
            <a:srgbClr val="F26B43"/>
          </p15:clr>
        </p15:guide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orient="horz" pos="1512">
          <p15:clr>
            <a:srgbClr val="F26B43"/>
          </p15:clr>
        </p15:guide>
        <p15:guide id="8" pos="5184">
          <p15:clr>
            <a:srgbClr val="F26B43"/>
          </p15:clr>
        </p15:guide>
        <p15:guide id="9" pos="702">
          <p15:clr>
            <a:srgbClr val="F26B43"/>
          </p15:clr>
        </p15:guide>
        <p15:guide id="10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2.png"/><Relationship Id="rId3" Type="http://schemas.openxmlformats.org/officeDocument/2006/relationships/image" Target="../media/image16.png"/><Relationship Id="rId7" Type="http://schemas.openxmlformats.org/officeDocument/2006/relationships/image" Target="../media/image27.png"/><Relationship Id="rId12" Type="http://schemas.openxmlformats.org/officeDocument/2006/relationships/image" Target="../media/image31.png"/><Relationship Id="rId17" Type="http://schemas.openxmlformats.org/officeDocument/2006/relationships/image" Target="../media/image36.png"/><Relationship Id="rId2" Type="http://schemas.openxmlformats.org/officeDocument/2006/relationships/image" Target="../media/image25.png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3.png"/><Relationship Id="rId5" Type="http://schemas.openxmlformats.org/officeDocument/2006/relationships/image" Target="../media/image26.png"/><Relationship Id="rId15" Type="http://schemas.openxmlformats.org/officeDocument/2006/relationships/image" Target="../media/image34.png"/><Relationship Id="rId10" Type="http://schemas.openxmlformats.org/officeDocument/2006/relationships/image" Target="../media/image30.png"/><Relationship Id="rId4" Type="http://schemas.openxmlformats.org/officeDocument/2006/relationships/image" Target="../media/image19.png"/><Relationship Id="rId9" Type="http://schemas.openxmlformats.org/officeDocument/2006/relationships/image" Target="../media/image29.png"/><Relationship Id="rId1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7.png"/><Relationship Id="rId18" Type="http://schemas.openxmlformats.org/officeDocument/2006/relationships/image" Target="../media/image50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37.png"/><Relationship Id="rId16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5" Type="http://schemas.openxmlformats.org/officeDocument/2006/relationships/image" Target="../media/image23.png"/><Relationship Id="rId10" Type="http://schemas.openxmlformats.org/officeDocument/2006/relationships/image" Target="../media/image45.png"/><Relationship Id="rId19" Type="http://schemas.openxmlformats.org/officeDocument/2006/relationships/image" Target="../media/image51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Relationship Id="rId14" Type="http://schemas.openxmlformats.org/officeDocument/2006/relationships/image" Target="../media/image4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image" Target="../media/image66.png"/><Relationship Id="rId3" Type="http://schemas.openxmlformats.org/officeDocument/2006/relationships/image" Target="../media/image56.jpg"/><Relationship Id="rId7" Type="http://schemas.openxmlformats.org/officeDocument/2006/relationships/image" Target="../media/image60.png"/><Relationship Id="rId12" Type="http://schemas.openxmlformats.org/officeDocument/2006/relationships/image" Target="../media/image65.png"/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11" Type="http://schemas.openxmlformats.org/officeDocument/2006/relationships/image" Target="../media/image64.png"/><Relationship Id="rId5" Type="http://schemas.openxmlformats.org/officeDocument/2006/relationships/image" Target="../media/image58.png"/><Relationship Id="rId15" Type="http://schemas.openxmlformats.org/officeDocument/2006/relationships/image" Target="../media/image68.png"/><Relationship Id="rId10" Type="http://schemas.openxmlformats.org/officeDocument/2006/relationships/image" Target="../media/image63.png"/><Relationship Id="rId4" Type="http://schemas.openxmlformats.org/officeDocument/2006/relationships/image" Target="../media/image57.jpg"/><Relationship Id="rId9" Type="http://schemas.openxmlformats.org/officeDocument/2006/relationships/image" Target="../media/image62.png"/><Relationship Id="rId14" Type="http://schemas.openxmlformats.org/officeDocument/2006/relationships/image" Target="../media/image6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1" name="Group 1030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4643" y="744469"/>
            <a:ext cx="8005589" cy="5349671"/>
            <a:chOff x="752858" y="744469"/>
            <a:chExt cx="10674117" cy="5349671"/>
          </a:xfrm>
        </p:grpSpPr>
        <p:sp>
          <p:nvSpPr>
            <p:cNvPr id="1032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3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15639" y="634028"/>
            <a:ext cx="2516957" cy="37328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12700" algn="ctr" defTabSz="914400"/>
            <a:r>
              <a:rPr lang="en-US" sz="4000" b="0" cap="all"/>
              <a:t>Intro to Machine Learning</a:t>
            </a:r>
            <a:endParaRPr lang="en-US" sz="4000" cap="all"/>
          </a:p>
        </p:txBody>
      </p:sp>
      <p:sp>
        <p:nvSpPr>
          <p:cNvPr id="4" name="object 4"/>
          <p:cNvSpPr txBox="1"/>
          <p:nvPr/>
        </p:nvSpPr>
        <p:spPr>
          <a:xfrm>
            <a:off x="6115639" y="4436462"/>
            <a:ext cx="2516957" cy="1794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 defTabSz="914400">
              <a:lnSpc>
                <a:spcPct val="112000"/>
              </a:lnSpc>
              <a:spcAft>
                <a:spcPts val="600"/>
              </a:spcAft>
              <a:tabLst>
                <a:tab pos="5329555" algn="l"/>
              </a:tabLst>
            </a:pPr>
            <a:r>
              <a:rPr lang="en-US" sz="2300" spc="-10" dirty="0">
                <a:solidFill>
                  <a:schemeClr val="tx2"/>
                </a:solidFill>
              </a:rPr>
              <a:t>Thank you Professor </a:t>
            </a:r>
            <a:r>
              <a:rPr lang="en-US" sz="2300" dirty="0">
                <a:solidFill>
                  <a:schemeClr val="tx2"/>
                </a:solidFill>
              </a:rPr>
              <a:t>Eric</a:t>
            </a:r>
            <a:r>
              <a:rPr lang="en-US" sz="2300" spc="-35" dirty="0">
                <a:solidFill>
                  <a:schemeClr val="tx2"/>
                </a:solidFill>
              </a:rPr>
              <a:t> </a:t>
            </a:r>
            <a:r>
              <a:rPr lang="en-US" sz="2300" spc="-10" dirty="0">
                <a:solidFill>
                  <a:schemeClr val="tx2"/>
                </a:solidFill>
              </a:rPr>
              <a:t>Eaton</a:t>
            </a:r>
            <a:endParaRPr lang="en-US" sz="2300" dirty="0">
              <a:solidFill>
                <a:schemeClr val="tx2"/>
              </a:solidFill>
            </a:endParaRPr>
          </a:p>
        </p:txBody>
      </p:sp>
      <p:sp>
        <p:nvSpPr>
          <p:cNvPr id="1037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486872" y="634028"/>
            <a:ext cx="2456751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9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371002" y="2016617"/>
            <a:ext cx="2456260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1026" name="Picture 2" descr="University of Pennsylvania - Wikipedia">
            <a:extLst>
              <a:ext uri="{FF2B5EF4-FFF2-40B4-BE49-F238E27FC236}">
                <a16:creationId xmlns:a16="http://schemas.microsoft.com/office/drawing/2014/main" id="{83937A96-AD99-8A06-0C7D-D606B8E493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34267" y="1692886"/>
            <a:ext cx="4244416" cy="3671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5675">
              <a:lnSpc>
                <a:spcPct val="100000"/>
              </a:lnSpc>
              <a:spcBef>
                <a:spcPts val="100"/>
              </a:spcBef>
            </a:pPr>
            <a:r>
              <a:rPr dirty="0"/>
              <a:t>Types</a:t>
            </a:r>
            <a:r>
              <a:rPr spc="-95" dirty="0"/>
              <a:t> </a:t>
            </a:r>
            <a:r>
              <a:rPr dirty="0"/>
              <a:t>of</a:t>
            </a:r>
            <a:r>
              <a:rPr spc="-90" dirty="0"/>
              <a:t> </a:t>
            </a:r>
            <a:r>
              <a:rPr spc="-10" dirty="0"/>
              <a:t>Learning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12025"/>
            <a:ext cx="7385684" cy="442150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855"/>
              </a:spcBef>
              <a:buFont typeface="Arial"/>
              <a:buChar char="•"/>
              <a:tabLst>
                <a:tab pos="354965" algn="l"/>
              </a:tabLst>
            </a:pPr>
            <a:r>
              <a:rPr sz="3200" b="1" dirty="0">
                <a:latin typeface="Carlito"/>
                <a:cs typeface="Carlito"/>
              </a:rPr>
              <a:t>Supervised</a:t>
            </a:r>
            <a:r>
              <a:rPr sz="3200" b="1" spc="-90" dirty="0">
                <a:latin typeface="Carlito"/>
                <a:cs typeface="Carlito"/>
              </a:rPr>
              <a:t> </a:t>
            </a:r>
            <a:r>
              <a:rPr sz="3200" b="1" dirty="0">
                <a:latin typeface="Carlito"/>
                <a:cs typeface="Carlito"/>
              </a:rPr>
              <a:t>(inductive)</a:t>
            </a:r>
            <a:r>
              <a:rPr sz="3200" b="1" spc="-80" dirty="0">
                <a:latin typeface="Carlito"/>
                <a:cs typeface="Carlito"/>
              </a:rPr>
              <a:t> </a:t>
            </a:r>
            <a:r>
              <a:rPr sz="3200" b="1" spc="-10" dirty="0">
                <a:latin typeface="Carlito"/>
                <a:cs typeface="Carlito"/>
              </a:rPr>
              <a:t>learning</a:t>
            </a:r>
            <a:endParaRPr sz="3200">
              <a:latin typeface="Carlito"/>
              <a:cs typeface="Carlito"/>
            </a:endParaRPr>
          </a:p>
          <a:p>
            <a:pPr marL="754380" lvl="1" indent="-284480">
              <a:lnSpc>
                <a:spcPct val="100000"/>
              </a:lnSpc>
              <a:spcBef>
                <a:spcPts val="660"/>
              </a:spcBef>
              <a:buFont typeface="Arial"/>
              <a:buChar char="–"/>
              <a:tabLst>
                <a:tab pos="754380" algn="l"/>
              </a:tabLst>
            </a:pPr>
            <a:r>
              <a:rPr sz="2800" dirty="0">
                <a:latin typeface="Carlito"/>
                <a:cs typeface="Carlito"/>
              </a:rPr>
              <a:t>Given:</a:t>
            </a:r>
            <a:r>
              <a:rPr sz="2800" spc="-7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training</a:t>
            </a:r>
            <a:r>
              <a:rPr sz="2800" spc="-7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data</a:t>
            </a:r>
            <a:r>
              <a:rPr sz="2800" spc="-7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+</a:t>
            </a:r>
            <a:r>
              <a:rPr sz="2800" spc="-6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desired</a:t>
            </a:r>
            <a:r>
              <a:rPr sz="2800" spc="-6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outputs</a:t>
            </a:r>
            <a:r>
              <a:rPr sz="2800" spc="-6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(labels)</a:t>
            </a:r>
            <a:endParaRPr sz="2800">
              <a:latin typeface="Carlito"/>
              <a:cs typeface="Carlito"/>
            </a:endParaRPr>
          </a:p>
          <a:p>
            <a:pPr marL="354965" indent="-342265">
              <a:lnSpc>
                <a:spcPct val="100000"/>
              </a:lnSpc>
              <a:spcBef>
                <a:spcPts val="740"/>
              </a:spcBef>
              <a:buFont typeface="Arial"/>
              <a:buChar char="•"/>
              <a:tabLst>
                <a:tab pos="354965" algn="l"/>
              </a:tabLst>
            </a:pPr>
            <a:r>
              <a:rPr sz="3200" b="1" dirty="0">
                <a:latin typeface="Carlito"/>
                <a:cs typeface="Carlito"/>
              </a:rPr>
              <a:t>Unsupervised</a:t>
            </a:r>
            <a:r>
              <a:rPr sz="3200" b="1" spc="-35" dirty="0">
                <a:latin typeface="Carlito"/>
                <a:cs typeface="Carlito"/>
              </a:rPr>
              <a:t> </a:t>
            </a:r>
            <a:r>
              <a:rPr sz="3200" b="1" spc="-10" dirty="0">
                <a:latin typeface="Carlito"/>
                <a:cs typeface="Carlito"/>
              </a:rPr>
              <a:t>learning</a:t>
            </a:r>
            <a:endParaRPr sz="3200">
              <a:latin typeface="Carlito"/>
              <a:cs typeface="Carlito"/>
            </a:endParaRPr>
          </a:p>
          <a:p>
            <a:pPr marL="754380" lvl="1" indent="-284480">
              <a:lnSpc>
                <a:spcPct val="100000"/>
              </a:lnSpc>
              <a:spcBef>
                <a:spcPts val="760"/>
              </a:spcBef>
              <a:buFont typeface="Arial"/>
              <a:buChar char="–"/>
              <a:tabLst>
                <a:tab pos="754380" algn="l"/>
              </a:tabLst>
            </a:pPr>
            <a:r>
              <a:rPr sz="2800" dirty="0">
                <a:latin typeface="Carlito"/>
                <a:cs typeface="Carlito"/>
              </a:rPr>
              <a:t>Given:</a:t>
            </a:r>
            <a:r>
              <a:rPr sz="2800" spc="-8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training</a:t>
            </a:r>
            <a:r>
              <a:rPr sz="2800" spc="-8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data</a:t>
            </a:r>
            <a:r>
              <a:rPr sz="2800" spc="-8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(without</a:t>
            </a:r>
            <a:r>
              <a:rPr sz="2800" spc="-8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desired</a:t>
            </a:r>
            <a:r>
              <a:rPr sz="2800" spc="-7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outputs)</a:t>
            </a:r>
            <a:endParaRPr sz="2800">
              <a:latin typeface="Carlito"/>
              <a:cs typeface="Carlito"/>
            </a:endParaRPr>
          </a:p>
          <a:p>
            <a:pPr marL="354965" indent="-342265">
              <a:lnSpc>
                <a:spcPct val="100000"/>
              </a:lnSpc>
              <a:spcBef>
                <a:spcPts val="740"/>
              </a:spcBef>
              <a:buFont typeface="Arial"/>
              <a:buChar char="•"/>
              <a:tabLst>
                <a:tab pos="354965" algn="l"/>
              </a:tabLst>
            </a:pPr>
            <a:r>
              <a:rPr sz="3200" b="1" spc="-10" dirty="0">
                <a:latin typeface="Carlito"/>
                <a:cs typeface="Carlito"/>
              </a:rPr>
              <a:t>Semi-</a:t>
            </a:r>
            <a:r>
              <a:rPr sz="3200" b="1" dirty="0">
                <a:latin typeface="Carlito"/>
                <a:cs typeface="Carlito"/>
              </a:rPr>
              <a:t>supervised</a:t>
            </a:r>
            <a:r>
              <a:rPr sz="3200" b="1" spc="-15" dirty="0">
                <a:latin typeface="Carlito"/>
                <a:cs typeface="Carlito"/>
              </a:rPr>
              <a:t> </a:t>
            </a:r>
            <a:r>
              <a:rPr sz="3200" b="1" spc="-10" dirty="0">
                <a:latin typeface="Carlito"/>
                <a:cs typeface="Carlito"/>
              </a:rPr>
              <a:t>learning</a:t>
            </a:r>
            <a:endParaRPr sz="3200">
              <a:latin typeface="Carlito"/>
              <a:cs typeface="Carlito"/>
            </a:endParaRPr>
          </a:p>
          <a:p>
            <a:pPr marL="754380" lvl="1" indent="-284480">
              <a:lnSpc>
                <a:spcPct val="100000"/>
              </a:lnSpc>
              <a:spcBef>
                <a:spcPts val="660"/>
              </a:spcBef>
              <a:buFont typeface="Arial"/>
              <a:buChar char="–"/>
              <a:tabLst>
                <a:tab pos="754380" algn="l"/>
              </a:tabLst>
            </a:pPr>
            <a:r>
              <a:rPr sz="2800" dirty="0">
                <a:latin typeface="Carlito"/>
                <a:cs typeface="Carlito"/>
              </a:rPr>
              <a:t>Given:</a:t>
            </a:r>
            <a:r>
              <a:rPr sz="2800" spc="-6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training</a:t>
            </a:r>
            <a:r>
              <a:rPr sz="2800" spc="-5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data</a:t>
            </a:r>
            <a:r>
              <a:rPr sz="2800" spc="-6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+</a:t>
            </a:r>
            <a:r>
              <a:rPr sz="2800" spc="-4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a</a:t>
            </a:r>
            <a:r>
              <a:rPr sz="2800" spc="-6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few</a:t>
            </a:r>
            <a:r>
              <a:rPr sz="2800" spc="-6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desired</a:t>
            </a:r>
            <a:r>
              <a:rPr sz="2800" spc="-5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outputs</a:t>
            </a:r>
            <a:endParaRPr sz="2800">
              <a:latin typeface="Carlito"/>
              <a:cs typeface="Carlito"/>
            </a:endParaRPr>
          </a:p>
          <a:p>
            <a:pPr marL="354965" indent="-342265">
              <a:lnSpc>
                <a:spcPct val="100000"/>
              </a:lnSpc>
              <a:spcBef>
                <a:spcPts val="740"/>
              </a:spcBef>
              <a:buFont typeface="Arial"/>
              <a:buChar char="•"/>
              <a:tabLst>
                <a:tab pos="354965" algn="l"/>
              </a:tabLst>
            </a:pPr>
            <a:r>
              <a:rPr sz="3200" b="1" spc="-10" dirty="0">
                <a:latin typeface="Carlito"/>
                <a:cs typeface="Carlito"/>
              </a:rPr>
              <a:t>Reinforcement</a:t>
            </a:r>
            <a:r>
              <a:rPr sz="3200" b="1" spc="-155" dirty="0">
                <a:latin typeface="Carlito"/>
                <a:cs typeface="Carlito"/>
              </a:rPr>
              <a:t> </a:t>
            </a:r>
            <a:r>
              <a:rPr sz="3200" b="1" spc="-10" dirty="0">
                <a:latin typeface="Carlito"/>
                <a:cs typeface="Carlito"/>
              </a:rPr>
              <a:t>learning</a:t>
            </a:r>
            <a:endParaRPr sz="3200">
              <a:latin typeface="Carlito"/>
              <a:cs typeface="Carlito"/>
            </a:endParaRPr>
          </a:p>
          <a:p>
            <a:pPr marL="754380" lvl="1" indent="-284480">
              <a:lnSpc>
                <a:spcPct val="100000"/>
              </a:lnSpc>
              <a:spcBef>
                <a:spcPts val="760"/>
              </a:spcBef>
              <a:buFont typeface="Arial"/>
              <a:buChar char="–"/>
              <a:tabLst>
                <a:tab pos="754380" algn="l"/>
              </a:tabLst>
            </a:pPr>
            <a:r>
              <a:rPr sz="2800" spc="-10" dirty="0">
                <a:latin typeface="Carlito"/>
                <a:cs typeface="Carlito"/>
              </a:rPr>
              <a:t>Rewards</a:t>
            </a:r>
            <a:r>
              <a:rPr sz="2800" spc="-6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from</a:t>
            </a:r>
            <a:r>
              <a:rPr sz="2800" spc="-7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sequence</a:t>
            </a:r>
            <a:r>
              <a:rPr sz="2800" spc="-7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of</a:t>
            </a:r>
            <a:r>
              <a:rPr sz="2800" spc="-7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actions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9" y="6569510"/>
            <a:ext cx="25050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arlito"/>
                <a:cs typeface="Carlito"/>
              </a:rPr>
              <a:t>Based</a:t>
            </a:r>
            <a:r>
              <a:rPr sz="1400" spc="-3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on</a:t>
            </a:r>
            <a:r>
              <a:rPr sz="1400" spc="-3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slide</a:t>
            </a:r>
            <a:r>
              <a:rPr sz="1400" spc="-3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by</a:t>
            </a:r>
            <a:r>
              <a:rPr sz="1400" spc="-25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Pedro</a:t>
            </a:r>
            <a:r>
              <a:rPr sz="1400" spc="-25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Domingos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25815" y="6422072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98989"/>
                </a:solidFill>
                <a:latin typeface="Carlito"/>
                <a:cs typeface="Carlito"/>
              </a:rPr>
              <a:t>24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0192" y="218184"/>
            <a:ext cx="8425815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6900">
              <a:lnSpc>
                <a:spcPct val="100000"/>
              </a:lnSpc>
              <a:spcBef>
                <a:spcPts val="100"/>
              </a:spcBef>
            </a:pPr>
            <a:r>
              <a:rPr b="0" dirty="0">
                <a:latin typeface="Carlito"/>
                <a:cs typeface="Carlito"/>
              </a:rPr>
              <a:t>Supervised</a:t>
            </a:r>
            <a:r>
              <a:rPr b="0" spc="-150" dirty="0">
                <a:latin typeface="Carlito"/>
                <a:cs typeface="Carlito"/>
              </a:rPr>
              <a:t> </a:t>
            </a:r>
            <a:r>
              <a:rPr b="0" dirty="0">
                <a:latin typeface="Carlito"/>
                <a:cs typeface="Carlito"/>
              </a:rPr>
              <a:t>Learning:</a:t>
            </a:r>
            <a:r>
              <a:rPr b="0" spc="-150" dirty="0">
                <a:latin typeface="Carlito"/>
                <a:cs typeface="Carlito"/>
              </a:rPr>
              <a:t> </a:t>
            </a:r>
            <a:r>
              <a:rPr b="0" spc="-10" dirty="0">
                <a:latin typeface="Carlito"/>
                <a:cs typeface="Carlito"/>
              </a:rPr>
              <a:t>Regression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3240" y="1016000"/>
            <a:ext cx="7139305" cy="1717039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367665" indent="-342265">
              <a:lnSpc>
                <a:spcPct val="100000"/>
              </a:lnSpc>
              <a:spcBef>
                <a:spcPts val="860"/>
              </a:spcBef>
              <a:buFont typeface="Arial"/>
              <a:buChar char="•"/>
              <a:tabLst>
                <a:tab pos="367665" algn="l"/>
              </a:tabLst>
            </a:pPr>
            <a:r>
              <a:rPr sz="3200" dirty="0">
                <a:latin typeface="Carlito"/>
                <a:cs typeface="Carlito"/>
              </a:rPr>
              <a:t>Given</a:t>
            </a:r>
            <a:r>
              <a:rPr sz="3200" spc="-5" dirty="0">
                <a:latin typeface="Carlito"/>
                <a:cs typeface="Carlito"/>
              </a:rPr>
              <a:t> </a:t>
            </a:r>
            <a:r>
              <a:rPr sz="3200" spc="80" dirty="0">
                <a:latin typeface="Carlito"/>
                <a:cs typeface="Carlito"/>
              </a:rPr>
              <a:t>(</a:t>
            </a:r>
            <a:r>
              <a:rPr sz="3200" i="1" spc="80" dirty="0">
                <a:latin typeface="MathJax_Main"/>
                <a:cs typeface="MathJax_Main"/>
              </a:rPr>
              <a:t>x</a:t>
            </a:r>
            <a:r>
              <a:rPr sz="3150" spc="120" baseline="-18518" dirty="0">
                <a:latin typeface="Carlito"/>
                <a:cs typeface="Carlito"/>
              </a:rPr>
              <a:t>1</a:t>
            </a:r>
            <a:r>
              <a:rPr sz="3200" spc="80" dirty="0">
                <a:latin typeface="Carlito"/>
                <a:cs typeface="Carlito"/>
              </a:rPr>
              <a:t>,</a:t>
            </a:r>
            <a:r>
              <a:rPr sz="3200" spc="-10" dirty="0">
                <a:latin typeface="Carlito"/>
                <a:cs typeface="Carlito"/>
              </a:rPr>
              <a:t> </a:t>
            </a:r>
            <a:r>
              <a:rPr sz="3200" i="1" dirty="0">
                <a:latin typeface="MathJax_Main"/>
                <a:cs typeface="MathJax_Main"/>
              </a:rPr>
              <a:t>y</a:t>
            </a:r>
            <a:r>
              <a:rPr sz="3150" baseline="-18518" dirty="0">
                <a:latin typeface="Carlito"/>
                <a:cs typeface="Carlito"/>
              </a:rPr>
              <a:t>1</a:t>
            </a:r>
            <a:r>
              <a:rPr sz="3200" dirty="0">
                <a:latin typeface="Carlito"/>
                <a:cs typeface="Carlito"/>
              </a:rPr>
              <a:t>),</a:t>
            </a:r>
            <a:r>
              <a:rPr sz="3200" spc="-10" dirty="0">
                <a:latin typeface="Carlito"/>
                <a:cs typeface="Carlito"/>
              </a:rPr>
              <a:t> </a:t>
            </a:r>
            <a:r>
              <a:rPr sz="3200" spc="80" dirty="0">
                <a:latin typeface="Carlito"/>
                <a:cs typeface="Carlito"/>
              </a:rPr>
              <a:t>(</a:t>
            </a:r>
            <a:r>
              <a:rPr sz="3200" i="1" spc="80" dirty="0">
                <a:latin typeface="MathJax_Main"/>
                <a:cs typeface="MathJax_Main"/>
              </a:rPr>
              <a:t>x</a:t>
            </a:r>
            <a:r>
              <a:rPr sz="3150" spc="120" baseline="-18518" dirty="0">
                <a:latin typeface="Carlito"/>
                <a:cs typeface="Carlito"/>
              </a:rPr>
              <a:t>2</a:t>
            </a:r>
            <a:r>
              <a:rPr sz="3200" spc="80" dirty="0">
                <a:latin typeface="Carlito"/>
                <a:cs typeface="Carlito"/>
              </a:rPr>
              <a:t>,</a:t>
            </a:r>
            <a:r>
              <a:rPr sz="3200" spc="-10" dirty="0">
                <a:latin typeface="Carlito"/>
                <a:cs typeface="Carlito"/>
              </a:rPr>
              <a:t> </a:t>
            </a:r>
            <a:r>
              <a:rPr sz="3200" i="1" dirty="0">
                <a:latin typeface="MathJax_Main"/>
                <a:cs typeface="MathJax_Main"/>
              </a:rPr>
              <a:t>y</a:t>
            </a:r>
            <a:r>
              <a:rPr sz="3150" baseline="-18518" dirty="0">
                <a:latin typeface="Carlito"/>
                <a:cs typeface="Carlito"/>
              </a:rPr>
              <a:t>2</a:t>
            </a:r>
            <a:r>
              <a:rPr sz="3200" dirty="0">
                <a:latin typeface="Carlito"/>
                <a:cs typeface="Carlito"/>
              </a:rPr>
              <a:t>),</a:t>
            </a:r>
            <a:r>
              <a:rPr sz="3200" spc="-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...,</a:t>
            </a:r>
            <a:r>
              <a:rPr sz="3200" spc="-10" dirty="0">
                <a:latin typeface="Carlito"/>
                <a:cs typeface="Carlito"/>
              </a:rPr>
              <a:t> </a:t>
            </a:r>
            <a:r>
              <a:rPr sz="3200" spc="80" dirty="0">
                <a:latin typeface="Carlito"/>
                <a:cs typeface="Carlito"/>
              </a:rPr>
              <a:t>(</a:t>
            </a:r>
            <a:r>
              <a:rPr sz="3200" i="1" spc="80" dirty="0">
                <a:latin typeface="MathJax_Main"/>
                <a:cs typeface="MathJax_Main"/>
              </a:rPr>
              <a:t>x</a:t>
            </a:r>
            <a:r>
              <a:rPr sz="3150" spc="120" baseline="-18518" dirty="0">
                <a:latin typeface="Carlito"/>
                <a:cs typeface="Carlito"/>
              </a:rPr>
              <a:t>n</a:t>
            </a:r>
            <a:r>
              <a:rPr sz="3200" spc="80" dirty="0">
                <a:latin typeface="Carlito"/>
                <a:cs typeface="Carlito"/>
              </a:rPr>
              <a:t>,</a:t>
            </a:r>
            <a:r>
              <a:rPr sz="3200" spc="-10" dirty="0">
                <a:latin typeface="Carlito"/>
                <a:cs typeface="Carlito"/>
              </a:rPr>
              <a:t> </a:t>
            </a:r>
            <a:r>
              <a:rPr sz="3200" i="1" spc="-25" dirty="0">
                <a:latin typeface="MathJax_Main"/>
                <a:cs typeface="MathJax_Main"/>
              </a:rPr>
              <a:t>y</a:t>
            </a:r>
            <a:r>
              <a:rPr sz="3150" spc="-37" baseline="-18518" dirty="0">
                <a:latin typeface="Carlito"/>
                <a:cs typeface="Carlito"/>
              </a:rPr>
              <a:t>n</a:t>
            </a:r>
            <a:r>
              <a:rPr sz="3200" spc="-25" dirty="0">
                <a:latin typeface="Carlito"/>
                <a:cs typeface="Carlito"/>
              </a:rPr>
              <a:t>)</a:t>
            </a:r>
            <a:endParaRPr sz="3200" dirty="0">
              <a:latin typeface="Carlito"/>
              <a:cs typeface="Carlito"/>
            </a:endParaRPr>
          </a:p>
          <a:p>
            <a:pPr marL="367665" indent="-342265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367665" algn="l"/>
              </a:tabLst>
            </a:pPr>
            <a:r>
              <a:rPr sz="3200" dirty="0">
                <a:latin typeface="Carlito"/>
                <a:cs typeface="Carlito"/>
              </a:rPr>
              <a:t>Learn</a:t>
            </a:r>
            <a:r>
              <a:rPr sz="3200" spc="-4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a</a:t>
            </a:r>
            <a:r>
              <a:rPr sz="3200" spc="-4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function</a:t>
            </a:r>
            <a:r>
              <a:rPr sz="3200" spc="-50" dirty="0">
                <a:latin typeface="Carlito"/>
                <a:cs typeface="Carlito"/>
              </a:rPr>
              <a:t> </a:t>
            </a:r>
            <a:r>
              <a:rPr sz="3200" i="1" spc="215" dirty="0">
                <a:latin typeface="MathJax_Main"/>
                <a:cs typeface="MathJax_Main"/>
              </a:rPr>
              <a:t>f</a:t>
            </a:r>
            <a:r>
              <a:rPr sz="3200" spc="215" dirty="0">
                <a:latin typeface="Carlito"/>
                <a:cs typeface="Carlito"/>
              </a:rPr>
              <a:t>(</a:t>
            </a:r>
            <a:r>
              <a:rPr sz="3200" i="1" spc="215" dirty="0">
                <a:latin typeface="MathJax_Main"/>
                <a:cs typeface="MathJax_Main"/>
              </a:rPr>
              <a:t>x</a:t>
            </a:r>
            <a:r>
              <a:rPr sz="3200" spc="215" dirty="0">
                <a:latin typeface="Carlito"/>
                <a:cs typeface="Carlito"/>
              </a:rPr>
              <a:t>)</a:t>
            </a:r>
            <a:r>
              <a:rPr sz="3200" spc="-4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to</a:t>
            </a:r>
            <a:r>
              <a:rPr sz="3200" spc="-4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predict</a:t>
            </a:r>
            <a:r>
              <a:rPr sz="3200" spc="-50" dirty="0">
                <a:latin typeface="Carlito"/>
                <a:cs typeface="Carlito"/>
              </a:rPr>
              <a:t> </a:t>
            </a:r>
            <a:r>
              <a:rPr sz="3200" i="1" dirty="0">
                <a:latin typeface="MathJax_Main"/>
                <a:cs typeface="MathJax_Main"/>
              </a:rPr>
              <a:t>y</a:t>
            </a:r>
            <a:r>
              <a:rPr sz="3200" i="1" spc="-114" dirty="0">
                <a:latin typeface="MathJax_Main"/>
                <a:cs typeface="MathJax_Main"/>
              </a:rPr>
              <a:t> </a:t>
            </a:r>
            <a:r>
              <a:rPr sz="3200" dirty="0">
                <a:latin typeface="Carlito"/>
                <a:cs typeface="Carlito"/>
              </a:rPr>
              <a:t>given</a:t>
            </a:r>
            <a:r>
              <a:rPr sz="3200" spc="-40" dirty="0">
                <a:latin typeface="Carlito"/>
                <a:cs typeface="Carlito"/>
              </a:rPr>
              <a:t> </a:t>
            </a:r>
            <a:r>
              <a:rPr sz="3200" i="1" spc="275" dirty="0">
                <a:latin typeface="MathJax_Main"/>
                <a:cs typeface="MathJax_Main"/>
              </a:rPr>
              <a:t>x</a:t>
            </a:r>
            <a:endParaRPr sz="3200" dirty="0">
              <a:latin typeface="MathJax_Main"/>
              <a:cs typeface="MathJax_Main"/>
            </a:endParaRPr>
          </a:p>
          <a:p>
            <a:pPr marL="482600">
              <a:lnSpc>
                <a:spcPct val="100000"/>
              </a:lnSpc>
              <a:spcBef>
                <a:spcPts val="760"/>
              </a:spcBef>
            </a:pPr>
            <a:r>
              <a:rPr sz="2800" dirty="0">
                <a:latin typeface="Arial"/>
                <a:cs typeface="Arial"/>
              </a:rPr>
              <a:t>–</a:t>
            </a:r>
            <a:r>
              <a:rPr sz="2800" spc="-114" dirty="0">
                <a:latin typeface="Arial"/>
                <a:cs typeface="Arial"/>
              </a:rPr>
              <a:t> </a:t>
            </a:r>
            <a:r>
              <a:rPr sz="2800" i="1" dirty="0">
                <a:latin typeface="MathJax_Main"/>
                <a:cs typeface="MathJax_Main"/>
              </a:rPr>
              <a:t>y</a:t>
            </a:r>
            <a:r>
              <a:rPr sz="2800" i="1" spc="-80" dirty="0">
                <a:latin typeface="MathJax_Main"/>
                <a:cs typeface="MathJax_Main"/>
              </a:rPr>
              <a:t> </a:t>
            </a:r>
            <a:r>
              <a:rPr sz="2800" dirty="0">
                <a:latin typeface="Carlito"/>
                <a:cs typeface="Carlito"/>
              </a:rPr>
              <a:t>is</a:t>
            </a:r>
            <a:r>
              <a:rPr sz="2800" spc="-15" dirty="0">
                <a:latin typeface="Carlito"/>
                <a:cs typeface="Carlito"/>
              </a:rPr>
              <a:t> </a:t>
            </a:r>
            <a:r>
              <a:rPr sz="2800" spc="-25" dirty="0">
                <a:latin typeface="Carlito"/>
                <a:cs typeface="Carlito"/>
              </a:rPr>
              <a:t>real-</a:t>
            </a:r>
            <a:r>
              <a:rPr sz="2800" dirty="0">
                <a:latin typeface="Carlito"/>
                <a:cs typeface="Carlito"/>
              </a:rPr>
              <a:t>valued</a:t>
            </a:r>
            <a:r>
              <a:rPr sz="2800" spc="-1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==</a:t>
            </a:r>
            <a:r>
              <a:rPr sz="2800" spc="-10" dirty="0">
                <a:latin typeface="Carlito"/>
                <a:cs typeface="Carlito"/>
              </a:rPr>
              <a:t> regression</a:t>
            </a:r>
            <a:endParaRPr sz="2800" dirty="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331339" y="3096196"/>
            <a:ext cx="4997450" cy="2836545"/>
            <a:chOff x="2331339" y="3096196"/>
            <a:chExt cx="4997450" cy="2836545"/>
          </a:xfrm>
        </p:grpSpPr>
        <p:sp>
          <p:nvSpPr>
            <p:cNvPr id="5" name="object 5"/>
            <p:cNvSpPr/>
            <p:nvPr/>
          </p:nvSpPr>
          <p:spPr>
            <a:xfrm>
              <a:off x="2394115" y="3102546"/>
              <a:ext cx="4928235" cy="2460625"/>
            </a:xfrm>
            <a:custGeom>
              <a:avLst/>
              <a:gdLst/>
              <a:ahLst/>
              <a:cxnLst/>
              <a:rect l="l" t="t" r="r" b="b"/>
              <a:pathLst>
                <a:path w="4928234" h="2460625">
                  <a:moveTo>
                    <a:pt x="0" y="2460051"/>
                  </a:moveTo>
                  <a:lnTo>
                    <a:pt x="4928192" y="2460051"/>
                  </a:lnTo>
                </a:path>
                <a:path w="4928234" h="2460625">
                  <a:moveTo>
                    <a:pt x="0" y="2155251"/>
                  </a:moveTo>
                  <a:lnTo>
                    <a:pt x="4928192" y="2155251"/>
                  </a:lnTo>
                </a:path>
                <a:path w="4928234" h="2460625">
                  <a:moveTo>
                    <a:pt x="0" y="1850451"/>
                  </a:moveTo>
                  <a:lnTo>
                    <a:pt x="4928192" y="1850451"/>
                  </a:lnTo>
                </a:path>
                <a:path w="4928234" h="2460625">
                  <a:moveTo>
                    <a:pt x="0" y="1532950"/>
                  </a:moveTo>
                  <a:lnTo>
                    <a:pt x="4928192" y="1532950"/>
                  </a:lnTo>
                </a:path>
                <a:path w="4928234" h="2460625">
                  <a:moveTo>
                    <a:pt x="0" y="1228150"/>
                  </a:moveTo>
                  <a:lnTo>
                    <a:pt x="4928192" y="1228150"/>
                  </a:lnTo>
                </a:path>
                <a:path w="4928234" h="2460625">
                  <a:moveTo>
                    <a:pt x="0" y="923354"/>
                  </a:moveTo>
                  <a:lnTo>
                    <a:pt x="4928192" y="923354"/>
                  </a:lnTo>
                </a:path>
                <a:path w="4928234" h="2460625">
                  <a:moveTo>
                    <a:pt x="0" y="618554"/>
                  </a:moveTo>
                  <a:lnTo>
                    <a:pt x="4928192" y="618554"/>
                  </a:lnTo>
                </a:path>
                <a:path w="4928234" h="2460625">
                  <a:moveTo>
                    <a:pt x="0" y="313754"/>
                  </a:moveTo>
                  <a:lnTo>
                    <a:pt x="4928192" y="313754"/>
                  </a:lnTo>
                </a:path>
                <a:path w="4928234" h="2460625">
                  <a:moveTo>
                    <a:pt x="0" y="0"/>
                  </a:moveTo>
                  <a:lnTo>
                    <a:pt x="4928192" y="0"/>
                  </a:lnTo>
                </a:path>
              </a:pathLst>
            </a:custGeom>
            <a:ln w="1270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394115" y="3102546"/>
              <a:ext cx="0" cy="2767330"/>
            </a:xfrm>
            <a:custGeom>
              <a:avLst/>
              <a:gdLst/>
              <a:ahLst/>
              <a:cxnLst/>
              <a:rect l="l" t="t" r="r" b="b"/>
              <a:pathLst>
                <a:path h="2767329">
                  <a:moveTo>
                    <a:pt x="0" y="2767181"/>
                  </a:moveTo>
                  <a:lnTo>
                    <a:pt x="1" y="0"/>
                  </a:lnTo>
                </a:path>
              </a:pathLst>
            </a:custGeom>
            <a:ln w="12700">
              <a:solidFill>
                <a:srgbClr val="86868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37689" y="3102546"/>
              <a:ext cx="56515" cy="2767330"/>
            </a:xfrm>
            <a:custGeom>
              <a:avLst/>
              <a:gdLst/>
              <a:ahLst/>
              <a:cxnLst/>
              <a:rect l="l" t="t" r="r" b="b"/>
              <a:pathLst>
                <a:path w="56514" h="2767329">
                  <a:moveTo>
                    <a:pt x="0" y="2767181"/>
                  </a:moveTo>
                  <a:lnTo>
                    <a:pt x="56430" y="2767181"/>
                  </a:lnTo>
                </a:path>
                <a:path w="56514" h="2767329">
                  <a:moveTo>
                    <a:pt x="0" y="2460051"/>
                  </a:moveTo>
                  <a:lnTo>
                    <a:pt x="56430" y="2460051"/>
                  </a:lnTo>
                </a:path>
                <a:path w="56514" h="2767329">
                  <a:moveTo>
                    <a:pt x="0" y="2155251"/>
                  </a:moveTo>
                  <a:lnTo>
                    <a:pt x="56430" y="2155251"/>
                  </a:lnTo>
                </a:path>
                <a:path w="56514" h="2767329">
                  <a:moveTo>
                    <a:pt x="0" y="1850451"/>
                  </a:moveTo>
                  <a:lnTo>
                    <a:pt x="56430" y="1850451"/>
                  </a:lnTo>
                </a:path>
                <a:path w="56514" h="2767329">
                  <a:moveTo>
                    <a:pt x="0" y="1532950"/>
                  </a:moveTo>
                  <a:lnTo>
                    <a:pt x="56430" y="1532950"/>
                  </a:lnTo>
                </a:path>
                <a:path w="56514" h="2767329">
                  <a:moveTo>
                    <a:pt x="0" y="1228150"/>
                  </a:moveTo>
                  <a:lnTo>
                    <a:pt x="56430" y="1228150"/>
                  </a:lnTo>
                </a:path>
                <a:path w="56514" h="2767329">
                  <a:moveTo>
                    <a:pt x="0" y="923354"/>
                  </a:moveTo>
                  <a:lnTo>
                    <a:pt x="56430" y="923354"/>
                  </a:lnTo>
                </a:path>
                <a:path w="56514" h="2767329">
                  <a:moveTo>
                    <a:pt x="0" y="618554"/>
                  </a:moveTo>
                  <a:lnTo>
                    <a:pt x="56430" y="618554"/>
                  </a:lnTo>
                </a:path>
                <a:path w="56514" h="2767329">
                  <a:moveTo>
                    <a:pt x="0" y="313754"/>
                  </a:moveTo>
                  <a:lnTo>
                    <a:pt x="56430" y="313754"/>
                  </a:lnTo>
                </a:path>
                <a:path w="56514" h="2767329">
                  <a:moveTo>
                    <a:pt x="0" y="0"/>
                  </a:moveTo>
                  <a:lnTo>
                    <a:pt x="56430" y="0"/>
                  </a:lnTo>
                </a:path>
              </a:pathLst>
            </a:custGeom>
            <a:ln w="12700">
              <a:solidFill>
                <a:srgbClr val="86868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94115" y="5869729"/>
              <a:ext cx="4928235" cy="56515"/>
            </a:xfrm>
            <a:custGeom>
              <a:avLst/>
              <a:gdLst/>
              <a:ahLst/>
              <a:cxnLst/>
              <a:rect l="l" t="t" r="r" b="b"/>
              <a:pathLst>
                <a:path w="4928234" h="56514">
                  <a:moveTo>
                    <a:pt x="0" y="0"/>
                  </a:moveTo>
                  <a:lnTo>
                    <a:pt x="4928192" y="1"/>
                  </a:lnTo>
                </a:path>
                <a:path w="4928234" h="56514">
                  <a:moveTo>
                    <a:pt x="0" y="0"/>
                  </a:moveTo>
                  <a:lnTo>
                    <a:pt x="0" y="56430"/>
                  </a:lnTo>
                </a:path>
                <a:path w="4928234" h="56514">
                  <a:moveTo>
                    <a:pt x="984081" y="0"/>
                  </a:moveTo>
                  <a:lnTo>
                    <a:pt x="984081" y="56430"/>
                  </a:lnTo>
                </a:path>
                <a:path w="4928234" h="56514">
                  <a:moveTo>
                    <a:pt x="1974681" y="0"/>
                  </a:moveTo>
                  <a:lnTo>
                    <a:pt x="1974681" y="56430"/>
                  </a:lnTo>
                </a:path>
                <a:path w="4928234" h="56514">
                  <a:moveTo>
                    <a:pt x="2952581" y="0"/>
                  </a:moveTo>
                  <a:lnTo>
                    <a:pt x="2952581" y="56430"/>
                  </a:lnTo>
                </a:path>
                <a:path w="4928234" h="56514">
                  <a:moveTo>
                    <a:pt x="3943182" y="0"/>
                  </a:moveTo>
                  <a:lnTo>
                    <a:pt x="3943182" y="56430"/>
                  </a:lnTo>
                </a:path>
                <a:path w="4928234" h="56514">
                  <a:moveTo>
                    <a:pt x="4928192" y="0"/>
                  </a:moveTo>
                  <a:lnTo>
                    <a:pt x="4928192" y="56430"/>
                  </a:lnTo>
                </a:path>
              </a:pathLst>
            </a:custGeom>
            <a:ln w="12700">
              <a:solidFill>
                <a:srgbClr val="86868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62300" y="3556000"/>
              <a:ext cx="241300" cy="2413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63900" y="3365499"/>
              <a:ext cx="241300" cy="2413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52800" y="3543300"/>
              <a:ext cx="241300" cy="2413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54400" y="3479799"/>
              <a:ext cx="241300" cy="2413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56000" y="3467099"/>
              <a:ext cx="241300" cy="2413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57600" y="3568700"/>
              <a:ext cx="241300" cy="2413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46500" y="3644900"/>
              <a:ext cx="241300" cy="2413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48100" y="3454399"/>
              <a:ext cx="241300" cy="24130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49700" y="3479799"/>
              <a:ext cx="241300" cy="2413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51300" y="3467099"/>
              <a:ext cx="241300" cy="24130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40200" y="3606800"/>
              <a:ext cx="241300" cy="24130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41800" y="3860800"/>
              <a:ext cx="241300" cy="24130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43400" y="3759200"/>
              <a:ext cx="241300" cy="24130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45000" y="3454399"/>
              <a:ext cx="241300" cy="24130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46600" y="3771900"/>
              <a:ext cx="241300" cy="24130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35500" y="3568700"/>
              <a:ext cx="241300" cy="24130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37100" y="3886200"/>
              <a:ext cx="241300" cy="24130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38700" y="3352799"/>
              <a:ext cx="241300" cy="24130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40300" y="3708400"/>
              <a:ext cx="241300" cy="24130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29200" y="3759200"/>
              <a:ext cx="241300" cy="24130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30800" y="3860800"/>
              <a:ext cx="241300" cy="24130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32400" y="3835400"/>
              <a:ext cx="241300" cy="241300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34000" y="3695700"/>
              <a:ext cx="241300" cy="241300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22900" y="3937000"/>
              <a:ext cx="241300" cy="241300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24500" y="3886200"/>
              <a:ext cx="241300" cy="241300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26100" y="3911600"/>
              <a:ext cx="241300" cy="241300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27700" y="4064000"/>
              <a:ext cx="241300" cy="241300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16600" y="3949700"/>
              <a:ext cx="241300" cy="241300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18200" y="4457700"/>
              <a:ext cx="241300" cy="241300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19800" y="4330700"/>
              <a:ext cx="241300" cy="241300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21400" y="4127500"/>
              <a:ext cx="241300" cy="241300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10300" y="4267200"/>
              <a:ext cx="241300" cy="241300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11900" y="4356100"/>
              <a:ext cx="241300" cy="241300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13500" y="4660900"/>
              <a:ext cx="241300" cy="241300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35324" y="3597275"/>
              <a:ext cx="101599" cy="101599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3235325" y="3597275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0800" y="0"/>
                  </a:moveTo>
                  <a:lnTo>
                    <a:pt x="101600" y="50800"/>
                  </a:lnTo>
                  <a:lnTo>
                    <a:pt x="50800" y="101600"/>
                  </a:lnTo>
                  <a:lnTo>
                    <a:pt x="0" y="50800"/>
                  </a:lnTo>
                  <a:lnTo>
                    <a:pt x="50800" y="0"/>
                  </a:lnTo>
                  <a:close/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36925" y="3406775"/>
              <a:ext cx="101599" cy="101599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3336925" y="3406774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0800" y="0"/>
                  </a:moveTo>
                  <a:lnTo>
                    <a:pt x="101600" y="50800"/>
                  </a:lnTo>
                  <a:lnTo>
                    <a:pt x="50800" y="101600"/>
                  </a:lnTo>
                  <a:lnTo>
                    <a:pt x="0" y="50800"/>
                  </a:lnTo>
                  <a:lnTo>
                    <a:pt x="50800" y="0"/>
                  </a:lnTo>
                  <a:close/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25824" y="3584575"/>
              <a:ext cx="101599" cy="101599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3425825" y="3584575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0800" y="0"/>
                  </a:moveTo>
                  <a:lnTo>
                    <a:pt x="101600" y="50800"/>
                  </a:lnTo>
                  <a:lnTo>
                    <a:pt x="50800" y="101600"/>
                  </a:lnTo>
                  <a:lnTo>
                    <a:pt x="0" y="50800"/>
                  </a:lnTo>
                  <a:lnTo>
                    <a:pt x="50800" y="0"/>
                  </a:lnTo>
                  <a:close/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" name="object 4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27425" y="3521075"/>
              <a:ext cx="101599" cy="101599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3527425" y="3521075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0800" y="0"/>
                  </a:moveTo>
                  <a:lnTo>
                    <a:pt x="101600" y="50800"/>
                  </a:lnTo>
                  <a:lnTo>
                    <a:pt x="50800" y="101600"/>
                  </a:lnTo>
                  <a:lnTo>
                    <a:pt x="0" y="50800"/>
                  </a:lnTo>
                  <a:lnTo>
                    <a:pt x="50800" y="0"/>
                  </a:lnTo>
                  <a:close/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29024" y="3508375"/>
              <a:ext cx="101599" cy="101599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3629025" y="3508375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0800" y="0"/>
                  </a:moveTo>
                  <a:lnTo>
                    <a:pt x="101600" y="50800"/>
                  </a:lnTo>
                  <a:lnTo>
                    <a:pt x="50800" y="101600"/>
                  </a:lnTo>
                  <a:lnTo>
                    <a:pt x="0" y="50800"/>
                  </a:lnTo>
                  <a:lnTo>
                    <a:pt x="50800" y="0"/>
                  </a:lnTo>
                  <a:close/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" name="object 5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30625" y="3609974"/>
              <a:ext cx="101599" cy="101599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3730625" y="3609975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0800" y="0"/>
                  </a:moveTo>
                  <a:lnTo>
                    <a:pt x="101600" y="50800"/>
                  </a:lnTo>
                  <a:lnTo>
                    <a:pt x="50800" y="101600"/>
                  </a:lnTo>
                  <a:lnTo>
                    <a:pt x="0" y="50800"/>
                  </a:lnTo>
                  <a:lnTo>
                    <a:pt x="50800" y="0"/>
                  </a:lnTo>
                  <a:close/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5" name="object 5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19524" y="3686174"/>
              <a:ext cx="101599" cy="101599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3819525" y="3686175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0800" y="0"/>
                  </a:moveTo>
                  <a:lnTo>
                    <a:pt x="101600" y="50800"/>
                  </a:lnTo>
                  <a:lnTo>
                    <a:pt x="50800" y="101600"/>
                  </a:lnTo>
                  <a:lnTo>
                    <a:pt x="0" y="50800"/>
                  </a:lnTo>
                  <a:lnTo>
                    <a:pt x="50800" y="0"/>
                  </a:lnTo>
                  <a:close/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7" name="object 5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21125" y="3495674"/>
              <a:ext cx="101599" cy="101599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3921125" y="3495674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0800" y="0"/>
                  </a:moveTo>
                  <a:lnTo>
                    <a:pt x="101600" y="50800"/>
                  </a:lnTo>
                  <a:lnTo>
                    <a:pt x="50800" y="101600"/>
                  </a:lnTo>
                  <a:lnTo>
                    <a:pt x="0" y="50800"/>
                  </a:lnTo>
                  <a:lnTo>
                    <a:pt x="50800" y="0"/>
                  </a:lnTo>
                  <a:close/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9" name="object 5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22725" y="3521075"/>
              <a:ext cx="101599" cy="101599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4022725" y="3521075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0800" y="0"/>
                  </a:moveTo>
                  <a:lnTo>
                    <a:pt x="101600" y="50800"/>
                  </a:lnTo>
                  <a:lnTo>
                    <a:pt x="50800" y="101600"/>
                  </a:lnTo>
                  <a:lnTo>
                    <a:pt x="0" y="50800"/>
                  </a:lnTo>
                  <a:lnTo>
                    <a:pt x="50800" y="0"/>
                  </a:lnTo>
                  <a:close/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1" name="object 6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24325" y="3508375"/>
              <a:ext cx="101599" cy="101599"/>
            </a:xfrm>
            <a:prstGeom prst="rect">
              <a:avLst/>
            </a:prstGeom>
          </p:spPr>
        </p:pic>
        <p:sp>
          <p:nvSpPr>
            <p:cNvPr id="62" name="object 62"/>
            <p:cNvSpPr/>
            <p:nvPr/>
          </p:nvSpPr>
          <p:spPr>
            <a:xfrm>
              <a:off x="4124325" y="3508375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0800" y="0"/>
                  </a:moveTo>
                  <a:lnTo>
                    <a:pt x="101600" y="50800"/>
                  </a:lnTo>
                  <a:lnTo>
                    <a:pt x="50800" y="101600"/>
                  </a:lnTo>
                  <a:lnTo>
                    <a:pt x="0" y="50800"/>
                  </a:lnTo>
                  <a:lnTo>
                    <a:pt x="50800" y="0"/>
                  </a:lnTo>
                  <a:close/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3" name="object 6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13224" y="3648074"/>
              <a:ext cx="101599" cy="101599"/>
            </a:xfrm>
            <a:prstGeom prst="rect">
              <a:avLst/>
            </a:prstGeom>
          </p:spPr>
        </p:pic>
        <p:sp>
          <p:nvSpPr>
            <p:cNvPr id="64" name="object 64"/>
            <p:cNvSpPr/>
            <p:nvPr/>
          </p:nvSpPr>
          <p:spPr>
            <a:xfrm>
              <a:off x="4213225" y="3648075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0800" y="0"/>
                  </a:moveTo>
                  <a:lnTo>
                    <a:pt x="101600" y="50800"/>
                  </a:lnTo>
                  <a:lnTo>
                    <a:pt x="50800" y="101600"/>
                  </a:lnTo>
                  <a:lnTo>
                    <a:pt x="0" y="50800"/>
                  </a:lnTo>
                  <a:lnTo>
                    <a:pt x="50800" y="0"/>
                  </a:lnTo>
                  <a:close/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5" name="object 6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14825" y="3902075"/>
              <a:ext cx="101599" cy="101599"/>
            </a:xfrm>
            <a:prstGeom prst="rect">
              <a:avLst/>
            </a:prstGeom>
          </p:spPr>
        </p:pic>
        <p:sp>
          <p:nvSpPr>
            <p:cNvPr id="66" name="object 66"/>
            <p:cNvSpPr/>
            <p:nvPr/>
          </p:nvSpPr>
          <p:spPr>
            <a:xfrm>
              <a:off x="4314825" y="3902075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0800" y="0"/>
                  </a:moveTo>
                  <a:lnTo>
                    <a:pt x="101600" y="50800"/>
                  </a:lnTo>
                  <a:lnTo>
                    <a:pt x="50800" y="101600"/>
                  </a:lnTo>
                  <a:lnTo>
                    <a:pt x="0" y="50800"/>
                  </a:lnTo>
                  <a:lnTo>
                    <a:pt x="50800" y="0"/>
                  </a:lnTo>
                  <a:close/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7" name="object 6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16425" y="3800474"/>
              <a:ext cx="101599" cy="101599"/>
            </a:xfrm>
            <a:prstGeom prst="rect">
              <a:avLst/>
            </a:prstGeom>
          </p:spPr>
        </p:pic>
        <p:sp>
          <p:nvSpPr>
            <p:cNvPr id="68" name="object 68"/>
            <p:cNvSpPr/>
            <p:nvPr/>
          </p:nvSpPr>
          <p:spPr>
            <a:xfrm>
              <a:off x="4416425" y="3800475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0800" y="0"/>
                  </a:moveTo>
                  <a:lnTo>
                    <a:pt x="101600" y="50800"/>
                  </a:lnTo>
                  <a:lnTo>
                    <a:pt x="50800" y="101600"/>
                  </a:lnTo>
                  <a:lnTo>
                    <a:pt x="0" y="50800"/>
                  </a:lnTo>
                  <a:lnTo>
                    <a:pt x="50800" y="0"/>
                  </a:lnTo>
                  <a:close/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9" name="object 6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18025" y="3495674"/>
              <a:ext cx="101599" cy="101599"/>
            </a:xfrm>
            <a:prstGeom prst="rect">
              <a:avLst/>
            </a:prstGeom>
          </p:spPr>
        </p:pic>
        <p:sp>
          <p:nvSpPr>
            <p:cNvPr id="70" name="object 70"/>
            <p:cNvSpPr/>
            <p:nvPr/>
          </p:nvSpPr>
          <p:spPr>
            <a:xfrm>
              <a:off x="4518025" y="3495674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0800" y="0"/>
                  </a:moveTo>
                  <a:lnTo>
                    <a:pt x="101600" y="50800"/>
                  </a:lnTo>
                  <a:lnTo>
                    <a:pt x="50800" y="101600"/>
                  </a:lnTo>
                  <a:lnTo>
                    <a:pt x="0" y="50800"/>
                  </a:lnTo>
                  <a:lnTo>
                    <a:pt x="50800" y="0"/>
                  </a:lnTo>
                  <a:close/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1" name="object 7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19625" y="3813175"/>
              <a:ext cx="101599" cy="101599"/>
            </a:xfrm>
            <a:prstGeom prst="rect">
              <a:avLst/>
            </a:prstGeom>
          </p:spPr>
        </p:pic>
        <p:sp>
          <p:nvSpPr>
            <p:cNvPr id="72" name="object 72"/>
            <p:cNvSpPr/>
            <p:nvPr/>
          </p:nvSpPr>
          <p:spPr>
            <a:xfrm>
              <a:off x="4619625" y="3813175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0800" y="0"/>
                  </a:moveTo>
                  <a:lnTo>
                    <a:pt x="101600" y="50800"/>
                  </a:lnTo>
                  <a:lnTo>
                    <a:pt x="50800" y="101600"/>
                  </a:lnTo>
                  <a:lnTo>
                    <a:pt x="0" y="50800"/>
                  </a:lnTo>
                  <a:lnTo>
                    <a:pt x="50800" y="0"/>
                  </a:lnTo>
                  <a:close/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3" name="object 7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08525" y="3609974"/>
              <a:ext cx="101599" cy="101599"/>
            </a:xfrm>
            <a:prstGeom prst="rect">
              <a:avLst/>
            </a:prstGeom>
          </p:spPr>
        </p:pic>
        <p:sp>
          <p:nvSpPr>
            <p:cNvPr id="74" name="object 74"/>
            <p:cNvSpPr/>
            <p:nvPr/>
          </p:nvSpPr>
          <p:spPr>
            <a:xfrm>
              <a:off x="4708525" y="3609975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0800" y="0"/>
                  </a:moveTo>
                  <a:lnTo>
                    <a:pt x="101600" y="50800"/>
                  </a:lnTo>
                  <a:lnTo>
                    <a:pt x="50800" y="101600"/>
                  </a:lnTo>
                  <a:lnTo>
                    <a:pt x="0" y="50800"/>
                  </a:lnTo>
                  <a:lnTo>
                    <a:pt x="50800" y="0"/>
                  </a:lnTo>
                  <a:close/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5" name="object 7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10125" y="3927475"/>
              <a:ext cx="101599" cy="101599"/>
            </a:xfrm>
            <a:prstGeom prst="rect">
              <a:avLst/>
            </a:prstGeom>
          </p:spPr>
        </p:pic>
        <p:sp>
          <p:nvSpPr>
            <p:cNvPr id="76" name="object 76"/>
            <p:cNvSpPr/>
            <p:nvPr/>
          </p:nvSpPr>
          <p:spPr>
            <a:xfrm>
              <a:off x="4810125" y="3927475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0800" y="0"/>
                  </a:moveTo>
                  <a:lnTo>
                    <a:pt x="101600" y="50800"/>
                  </a:lnTo>
                  <a:lnTo>
                    <a:pt x="50800" y="101600"/>
                  </a:lnTo>
                  <a:lnTo>
                    <a:pt x="0" y="50800"/>
                  </a:lnTo>
                  <a:lnTo>
                    <a:pt x="50800" y="0"/>
                  </a:lnTo>
                  <a:close/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7" name="object 7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11725" y="3394075"/>
              <a:ext cx="101599" cy="101599"/>
            </a:xfrm>
            <a:prstGeom prst="rect">
              <a:avLst/>
            </a:prstGeom>
          </p:spPr>
        </p:pic>
        <p:sp>
          <p:nvSpPr>
            <p:cNvPr id="78" name="object 78"/>
            <p:cNvSpPr/>
            <p:nvPr/>
          </p:nvSpPr>
          <p:spPr>
            <a:xfrm>
              <a:off x="4911725" y="3394074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0800" y="0"/>
                  </a:moveTo>
                  <a:lnTo>
                    <a:pt x="101600" y="50800"/>
                  </a:lnTo>
                  <a:lnTo>
                    <a:pt x="50800" y="101600"/>
                  </a:lnTo>
                  <a:lnTo>
                    <a:pt x="0" y="50800"/>
                  </a:lnTo>
                  <a:lnTo>
                    <a:pt x="50800" y="0"/>
                  </a:lnTo>
                  <a:close/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9" name="object 7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13325" y="3749675"/>
              <a:ext cx="101599" cy="101599"/>
            </a:xfrm>
            <a:prstGeom prst="rect">
              <a:avLst/>
            </a:prstGeom>
          </p:spPr>
        </p:pic>
        <p:sp>
          <p:nvSpPr>
            <p:cNvPr id="80" name="object 80"/>
            <p:cNvSpPr/>
            <p:nvPr/>
          </p:nvSpPr>
          <p:spPr>
            <a:xfrm>
              <a:off x="5013325" y="3749675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0800" y="0"/>
                  </a:moveTo>
                  <a:lnTo>
                    <a:pt x="101600" y="50800"/>
                  </a:lnTo>
                  <a:lnTo>
                    <a:pt x="50800" y="101600"/>
                  </a:lnTo>
                  <a:lnTo>
                    <a:pt x="0" y="50800"/>
                  </a:lnTo>
                  <a:lnTo>
                    <a:pt x="50800" y="0"/>
                  </a:lnTo>
                  <a:close/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1" name="object 8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02224" y="3800474"/>
              <a:ext cx="101599" cy="101599"/>
            </a:xfrm>
            <a:prstGeom prst="rect">
              <a:avLst/>
            </a:prstGeom>
          </p:spPr>
        </p:pic>
        <p:sp>
          <p:nvSpPr>
            <p:cNvPr id="82" name="object 82"/>
            <p:cNvSpPr/>
            <p:nvPr/>
          </p:nvSpPr>
          <p:spPr>
            <a:xfrm>
              <a:off x="5102225" y="3800475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0800" y="0"/>
                  </a:moveTo>
                  <a:lnTo>
                    <a:pt x="101600" y="50800"/>
                  </a:lnTo>
                  <a:lnTo>
                    <a:pt x="50800" y="101600"/>
                  </a:lnTo>
                  <a:lnTo>
                    <a:pt x="0" y="50800"/>
                  </a:lnTo>
                  <a:lnTo>
                    <a:pt x="50800" y="0"/>
                  </a:lnTo>
                  <a:close/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3" name="object 8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03825" y="3902075"/>
              <a:ext cx="101599" cy="101599"/>
            </a:xfrm>
            <a:prstGeom prst="rect">
              <a:avLst/>
            </a:prstGeom>
          </p:spPr>
        </p:pic>
        <p:sp>
          <p:nvSpPr>
            <p:cNvPr id="84" name="object 84"/>
            <p:cNvSpPr/>
            <p:nvPr/>
          </p:nvSpPr>
          <p:spPr>
            <a:xfrm>
              <a:off x="5203825" y="3902075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0800" y="0"/>
                  </a:moveTo>
                  <a:lnTo>
                    <a:pt x="101600" y="50800"/>
                  </a:lnTo>
                  <a:lnTo>
                    <a:pt x="50800" y="101600"/>
                  </a:lnTo>
                  <a:lnTo>
                    <a:pt x="0" y="50800"/>
                  </a:lnTo>
                  <a:lnTo>
                    <a:pt x="50800" y="0"/>
                  </a:lnTo>
                  <a:close/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5" name="object 8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05425" y="3876675"/>
              <a:ext cx="101599" cy="101599"/>
            </a:xfrm>
            <a:prstGeom prst="rect">
              <a:avLst/>
            </a:prstGeom>
          </p:spPr>
        </p:pic>
        <p:sp>
          <p:nvSpPr>
            <p:cNvPr id="86" name="object 86"/>
            <p:cNvSpPr/>
            <p:nvPr/>
          </p:nvSpPr>
          <p:spPr>
            <a:xfrm>
              <a:off x="5305425" y="3876675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0800" y="0"/>
                  </a:moveTo>
                  <a:lnTo>
                    <a:pt x="101600" y="50800"/>
                  </a:lnTo>
                  <a:lnTo>
                    <a:pt x="50800" y="101600"/>
                  </a:lnTo>
                  <a:lnTo>
                    <a:pt x="0" y="50800"/>
                  </a:lnTo>
                  <a:lnTo>
                    <a:pt x="50800" y="0"/>
                  </a:lnTo>
                  <a:close/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7" name="object 8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07024" y="3736975"/>
              <a:ext cx="101599" cy="101599"/>
            </a:xfrm>
            <a:prstGeom prst="rect">
              <a:avLst/>
            </a:prstGeom>
          </p:spPr>
        </p:pic>
        <p:sp>
          <p:nvSpPr>
            <p:cNvPr id="88" name="object 88"/>
            <p:cNvSpPr/>
            <p:nvPr/>
          </p:nvSpPr>
          <p:spPr>
            <a:xfrm>
              <a:off x="5407025" y="3736975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0800" y="0"/>
                  </a:moveTo>
                  <a:lnTo>
                    <a:pt x="101600" y="50800"/>
                  </a:lnTo>
                  <a:lnTo>
                    <a:pt x="50800" y="101600"/>
                  </a:lnTo>
                  <a:lnTo>
                    <a:pt x="0" y="50800"/>
                  </a:lnTo>
                  <a:lnTo>
                    <a:pt x="50800" y="0"/>
                  </a:lnTo>
                  <a:close/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9" name="object 8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95925" y="3978275"/>
              <a:ext cx="101599" cy="101599"/>
            </a:xfrm>
            <a:prstGeom prst="rect">
              <a:avLst/>
            </a:prstGeom>
          </p:spPr>
        </p:pic>
        <p:sp>
          <p:nvSpPr>
            <p:cNvPr id="90" name="object 90"/>
            <p:cNvSpPr/>
            <p:nvPr/>
          </p:nvSpPr>
          <p:spPr>
            <a:xfrm>
              <a:off x="5495925" y="3978275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0800" y="0"/>
                  </a:moveTo>
                  <a:lnTo>
                    <a:pt x="101600" y="50800"/>
                  </a:lnTo>
                  <a:lnTo>
                    <a:pt x="50800" y="101600"/>
                  </a:lnTo>
                  <a:lnTo>
                    <a:pt x="0" y="50800"/>
                  </a:lnTo>
                  <a:lnTo>
                    <a:pt x="50800" y="0"/>
                  </a:lnTo>
                  <a:close/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1" name="object 9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97525" y="3927475"/>
              <a:ext cx="101599" cy="101599"/>
            </a:xfrm>
            <a:prstGeom prst="rect">
              <a:avLst/>
            </a:prstGeom>
          </p:spPr>
        </p:pic>
        <p:sp>
          <p:nvSpPr>
            <p:cNvPr id="92" name="object 92"/>
            <p:cNvSpPr/>
            <p:nvPr/>
          </p:nvSpPr>
          <p:spPr>
            <a:xfrm>
              <a:off x="5597525" y="3927475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0800" y="0"/>
                  </a:moveTo>
                  <a:lnTo>
                    <a:pt x="101600" y="50800"/>
                  </a:lnTo>
                  <a:lnTo>
                    <a:pt x="50800" y="101600"/>
                  </a:lnTo>
                  <a:lnTo>
                    <a:pt x="0" y="50800"/>
                  </a:lnTo>
                  <a:lnTo>
                    <a:pt x="50800" y="0"/>
                  </a:lnTo>
                  <a:close/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3" name="object 9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99125" y="3952875"/>
              <a:ext cx="101599" cy="101599"/>
            </a:xfrm>
            <a:prstGeom prst="rect">
              <a:avLst/>
            </a:prstGeom>
          </p:spPr>
        </p:pic>
        <p:sp>
          <p:nvSpPr>
            <p:cNvPr id="94" name="object 94"/>
            <p:cNvSpPr/>
            <p:nvPr/>
          </p:nvSpPr>
          <p:spPr>
            <a:xfrm>
              <a:off x="5699125" y="3952875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0800" y="0"/>
                  </a:moveTo>
                  <a:lnTo>
                    <a:pt x="101600" y="50800"/>
                  </a:lnTo>
                  <a:lnTo>
                    <a:pt x="50800" y="101600"/>
                  </a:lnTo>
                  <a:lnTo>
                    <a:pt x="0" y="50800"/>
                  </a:lnTo>
                  <a:lnTo>
                    <a:pt x="50800" y="0"/>
                  </a:lnTo>
                  <a:close/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5" name="object 9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800725" y="4105275"/>
              <a:ext cx="101599" cy="101599"/>
            </a:xfrm>
            <a:prstGeom prst="rect">
              <a:avLst/>
            </a:prstGeom>
          </p:spPr>
        </p:pic>
        <p:sp>
          <p:nvSpPr>
            <p:cNvPr id="96" name="object 96"/>
            <p:cNvSpPr/>
            <p:nvPr/>
          </p:nvSpPr>
          <p:spPr>
            <a:xfrm>
              <a:off x="5800725" y="4105275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0800" y="0"/>
                  </a:moveTo>
                  <a:lnTo>
                    <a:pt x="101600" y="50800"/>
                  </a:lnTo>
                  <a:lnTo>
                    <a:pt x="50800" y="101600"/>
                  </a:lnTo>
                  <a:lnTo>
                    <a:pt x="0" y="50800"/>
                  </a:lnTo>
                  <a:lnTo>
                    <a:pt x="50800" y="0"/>
                  </a:lnTo>
                  <a:close/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7" name="object 9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889624" y="3990975"/>
              <a:ext cx="101599" cy="101599"/>
            </a:xfrm>
            <a:prstGeom prst="rect">
              <a:avLst/>
            </a:prstGeom>
          </p:spPr>
        </p:pic>
        <p:sp>
          <p:nvSpPr>
            <p:cNvPr id="98" name="object 98"/>
            <p:cNvSpPr/>
            <p:nvPr/>
          </p:nvSpPr>
          <p:spPr>
            <a:xfrm>
              <a:off x="5889625" y="3990975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0800" y="0"/>
                  </a:moveTo>
                  <a:lnTo>
                    <a:pt x="101600" y="50800"/>
                  </a:lnTo>
                  <a:lnTo>
                    <a:pt x="50800" y="101600"/>
                  </a:lnTo>
                  <a:lnTo>
                    <a:pt x="0" y="50800"/>
                  </a:lnTo>
                  <a:lnTo>
                    <a:pt x="50800" y="0"/>
                  </a:lnTo>
                  <a:close/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9" name="object 9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991225" y="4498975"/>
              <a:ext cx="101599" cy="101599"/>
            </a:xfrm>
            <a:prstGeom prst="rect">
              <a:avLst/>
            </a:prstGeom>
          </p:spPr>
        </p:pic>
        <p:sp>
          <p:nvSpPr>
            <p:cNvPr id="100" name="object 100"/>
            <p:cNvSpPr/>
            <p:nvPr/>
          </p:nvSpPr>
          <p:spPr>
            <a:xfrm>
              <a:off x="5991225" y="4498975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0800" y="0"/>
                  </a:moveTo>
                  <a:lnTo>
                    <a:pt x="101600" y="50800"/>
                  </a:lnTo>
                  <a:lnTo>
                    <a:pt x="50800" y="101600"/>
                  </a:lnTo>
                  <a:lnTo>
                    <a:pt x="0" y="50800"/>
                  </a:lnTo>
                  <a:lnTo>
                    <a:pt x="50800" y="0"/>
                  </a:lnTo>
                  <a:close/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1" name="object 10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92825" y="4371975"/>
              <a:ext cx="101599" cy="101599"/>
            </a:xfrm>
            <a:prstGeom prst="rect">
              <a:avLst/>
            </a:prstGeom>
          </p:spPr>
        </p:pic>
        <p:sp>
          <p:nvSpPr>
            <p:cNvPr id="102" name="object 102"/>
            <p:cNvSpPr/>
            <p:nvPr/>
          </p:nvSpPr>
          <p:spPr>
            <a:xfrm>
              <a:off x="6092825" y="4371975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0800" y="0"/>
                  </a:moveTo>
                  <a:lnTo>
                    <a:pt x="101600" y="50800"/>
                  </a:lnTo>
                  <a:lnTo>
                    <a:pt x="50800" y="101600"/>
                  </a:lnTo>
                  <a:lnTo>
                    <a:pt x="0" y="50800"/>
                  </a:lnTo>
                  <a:lnTo>
                    <a:pt x="50800" y="0"/>
                  </a:lnTo>
                  <a:close/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3" name="object 10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94424" y="4168775"/>
              <a:ext cx="101599" cy="101599"/>
            </a:xfrm>
            <a:prstGeom prst="rect">
              <a:avLst/>
            </a:prstGeom>
          </p:spPr>
        </p:pic>
        <p:sp>
          <p:nvSpPr>
            <p:cNvPr id="104" name="object 104"/>
            <p:cNvSpPr/>
            <p:nvPr/>
          </p:nvSpPr>
          <p:spPr>
            <a:xfrm>
              <a:off x="6194425" y="4168775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0800" y="0"/>
                  </a:moveTo>
                  <a:lnTo>
                    <a:pt x="101600" y="50800"/>
                  </a:lnTo>
                  <a:lnTo>
                    <a:pt x="50800" y="101600"/>
                  </a:lnTo>
                  <a:lnTo>
                    <a:pt x="0" y="50800"/>
                  </a:lnTo>
                  <a:lnTo>
                    <a:pt x="50800" y="0"/>
                  </a:lnTo>
                  <a:close/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5" name="object 10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83325" y="4308474"/>
              <a:ext cx="101599" cy="101599"/>
            </a:xfrm>
            <a:prstGeom prst="rect">
              <a:avLst/>
            </a:prstGeom>
          </p:spPr>
        </p:pic>
        <p:sp>
          <p:nvSpPr>
            <p:cNvPr id="106" name="object 106"/>
            <p:cNvSpPr/>
            <p:nvPr/>
          </p:nvSpPr>
          <p:spPr>
            <a:xfrm>
              <a:off x="6283325" y="4308475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0800" y="0"/>
                  </a:moveTo>
                  <a:lnTo>
                    <a:pt x="101600" y="50800"/>
                  </a:lnTo>
                  <a:lnTo>
                    <a:pt x="50800" y="101600"/>
                  </a:lnTo>
                  <a:lnTo>
                    <a:pt x="0" y="50800"/>
                  </a:lnTo>
                  <a:lnTo>
                    <a:pt x="50800" y="0"/>
                  </a:lnTo>
                  <a:close/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7" name="object 10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84924" y="4397375"/>
              <a:ext cx="101599" cy="101599"/>
            </a:xfrm>
            <a:prstGeom prst="rect">
              <a:avLst/>
            </a:prstGeom>
          </p:spPr>
        </p:pic>
        <p:sp>
          <p:nvSpPr>
            <p:cNvPr id="108" name="object 108"/>
            <p:cNvSpPr/>
            <p:nvPr/>
          </p:nvSpPr>
          <p:spPr>
            <a:xfrm>
              <a:off x="6384925" y="4397375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0800" y="0"/>
                  </a:moveTo>
                  <a:lnTo>
                    <a:pt x="101600" y="50800"/>
                  </a:lnTo>
                  <a:lnTo>
                    <a:pt x="50800" y="101600"/>
                  </a:lnTo>
                  <a:lnTo>
                    <a:pt x="0" y="50800"/>
                  </a:lnTo>
                  <a:lnTo>
                    <a:pt x="50800" y="0"/>
                  </a:lnTo>
                  <a:close/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9" name="object 10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86525" y="4702175"/>
              <a:ext cx="101599" cy="101599"/>
            </a:xfrm>
            <a:prstGeom prst="rect">
              <a:avLst/>
            </a:prstGeom>
          </p:spPr>
        </p:pic>
        <p:sp>
          <p:nvSpPr>
            <p:cNvPr id="110" name="object 110"/>
            <p:cNvSpPr/>
            <p:nvPr/>
          </p:nvSpPr>
          <p:spPr>
            <a:xfrm>
              <a:off x="6486525" y="4702175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0800" y="0"/>
                  </a:moveTo>
                  <a:lnTo>
                    <a:pt x="101600" y="50800"/>
                  </a:lnTo>
                  <a:lnTo>
                    <a:pt x="50800" y="101600"/>
                  </a:lnTo>
                  <a:lnTo>
                    <a:pt x="0" y="50800"/>
                  </a:lnTo>
                  <a:lnTo>
                    <a:pt x="50800" y="0"/>
                  </a:lnTo>
                  <a:close/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1" name="object 111"/>
          <p:cNvSpPr txBox="1"/>
          <p:nvPr/>
        </p:nvSpPr>
        <p:spPr>
          <a:xfrm>
            <a:off x="2126360" y="2874518"/>
            <a:ext cx="1446530" cy="3321685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400" spc="-50" dirty="0">
                <a:latin typeface="Carlito"/>
                <a:cs typeface="Carlito"/>
              </a:rPr>
              <a:t>9</a:t>
            </a:r>
            <a:endParaRPr sz="1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sz="1400" spc="-50" dirty="0">
                <a:latin typeface="Carlito"/>
                <a:cs typeface="Carlito"/>
              </a:rPr>
              <a:t>8</a:t>
            </a:r>
            <a:endParaRPr sz="1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sz="1400" spc="-50" dirty="0">
                <a:latin typeface="Carlito"/>
                <a:cs typeface="Carlito"/>
              </a:rPr>
              <a:t>7</a:t>
            </a:r>
            <a:endParaRPr sz="1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sz="1400" spc="-50" dirty="0">
                <a:latin typeface="Carlito"/>
                <a:cs typeface="Carlito"/>
              </a:rPr>
              <a:t>6</a:t>
            </a:r>
            <a:endParaRPr sz="1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400" spc="-50" dirty="0">
                <a:latin typeface="Carlito"/>
                <a:cs typeface="Carlito"/>
              </a:rPr>
              <a:t>5</a:t>
            </a:r>
            <a:endParaRPr sz="1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sz="1400" spc="-50" dirty="0">
                <a:latin typeface="Carlito"/>
                <a:cs typeface="Carlito"/>
              </a:rPr>
              <a:t>4</a:t>
            </a:r>
            <a:endParaRPr sz="1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sz="1400" spc="-50" dirty="0">
                <a:latin typeface="Carlito"/>
                <a:cs typeface="Carlito"/>
              </a:rPr>
              <a:t>3</a:t>
            </a:r>
            <a:endParaRPr sz="1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sz="1400" spc="-50" dirty="0">
                <a:latin typeface="Carlito"/>
                <a:cs typeface="Carlito"/>
              </a:rPr>
              <a:t>2</a:t>
            </a:r>
            <a:endParaRPr sz="1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sz="1400" spc="-50" dirty="0">
                <a:latin typeface="Carlito"/>
                <a:cs typeface="Carlito"/>
              </a:rPr>
              <a:t>1</a:t>
            </a:r>
            <a:endParaRPr sz="1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400" spc="-50" dirty="0">
                <a:latin typeface="Carlito"/>
                <a:cs typeface="Carlito"/>
              </a:rPr>
              <a:t>0</a:t>
            </a:r>
            <a:endParaRPr sz="1400">
              <a:latin typeface="Carlito"/>
              <a:cs typeface="Carlito"/>
            </a:endParaRPr>
          </a:p>
          <a:p>
            <a:pPr marL="86995">
              <a:lnSpc>
                <a:spcPct val="100000"/>
              </a:lnSpc>
              <a:spcBef>
                <a:spcPts val="60"/>
              </a:spcBef>
              <a:tabLst>
                <a:tab pos="1072515" algn="l"/>
              </a:tabLst>
            </a:pPr>
            <a:r>
              <a:rPr sz="1400" spc="-20" dirty="0">
                <a:latin typeface="Carlito"/>
                <a:cs typeface="Carlito"/>
              </a:rPr>
              <a:t>1970</a:t>
            </a:r>
            <a:r>
              <a:rPr sz="1400" dirty="0">
                <a:latin typeface="Carlito"/>
                <a:cs typeface="Carlito"/>
              </a:rPr>
              <a:t>	</a:t>
            </a:r>
            <a:r>
              <a:rPr sz="1400" spc="-20" dirty="0">
                <a:latin typeface="Carlito"/>
                <a:cs typeface="Carlito"/>
              </a:rPr>
              <a:t>1980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4172483" y="5957189"/>
            <a:ext cx="13716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98219" algn="l"/>
              </a:tabLst>
            </a:pPr>
            <a:r>
              <a:rPr sz="1400" spc="-20" dirty="0">
                <a:latin typeface="Carlito"/>
                <a:cs typeface="Carlito"/>
              </a:rPr>
              <a:t>1990</a:t>
            </a:r>
            <a:r>
              <a:rPr sz="1400" dirty="0">
                <a:latin typeface="Carlito"/>
                <a:cs typeface="Carlito"/>
              </a:rPr>
              <a:t>	</a:t>
            </a:r>
            <a:r>
              <a:rPr sz="1400" spc="-20" dirty="0">
                <a:latin typeface="Carlito"/>
                <a:cs typeface="Carlito"/>
              </a:rPr>
              <a:t>2000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6143764" y="5957189"/>
            <a:ext cx="38608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0" dirty="0">
                <a:latin typeface="Carlito"/>
                <a:cs typeface="Carlito"/>
              </a:rPr>
              <a:t>2010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7129398" y="5957189"/>
            <a:ext cx="38608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0" dirty="0">
                <a:latin typeface="Carlito"/>
                <a:cs typeface="Carlito"/>
              </a:rPr>
              <a:t>2020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1542033" y="3288974"/>
            <a:ext cx="458470" cy="2364105"/>
          </a:xfrm>
          <a:prstGeom prst="rect">
            <a:avLst/>
          </a:prstGeom>
        </p:spPr>
        <p:txBody>
          <a:bodyPr vert="vert270" wrap="square" lIns="0" tIns="1270" rIns="0" bIns="0" rtlCol="0">
            <a:spAutoFit/>
          </a:bodyPr>
          <a:lstStyle/>
          <a:p>
            <a:pPr marL="527050" marR="5080" indent="-514984">
              <a:lnSpc>
                <a:spcPct val="101200"/>
              </a:lnSpc>
              <a:spcBef>
                <a:spcPts val="10"/>
              </a:spcBef>
            </a:pPr>
            <a:r>
              <a:rPr sz="1400" b="1" dirty="0">
                <a:latin typeface="Carlito"/>
                <a:cs typeface="Carlito"/>
              </a:rPr>
              <a:t>September</a:t>
            </a:r>
            <a:r>
              <a:rPr sz="1400" b="1" spc="-35" dirty="0">
                <a:latin typeface="Carlito"/>
                <a:cs typeface="Carlito"/>
              </a:rPr>
              <a:t> </a:t>
            </a:r>
            <a:r>
              <a:rPr sz="1400" b="1" dirty="0">
                <a:latin typeface="Carlito"/>
                <a:cs typeface="Carlito"/>
              </a:rPr>
              <a:t>Arctic</a:t>
            </a:r>
            <a:r>
              <a:rPr sz="1400" b="1" spc="-30" dirty="0">
                <a:latin typeface="Carlito"/>
                <a:cs typeface="Carlito"/>
              </a:rPr>
              <a:t> </a:t>
            </a:r>
            <a:r>
              <a:rPr sz="1400" b="1" dirty="0">
                <a:latin typeface="Carlito"/>
                <a:cs typeface="Carlito"/>
              </a:rPr>
              <a:t>Sea</a:t>
            </a:r>
            <a:r>
              <a:rPr sz="1400" b="1" spc="-35" dirty="0">
                <a:latin typeface="Carlito"/>
                <a:cs typeface="Carlito"/>
              </a:rPr>
              <a:t> </a:t>
            </a:r>
            <a:r>
              <a:rPr sz="1400" b="1" dirty="0">
                <a:latin typeface="Carlito"/>
                <a:cs typeface="Carlito"/>
              </a:rPr>
              <a:t>Ice</a:t>
            </a:r>
            <a:r>
              <a:rPr sz="1400" b="1" spc="-30" dirty="0">
                <a:latin typeface="Carlito"/>
                <a:cs typeface="Carlito"/>
              </a:rPr>
              <a:t> </a:t>
            </a:r>
            <a:r>
              <a:rPr sz="1400" b="1" spc="-10" dirty="0">
                <a:latin typeface="Carlito"/>
                <a:cs typeface="Carlito"/>
              </a:rPr>
              <a:t>Extent (1,000,000</a:t>
            </a:r>
            <a:r>
              <a:rPr sz="1400" b="1" spc="-5" dirty="0">
                <a:latin typeface="Carlito"/>
                <a:cs typeface="Carlito"/>
              </a:rPr>
              <a:t> </a:t>
            </a:r>
            <a:r>
              <a:rPr sz="1400" b="1" dirty="0">
                <a:latin typeface="Carlito"/>
                <a:cs typeface="Carlito"/>
              </a:rPr>
              <a:t>sq </a:t>
            </a:r>
            <a:r>
              <a:rPr sz="1400" b="1" spc="-25" dirty="0">
                <a:latin typeface="Carlito"/>
                <a:cs typeface="Carlito"/>
              </a:rPr>
              <a:t>km)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78739" y="6218682"/>
            <a:ext cx="5716270" cy="591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768985" algn="r">
              <a:lnSpc>
                <a:spcPct val="100000"/>
              </a:lnSpc>
              <a:spcBef>
                <a:spcPts val="100"/>
              </a:spcBef>
            </a:pPr>
            <a:r>
              <a:rPr sz="1400" b="1" spc="-20" dirty="0">
                <a:latin typeface="Carlito"/>
                <a:cs typeface="Carlito"/>
              </a:rPr>
              <a:t>Year</a:t>
            </a:r>
            <a:endParaRPr sz="1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sz="1400" dirty="0">
                <a:latin typeface="Carlito"/>
                <a:cs typeface="Carlito"/>
              </a:rPr>
              <a:t>Data</a:t>
            </a:r>
            <a:r>
              <a:rPr sz="1400" spc="-3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from</a:t>
            </a:r>
            <a:r>
              <a:rPr sz="1400" spc="-3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G.</a:t>
            </a:r>
            <a:r>
              <a:rPr sz="1400" spc="-3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Witt.</a:t>
            </a:r>
            <a:r>
              <a:rPr sz="1400" spc="-3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Journal</a:t>
            </a:r>
            <a:r>
              <a:rPr sz="1400" spc="-3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of</a:t>
            </a:r>
            <a:r>
              <a:rPr sz="1400" spc="-35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Statistics</a:t>
            </a:r>
            <a:r>
              <a:rPr sz="1400" spc="-30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Education,</a:t>
            </a:r>
            <a:r>
              <a:rPr sz="1400" spc="-30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Volume</a:t>
            </a:r>
            <a:r>
              <a:rPr sz="1400" spc="-3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21,</a:t>
            </a:r>
            <a:r>
              <a:rPr sz="1400" spc="-3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Number</a:t>
            </a:r>
            <a:r>
              <a:rPr sz="1400" spc="-3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1</a:t>
            </a:r>
            <a:r>
              <a:rPr sz="1400" spc="-30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(2013)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117" name="object 117"/>
          <p:cNvGrpSpPr/>
          <p:nvPr/>
        </p:nvGrpSpPr>
        <p:grpSpPr>
          <a:xfrm>
            <a:off x="2794000" y="3365500"/>
            <a:ext cx="4279900" cy="1409700"/>
            <a:chOff x="2794000" y="3365500"/>
            <a:chExt cx="4279900" cy="1409700"/>
          </a:xfrm>
        </p:grpSpPr>
        <p:pic>
          <p:nvPicPr>
            <p:cNvPr id="118" name="object 1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94000" y="3365500"/>
              <a:ext cx="4254500" cy="1104900"/>
            </a:xfrm>
            <a:prstGeom prst="rect">
              <a:avLst/>
            </a:prstGeom>
          </p:spPr>
        </p:pic>
        <p:sp>
          <p:nvSpPr>
            <p:cNvPr id="119" name="object 119"/>
            <p:cNvSpPr/>
            <p:nvPr/>
          </p:nvSpPr>
          <p:spPr>
            <a:xfrm>
              <a:off x="2857500" y="3416300"/>
              <a:ext cx="4114800" cy="952500"/>
            </a:xfrm>
            <a:custGeom>
              <a:avLst/>
              <a:gdLst/>
              <a:ahLst/>
              <a:cxnLst/>
              <a:rect l="l" t="t" r="r" b="b"/>
              <a:pathLst>
                <a:path w="4114800" h="952500">
                  <a:moveTo>
                    <a:pt x="0" y="0"/>
                  </a:moveTo>
                  <a:lnTo>
                    <a:pt x="4114802" y="95250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0" name="object 1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832100" y="3517900"/>
              <a:ext cx="4241800" cy="1257300"/>
            </a:xfrm>
            <a:prstGeom prst="rect">
              <a:avLst/>
            </a:prstGeom>
          </p:spPr>
        </p:pic>
        <p:sp>
          <p:nvSpPr>
            <p:cNvPr id="121" name="object 121"/>
            <p:cNvSpPr/>
            <p:nvPr/>
          </p:nvSpPr>
          <p:spPr>
            <a:xfrm>
              <a:off x="2895600" y="3568700"/>
              <a:ext cx="4114800" cy="1117600"/>
            </a:xfrm>
            <a:custGeom>
              <a:avLst/>
              <a:gdLst/>
              <a:ahLst/>
              <a:cxnLst/>
              <a:rect l="l" t="t" r="r" b="b"/>
              <a:pathLst>
                <a:path w="4114800" h="1117600">
                  <a:moveTo>
                    <a:pt x="0" y="0"/>
                  </a:moveTo>
                  <a:lnTo>
                    <a:pt x="52492" y="566"/>
                  </a:lnTo>
                  <a:lnTo>
                    <a:pt x="104977" y="1144"/>
                  </a:lnTo>
                  <a:lnTo>
                    <a:pt x="157449" y="1745"/>
                  </a:lnTo>
                  <a:lnTo>
                    <a:pt x="209902" y="2382"/>
                  </a:lnTo>
                  <a:lnTo>
                    <a:pt x="262327" y="3065"/>
                  </a:lnTo>
                  <a:lnTo>
                    <a:pt x="314719" y="3807"/>
                  </a:lnTo>
                  <a:lnTo>
                    <a:pt x="367071" y="4620"/>
                  </a:lnTo>
                  <a:lnTo>
                    <a:pt x="419376" y="5514"/>
                  </a:lnTo>
                  <a:lnTo>
                    <a:pt x="471627" y="6502"/>
                  </a:lnTo>
                  <a:lnTo>
                    <a:pt x="523818" y="7595"/>
                  </a:lnTo>
                  <a:lnTo>
                    <a:pt x="575942" y="8805"/>
                  </a:lnTo>
                  <a:lnTo>
                    <a:pt x="627993" y="10144"/>
                  </a:lnTo>
                  <a:lnTo>
                    <a:pt x="679964" y="11624"/>
                  </a:lnTo>
                  <a:lnTo>
                    <a:pt x="731847" y="13255"/>
                  </a:lnTo>
                  <a:lnTo>
                    <a:pt x="783637" y="15051"/>
                  </a:lnTo>
                  <a:lnTo>
                    <a:pt x="835326" y="17022"/>
                  </a:lnTo>
                  <a:lnTo>
                    <a:pt x="886909" y="19181"/>
                  </a:lnTo>
                  <a:lnTo>
                    <a:pt x="938378" y="21538"/>
                  </a:lnTo>
                  <a:lnTo>
                    <a:pt x="989726" y="24107"/>
                  </a:lnTo>
                  <a:lnTo>
                    <a:pt x="1040947" y="26897"/>
                  </a:lnTo>
                  <a:lnTo>
                    <a:pt x="1092035" y="29922"/>
                  </a:lnTo>
                  <a:lnTo>
                    <a:pt x="1142981" y="33193"/>
                  </a:lnTo>
                  <a:lnTo>
                    <a:pt x="1193781" y="36721"/>
                  </a:lnTo>
                  <a:lnTo>
                    <a:pt x="1244427" y="40519"/>
                  </a:lnTo>
                  <a:lnTo>
                    <a:pt x="1294912" y="44597"/>
                  </a:lnTo>
                  <a:lnTo>
                    <a:pt x="1345231" y="48968"/>
                  </a:lnTo>
                  <a:lnTo>
                    <a:pt x="1395375" y="53644"/>
                  </a:lnTo>
                  <a:lnTo>
                    <a:pt x="1445338" y="58636"/>
                  </a:lnTo>
                  <a:lnTo>
                    <a:pt x="1495114" y="63955"/>
                  </a:lnTo>
                  <a:lnTo>
                    <a:pt x="1544697" y="69614"/>
                  </a:lnTo>
                  <a:lnTo>
                    <a:pt x="1594078" y="75624"/>
                  </a:lnTo>
                  <a:lnTo>
                    <a:pt x="1643252" y="81997"/>
                  </a:lnTo>
                  <a:lnTo>
                    <a:pt x="1692212" y="88745"/>
                  </a:lnTo>
                  <a:lnTo>
                    <a:pt x="1740952" y="95879"/>
                  </a:lnTo>
                  <a:lnTo>
                    <a:pt x="1789464" y="103411"/>
                  </a:lnTo>
                  <a:lnTo>
                    <a:pt x="1837741" y="111353"/>
                  </a:lnTo>
                  <a:lnTo>
                    <a:pt x="1885778" y="119716"/>
                  </a:lnTo>
                  <a:lnTo>
                    <a:pt x="1933568" y="128513"/>
                  </a:lnTo>
                  <a:lnTo>
                    <a:pt x="1981103" y="137754"/>
                  </a:lnTo>
                  <a:lnTo>
                    <a:pt x="2028377" y="147452"/>
                  </a:lnTo>
                  <a:lnTo>
                    <a:pt x="2075384" y="157618"/>
                  </a:lnTo>
                  <a:lnTo>
                    <a:pt x="2122116" y="168264"/>
                  </a:lnTo>
                  <a:lnTo>
                    <a:pt x="2168568" y="179402"/>
                  </a:lnTo>
                  <a:lnTo>
                    <a:pt x="2214731" y="191043"/>
                  </a:lnTo>
                  <a:lnTo>
                    <a:pt x="2260601" y="203200"/>
                  </a:lnTo>
                  <a:lnTo>
                    <a:pt x="2839642" y="424656"/>
                  </a:lnTo>
                  <a:lnTo>
                    <a:pt x="3444876" y="730250"/>
                  </a:lnTo>
                  <a:lnTo>
                    <a:pt x="3921524" y="1000919"/>
                  </a:lnTo>
                  <a:lnTo>
                    <a:pt x="4114802" y="1117600"/>
                  </a:lnTo>
                </a:path>
              </a:pathLst>
            </a:custGeom>
            <a:ln w="25400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2" name="object 122"/>
          <p:cNvSpPr txBox="1"/>
          <p:nvPr/>
        </p:nvSpPr>
        <p:spPr>
          <a:xfrm>
            <a:off x="8425815" y="6422072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98989"/>
                </a:solidFill>
                <a:latin typeface="Carlito"/>
                <a:cs typeface="Carlito"/>
              </a:rPr>
              <a:t>26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281" y="117475"/>
            <a:ext cx="8328534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4805">
              <a:lnSpc>
                <a:spcPct val="100000"/>
              </a:lnSpc>
              <a:spcBef>
                <a:spcPts val="100"/>
              </a:spcBef>
            </a:pPr>
            <a:r>
              <a:rPr b="0" dirty="0">
                <a:latin typeface="Carlito"/>
                <a:cs typeface="Carlito"/>
              </a:rPr>
              <a:t>Supervised</a:t>
            </a:r>
            <a:r>
              <a:rPr b="0" spc="-150" dirty="0">
                <a:latin typeface="Carlito"/>
                <a:cs typeface="Carlito"/>
              </a:rPr>
              <a:t> </a:t>
            </a:r>
            <a:r>
              <a:rPr b="0" dirty="0">
                <a:latin typeface="Carlito"/>
                <a:cs typeface="Carlito"/>
              </a:rPr>
              <a:t>Learning:</a:t>
            </a:r>
            <a:r>
              <a:rPr b="0" spc="-150" dirty="0">
                <a:latin typeface="Carlito"/>
                <a:cs typeface="Carlito"/>
              </a:rPr>
              <a:t> </a:t>
            </a:r>
            <a:r>
              <a:rPr b="0" spc="-10" dirty="0">
                <a:latin typeface="Carlito"/>
                <a:cs typeface="Carlito"/>
              </a:rPr>
              <a:t>Classification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936750" y="3406317"/>
            <a:ext cx="4972685" cy="1972310"/>
            <a:chOff x="1936750" y="3406317"/>
            <a:chExt cx="4972685" cy="1972310"/>
          </a:xfrm>
        </p:grpSpPr>
        <p:sp>
          <p:nvSpPr>
            <p:cNvPr id="4" name="object 4"/>
            <p:cNvSpPr/>
            <p:nvPr/>
          </p:nvSpPr>
          <p:spPr>
            <a:xfrm>
              <a:off x="1962975" y="3406317"/>
              <a:ext cx="4946015" cy="1972310"/>
            </a:xfrm>
            <a:custGeom>
              <a:avLst/>
              <a:gdLst/>
              <a:ahLst/>
              <a:cxnLst/>
              <a:rect l="l" t="t" r="r" b="b"/>
              <a:pathLst>
                <a:path w="4946015" h="1972310">
                  <a:moveTo>
                    <a:pt x="4945913" y="1514932"/>
                  </a:moveTo>
                  <a:lnTo>
                    <a:pt x="4798860" y="1429156"/>
                  </a:lnTo>
                  <a:lnTo>
                    <a:pt x="4793666" y="1428597"/>
                  </a:lnTo>
                  <a:lnTo>
                    <a:pt x="4788954" y="1429829"/>
                  </a:lnTo>
                  <a:lnTo>
                    <a:pt x="4784242" y="1431074"/>
                  </a:lnTo>
                  <a:lnTo>
                    <a:pt x="4780000" y="1434109"/>
                  </a:lnTo>
                  <a:lnTo>
                    <a:pt x="4777346" y="1438656"/>
                  </a:lnTo>
                  <a:lnTo>
                    <a:pt x="4774895" y="1445818"/>
                  </a:lnTo>
                  <a:lnTo>
                    <a:pt x="4775378" y="1453108"/>
                  </a:lnTo>
                  <a:lnTo>
                    <a:pt x="4778553" y="1459687"/>
                  </a:lnTo>
                  <a:lnTo>
                    <a:pt x="4784204" y="1464716"/>
                  </a:lnTo>
                  <a:lnTo>
                    <a:pt x="4837646" y="1495882"/>
                  </a:lnTo>
                  <a:lnTo>
                    <a:pt x="157353" y="1495882"/>
                  </a:lnTo>
                  <a:lnTo>
                    <a:pt x="157353" y="108267"/>
                  </a:lnTo>
                  <a:lnTo>
                    <a:pt x="188518" y="161709"/>
                  </a:lnTo>
                  <a:lnTo>
                    <a:pt x="193535" y="167360"/>
                  </a:lnTo>
                  <a:lnTo>
                    <a:pt x="200113" y="170535"/>
                  </a:lnTo>
                  <a:lnTo>
                    <a:pt x="207403" y="171018"/>
                  </a:lnTo>
                  <a:lnTo>
                    <a:pt x="214566" y="168579"/>
                  </a:lnTo>
                  <a:lnTo>
                    <a:pt x="220218" y="163537"/>
                  </a:lnTo>
                  <a:lnTo>
                    <a:pt x="223393" y="156959"/>
                  </a:lnTo>
                  <a:lnTo>
                    <a:pt x="223862" y="149669"/>
                  </a:lnTo>
                  <a:lnTo>
                    <a:pt x="221424" y="142506"/>
                  </a:lnTo>
                  <a:lnTo>
                    <a:pt x="138303" y="0"/>
                  </a:lnTo>
                  <a:lnTo>
                    <a:pt x="55168" y="142506"/>
                  </a:lnTo>
                  <a:lnTo>
                    <a:pt x="52717" y="149669"/>
                  </a:lnTo>
                  <a:lnTo>
                    <a:pt x="53200" y="156959"/>
                  </a:lnTo>
                  <a:lnTo>
                    <a:pt x="56362" y="163537"/>
                  </a:lnTo>
                  <a:lnTo>
                    <a:pt x="62026" y="168579"/>
                  </a:lnTo>
                  <a:lnTo>
                    <a:pt x="69176" y="171018"/>
                  </a:lnTo>
                  <a:lnTo>
                    <a:pt x="76466" y="170535"/>
                  </a:lnTo>
                  <a:lnTo>
                    <a:pt x="83045" y="167360"/>
                  </a:lnTo>
                  <a:lnTo>
                    <a:pt x="88074" y="161709"/>
                  </a:lnTo>
                  <a:lnTo>
                    <a:pt x="119253" y="108267"/>
                  </a:lnTo>
                  <a:lnTo>
                    <a:pt x="119253" y="1495882"/>
                  </a:lnTo>
                  <a:lnTo>
                    <a:pt x="0" y="1495882"/>
                  </a:lnTo>
                  <a:lnTo>
                    <a:pt x="0" y="1533982"/>
                  </a:lnTo>
                  <a:lnTo>
                    <a:pt x="119253" y="1533982"/>
                  </a:lnTo>
                  <a:lnTo>
                    <a:pt x="119253" y="1972132"/>
                  </a:lnTo>
                  <a:lnTo>
                    <a:pt x="157353" y="1972132"/>
                  </a:lnTo>
                  <a:lnTo>
                    <a:pt x="157353" y="1533982"/>
                  </a:lnTo>
                  <a:lnTo>
                    <a:pt x="4837646" y="1533982"/>
                  </a:lnTo>
                  <a:lnTo>
                    <a:pt x="4784204" y="1565148"/>
                  </a:lnTo>
                  <a:lnTo>
                    <a:pt x="4778553" y="1570189"/>
                  </a:lnTo>
                  <a:lnTo>
                    <a:pt x="4775378" y="1576768"/>
                  </a:lnTo>
                  <a:lnTo>
                    <a:pt x="4774895" y="1584058"/>
                  </a:lnTo>
                  <a:lnTo>
                    <a:pt x="4777346" y="1591208"/>
                  </a:lnTo>
                  <a:lnTo>
                    <a:pt x="4782375" y="1596859"/>
                  </a:lnTo>
                  <a:lnTo>
                    <a:pt x="4788954" y="1600034"/>
                  </a:lnTo>
                  <a:lnTo>
                    <a:pt x="4796244" y="1600517"/>
                  </a:lnTo>
                  <a:lnTo>
                    <a:pt x="4803406" y="1598066"/>
                  </a:lnTo>
                  <a:lnTo>
                    <a:pt x="4945913" y="1514932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955800" y="3930649"/>
              <a:ext cx="266700" cy="0"/>
            </a:xfrm>
            <a:custGeom>
              <a:avLst/>
              <a:gdLst/>
              <a:ahLst/>
              <a:cxnLst/>
              <a:rect l="l" t="t" r="r" b="b"/>
              <a:pathLst>
                <a:path w="266700">
                  <a:moveTo>
                    <a:pt x="0" y="0"/>
                  </a:moveTo>
                  <a:lnTo>
                    <a:pt x="266700" y="1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85140" y="1016000"/>
            <a:ext cx="7215505" cy="4468495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405765" indent="-342265">
              <a:lnSpc>
                <a:spcPct val="100000"/>
              </a:lnSpc>
              <a:spcBef>
                <a:spcPts val="860"/>
              </a:spcBef>
              <a:buFont typeface="Arial"/>
              <a:buChar char="•"/>
              <a:tabLst>
                <a:tab pos="405765" algn="l"/>
              </a:tabLst>
            </a:pPr>
            <a:r>
              <a:rPr sz="3200" dirty="0">
                <a:latin typeface="Carlito"/>
                <a:cs typeface="Carlito"/>
              </a:rPr>
              <a:t>Given</a:t>
            </a:r>
            <a:r>
              <a:rPr sz="3200" spc="-5" dirty="0">
                <a:latin typeface="Carlito"/>
                <a:cs typeface="Carlito"/>
              </a:rPr>
              <a:t> </a:t>
            </a:r>
            <a:r>
              <a:rPr sz="3200" spc="80" dirty="0">
                <a:latin typeface="Carlito"/>
                <a:cs typeface="Carlito"/>
              </a:rPr>
              <a:t>(</a:t>
            </a:r>
            <a:r>
              <a:rPr sz="3200" i="1" spc="80" dirty="0">
                <a:latin typeface="MathJax_Main"/>
                <a:cs typeface="MathJax_Main"/>
              </a:rPr>
              <a:t>x</a:t>
            </a:r>
            <a:r>
              <a:rPr sz="3150" spc="120" baseline="-18518" dirty="0">
                <a:latin typeface="Carlito"/>
                <a:cs typeface="Carlito"/>
              </a:rPr>
              <a:t>1</a:t>
            </a:r>
            <a:r>
              <a:rPr sz="3200" spc="80" dirty="0">
                <a:latin typeface="Carlito"/>
                <a:cs typeface="Carlito"/>
              </a:rPr>
              <a:t>,</a:t>
            </a:r>
            <a:r>
              <a:rPr sz="3200" spc="-10" dirty="0">
                <a:latin typeface="Carlito"/>
                <a:cs typeface="Carlito"/>
              </a:rPr>
              <a:t> </a:t>
            </a:r>
            <a:r>
              <a:rPr sz="3200" i="1" dirty="0">
                <a:latin typeface="MathJax_Main"/>
                <a:cs typeface="MathJax_Main"/>
              </a:rPr>
              <a:t>y</a:t>
            </a:r>
            <a:r>
              <a:rPr sz="3150" baseline="-18518" dirty="0">
                <a:latin typeface="Carlito"/>
                <a:cs typeface="Carlito"/>
              </a:rPr>
              <a:t>1</a:t>
            </a:r>
            <a:r>
              <a:rPr sz="3200" dirty="0">
                <a:latin typeface="Carlito"/>
                <a:cs typeface="Carlito"/>
              </a:rPr>
              <a:t>),</a:t>
            </a:r>
            <a:r>
              <a:rPr sz="3200" spc="-10" dirty="0">
                <a:latin typeface="Carlito"/>
                <a:cs typeface="Carlito"/>
              </a:rPr>
              <a:t> </a:t>
            </a:r>
            <a:r>
              <a:rPr sz="3200" spc="80" dirty="0">
                <a:latin typeface="Carlito"/>
                <a:cs typeface="Carlito"/>
              </a:rPr>
              <a:t>(</a:t>
            </a:r>
            <a:r>
              <a:rPr sz="3200" i="1" spc="80" dirty="0">
                <a:latin typeface="MathJax_Main"/>
                <a:cs typeface="MathJax_Main"/>
              </a:rPr>
              <a:t>x</a:t>
            </a:r>
            <a:r>
              <a:rPr sz="3150" spc="120" baseline="-18518" dirty="0">
                <a:latin typeface="Carlito"/>
                <a:cs typeface="Carlito"/>
              </a:rPr>
              <a:t>2</a:t>
            </a:r>
            <a:r>
              <a:rPr sz="3200" spc="80" dirty="0">
                <a:latin typeface="Carlito"/>
                <a:cs typeface="Carlito"/>
              </a:rPr>
              <a:t>,</a:t>
            </a:r>
            <a:r>
              <a:rPr sz="3200" spc="-10" dirty="0">
                <a:latin typeface="Carlito"/>
                <a:cs typeface="Carlito"/>
              </a:rPr>
              <a:t> </a:t>
            </a:r>
            <a:r>
              <a:rPr sz="3200" i="1" dirty="0">
                <a:latin typeface="MathJax_Main"/>
                <a:cs typeface="MathJax_Main"/>
              </a:rPr>
              <a:t>y</a:t>
            </a:r>
            <a:r>
              <a:rPr sz="3150" baseline="-18518" dirty="0">
                <a:latin typeface="Carlito"/>
                <a:cs typeface="Carlito"/>
              </a:rPr>
              <a:t>2</a:t>
            </a:r>
            <a:r>
              <a:rPr sz="3200" dirty="0">
                <a:latin typeface="Carlito"/>
                <a:cs typeface="Carlito"/>
              </a:rPr>
              <a:t>),</a:t>
            </a:r>
            <a:r>
              <a:rPr sz="3200" spc="-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...,</a:t>
            </a:r>
            <a:r>
              <a:rPr sz="3200" spc="-10" dirty="0">
                <a:latin typeface="Carlito"/>
                <a:cs typeface="Carlito"/>
              </a:rPr>
              <a:t> </a:t>
            </a:r>
            <a:r>
              <a:rPr sz="3200" spc="80" dirty="0">
                <a:latin typeface="Carlito"/>
                <a:cs typeface="Carlito"/>
              </a:rPr>
              <a:t>(</a:t>
            </a:r>
            <a:r>
              <a:rPr sz="3200" i="1" spc="80" dirty="0">
                <a:latin typeface="MathJax_Main"/>
                <a:cs typeface="MathJax_Main"/>
              </a:rPr>
              <a:t>x</a:t>
            </a:r>
            <a:r>
              <a:rPr sz="3150" spc="120" baseline="-18518" dirty="0">
                <a:latin typeface="Carlito"/>
                <a:cs typeface="Carlito"/>
              </a:rPr>
              <a:t>n</a:t>
            </a:r>
            <a:r>
              <a:rPr sz="3200" spc="80" dirty="0">
                <a:latin typeface="Carlito"/>
                <a:cs typeface="Carlito"/>
              </a:rPr>
              <a:t>,</a:t>
            </a:r>
            <a:r>
              <a:rPr sz="3200" spc="-10" dirty="0">
                <a:latin typeface="Carlito"/>
                <a:cs typeface="Carlito"/>
              </a:rPr>
              <a:t> </a:t>
            </a:r>
            <a:r>
              <a:rPr sz="3200" i="1" spc="-25" dirty="0">
                <a:latin typeface="MathJax_Main"/>
                <a:cs typeface="MathJax_Main"/>
              </a:rPr>
              <a:t>y</a:t>
            </a:r>
            <a:r>
              <a:rPr sz="3150" spc="-37" baseline="-18518" dirty="0">
                <a:latin typeface="Carlito"/>
                <a:cs typeface="Carlito"/>
              </a:rPr>
              <a:t>n</a:t>
            </a:r>
            <a:r>
              <a:rPr sz="3200" spc="-25" dirty="0">
                <a:latin typeface="Carlito"/>
                <a:cs typeface="Carlito"/>
              </a:rPr>
              <a:t>)</a:t>
            </a:r>
            <a:endParaRPr sz="3200">
              <a:latin typeface="Carlito"/>
              <a:cs typeface="Carlito"/>
            </a:endParaRPr>
          </a:p>
          <a:p>
            <a:pPr marL="405765" indent="-342265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405765" algn="l"/>
              </a:tabLst>
            </a:pPr>
            <a:r>
              <a:rPr sz="3200" dirty="0">
                <a:latin typeface="Carlito"/>
                <a:cs typeface="Carlito"/>
              </a:rPr>
              <a:t>Learn</a:t>
            </a:r>
            <a:r>
              <a:rPr sz="3200" spc="-4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a</a:t>
            </a:r>
            <a:r>
              <a:rPr sz="3200" spc="-4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function</a:t>
            </a:r>
            <a:r>
              <a:rPr sz="3200" spc="-50" dirty="0">
                <a:latin typeface="Carlito"/>
                <a:cs typeface="Carlito"/>
              </a:rPr>
              <a:t> </a:t>
            </a:r>
            <a:r>
              <a:rPr sz="3200" i="1" spc="215" dirty="0">
                <a:latin typeface="MathJax_Main"/>
                <a:cs typeface="MathJax_Main"/>
              </a:rPr>
              <a:t>f</a:t>
            </a:r>
            <a:r>
              <a:rPr sz="3200" spc="215" dirty="0">
                <a:latin typeface="Carlito"/>
                <a:cs typeface="Carlito"/>
              </a:rPr>
              <a:t>(</a:t>
            </a:r>
            <a:r>
              <a:rPr sz="3200" i="1" spc="215" dirty="0">
                <a:latin typeface="MathJax_Main"/>
                <a:cs typeface="MathJax_Main"/>
              </a:rPr>
              <a:t>x</a:t>
            </a:r>
            <a:r>
              <a:rPr sz="3200" spc="215" dirty="0">
                <a:latin typeface="Carlito"/>
                <a:cs typeface="Carlito"/>
              </a:rPr>
              <a:t>)</a:t>
            </a:r>
            <a:r>
              <a:rPr sz="3200" spc="-4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to</a:t>
            </a:r>
            <a:r>
              <a:rPr sz="3200" spc="-4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predict</a:t>
            </a:r>
            <a:r>
              <a:rPr sz="3200" spc="-50" dirty="0">
                <a:latin typeface="Carlito"/>
                <a:cs typeface="Carlito"/>
              </a:rPr>
              <a:t> </a:t>
            </a:r>
            <a:r>
              <a:rPr sz="3200" i="1" dirty="0">
                <a:latin typeface="MathJax_Main"/>
                <a:cs typeface="MathJax_Main"/>
              </a:rPr>
              <a:t>y</a:t>
            </a:r>
            <a:r>
              <a:rPr sz="3200" i="1" spc="-114" dirty="0">
                <a:latin typeface="MathJax_Main"/>
                <a:cs typeface="MathJax_Main"/>
              </a:rPr>
              <a:t> </a:t>
            </a:r>
            <a:r>
              <a:rPr sz="3200" dirty="0">
                <a:latin typeface="Carlito"/>
                <a:cs typeface="Carlito"/>
              </a:rPr>
              <a:t>given</a:t>
            </a:r>
            <a:r>
              <a:rPr sz="3200" spc="-40" dirty="0">
                <a:latin typeface="Carlito"/>
                <a:cs typeface="Carlito"/>
              </a:rPr>
              <a:t> </a:t>
            </a:r>
            <a:r>
              <a:rPr sz="3200" i="1" spc="275" dirty="0">
                <a:latin typeface="MathJax_Main"/>
                <a:cs typeface="MathJax_Main"/>
              </a:rPr>
              <a:t>x</a:t>
            </a:r>
            <a:endParaRPr sz="3200">
              <a:latin typeface="MathJax_Main"/>
              <a:cs typeface="MathJax_Main"/>
            </a:endParaRPr>
          </a:p>
          <a:p>
            <a:pPr marL="520700">
              <a:lnSpc>
                <a:spcPct val="100000"/>
              </a:lnSpc>
              <a:spcBef>
                <a:spcPts val="760"/>
              </a:spcBef>
            </a:pPr>
            <a:r>
              <a:rPr sz="2800" dirty="0">
                <a:latin typeface="Arial"/>
                <a:cs typeface="Arial"/>
              </a:rPr>
              <a:t>–</a:t>
            </a:r>
            <a:r>
              <a:rPr sz="2800" spc="-114" dirty="0">
                <a:latin typeface="Arial"/>
                <a:cs typeface="Arial"/>
              </a:rPr>
              <a:t> </a:t>
            </a:r>
            <a:r>
              <a:rPr sz="2800" i="1" dirty="0">
                <a:latin typeface="MathJax_Main"/>
                <a:cs typeface="MathJax_Main"/>
              </a:rPr>
              <a:t>y</a:t>
            </a:r>
            <a:r>
              <a:rPr sz="2800" i="1" spc="-85" dirty="0">
                <a:latin typeface="MathJax_Main"/>
                <a:cs typeface="MathJax_Main"/>
              </a:rPr>
              <a:t> </a:t>
            </a:r>
            <a:r>
              <a:rPr sz="2800" dirty="0">
                <a:latin typeface="Carlito"/>
                <a:cs typeface="Carlito"/>
              </a:rPr>
              <a:t>is</a:t>
            </a:r>
            <a:r>
              <a:rPr sz="2800" spc="-1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categorical</a:t>
            </a:r>
            <a:r>
              <a:rPr sz="2800" spc="-2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==</a:t>
            </a:r>
            <a:r>
              <a:rPr sz="2800" spc="-1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classification</a:t>
            </a:r>
            <a:endParaRPr sz="2800">
              <a:latin typeface="Carlito"/>
              <a:cs typeface="Carlito"/>
            </a:endParaRPr>
          </a:p>
          <a:p>
            <a:pPr marL="967105" algn="ctr">
              <a:lnSpc>
                <a:spcPct val="100000"/>
              </a:lnSpc>
              <a:spcBef>
                <a:spcPts val="2750"/>
              </a:spcBef>
            </a:pPr>
            <a:r>
              <a:rPr sz="2000" dirty="0">
                <a:latin typeface="Carlito"/>
                <a:cs typeface="Carlito"/>
              </a:rPr>
              <a:t>Breast</a:t>
            </a:r>
            <a:r>
              <a:rPr sz="2000" spc="-6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Cancer</a:t>
            </a:r>
            <a:r>
              <a:rPr sz="2000" spc="-6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(Malignant</a:t>
            </a:r>
            <a:r>
              <a:rPr sz="2000" spc="-6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/</a:t>
            </a:r>
            <a:r>
              <a:rPr sz="2000" spc="-6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Benign)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5"/>
              </a:spcBef>
            </a:pPr>
            <a:endParaRPr sz="2000">
              <a:latin typeface="Carlito"/>
              <a:cs typeface="Carlito"/>
            </a:endParaRPr>
          </a:p>
          <a:p>
            <a:pPr marL="60325">
              <a:lnSpc>
                <a:spcPct val="100000"/>
              </a:lnSpc>
            </a:pPr>
            <a:r>
              <a:rPr sz="2000" spc="-10" dirty="0">
                <a:latin typeface="Carlito"/>
                <a:cs typeface="Carlito"/>
              </a:rPr>
              <a:t>1(Malignant)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30"/>
              </a:spcBef>
            </a:pPr>
            <a:endParaRPr sz="2000">
              <a:latin typeface="Carlito"/>
              <a:cs typeface="Carlito"/>
            </a:endParaRPr>
          </a:p>
          <a:p>
            <a:pPr marL="423545">
              <a:lnSpc>
                <a:spcPct val="100000"/>
              </a:lnSpc>
            </a:pPr>
            <a:r>
              <a:rPr sz="2000" spc="-10" dirty="0">
                <a:latin typeface="Carlito"/>
                <a:cs typeface="Carlito"/>
              </a:rPr>
              <a:t>0(Benign)</a:t>
            </a:r>
            <a:endParaRPr sz="2000">
              <a:latin typeface="Carlito"/>
              <a:cs typeface="Carlito"/>
            </a:endParaRPr>
          </a:p>
          <a:p>
            <a:pPr marL="890905" algn="ctr">
              <a:lnSpc>
                <a:spcPct val="100000"/>
              </a:lnSpc>
              <a:spcBef>
                <a:spcPts val="570"/>
              </a:spcBef>
            </a:pPr>
            <a:r>
              <a:rPr sz="2400" spc="-20" dirty="0">
                <a:latin typeface="Carlito"/>
                <a:cs typeface="Carlito"/>
              </a:rPr>
              <a:t>Tumor</a:t>
            </a:r>
            <a:r>
              <a:rPr sz="2400" spc="-95" dirty="0">
                <a:latin typeface="Carlito"/>
                <a:cs typeface="Carlito"/>
              </a:rPr>
              <a:t> </a:t>
            </a:r>
            <a:r>
              <a:rPr sz="2400" spc="-20" dirty="0">
                <a:latin typeface="Carlito"/>
                <a:cs typeface="Carlito"/>
              </a:rPr>
              <a:t>Size</a:t>
            </a:r>
            <a:endParaRPr sz="2400">
              <a:latin typeface="Carlito"/>
              <a:cs typeface="Carlito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311400" y="3759200"/>
            <a:ext cx="4089400" cy="1371600"/>
            <a:chOff x="2311400" y="3759200"/>
            <a:chExt cx="4089400" cy="137160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11400" y="4762500"/>
              <a:ext cx="355600" cy="3683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74899" y="4806950"/>
              <a:ext cx="228599" cy="22859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68549" y="4800600"/>
              <a:ext cx="241300" cy="2413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82900" y="4762500"/>
              <a:ext cx="355600" cy="3683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46400" y="4806950"/>
              <a:ext cx="228599" cy="228599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2946400" y="4806950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0" y="114300"/>
                  </a:moveTo>
                  <a:lnTo>
                    <a:pt x="8982" y="69809"/>
                  </a:lnTo>
                  <a:lnTo>
                    <a:pt x="33477" y="33477"/>
                  </a:lnTo>
                  <a:lnTo>
                    <a:pt x="69809" y="8982"/>
                  </a:lnTo>
                  <a:lnTo>
                    <a:pt x="114300" y="0"/>
                  </a:lnTo>
                  <a:lnTo>
                    <a:pt x="158790" y="8982"/>
                  </a:lnTo>
                  <a:lnTo>
                    <a:pt x="195122" y="33477"/>
                  </a:lnTo>
                  <a:lnTo>
                    <a:pt x="219617" y="69809"/>
                  </a:lnTo>
                  <a:lnTo>
                    <a:pt x="228600" y="114300"/>
                  </a:lnTo>
                  <a:lnTo>
                    <a:pt x="219617" y="158790"/>
                  </a:lnTo>
                  <a:lnTo>
                    <a:pt x="195122" y="195122"/>
                  </a:lnTo>
                  <a:lnTo>
                    <a:pt x="158790" y="219617"/>
                  </a:lnTo>
                  <a:lnTo>
                    <a:pt x="114300" y="228600"/>
                  </a:lnTo>
                  <a:lnTo>
                    <a:pt x="69809" y="219617"/>
                  </a:lnTo>
                  <a:lnTo>
                    <a:pt x="33477" y="195122"/>
                  </a:lnTo>
                  <a:lnTo>
                    <a:pt x="8982" y="158790"/>
                  </a:lnTo>
                  <a:lnTo>
                    <a:pt x="0" y="114300"/>
                  </a:lnTo>
                  <a:close/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92400" y="4762500"/>
              <a:ext cx="355600" cy="3683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55900" y="4806950"/>
              <a:ext cx="228599" cy="228599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2755900" y="4806950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0" y="114300"/>
                  </a:moveTo>
                  <a:lnTo>
                    <a:pt x="8982" y="69809"/>
                  </a:lnTo>
                  <a:lnTo>
                    <a:pt x="33477" y="33477"/>
                  </a:lnTo>
                  <a:lnTo>
                    <a:pt x="69809" y="8982"/>
                  </a:lnTo>
                  <a:lnTo>
                    <a:pt x="114300" y="0"/>
                  </a:lnTo>
                  <a:lnTo>
                    <a:pt x="158790" y="8982"/>
                  </a:lnTo>
                  <a:lnTo>
                    <a:pt x="195122" y="33477"/>
                  </a:lnTo>
                  <a:lnTo>
                    <a:pt x="219617" y="69809"/>
                  </a:lnTo>
                  <a:lnTo>
                    <a:pt x="228600" y="114300"/>
                  </a:lnTo>
                  <a:lnTo>
                    <a:pt x="219617" y="158790"/>
                  </a:lnTo>
                  <a:lnTo>
                    <a:pt x="195122" y="195122"/>
                  </a:lnTo>
                  <a:lnTo>
                    <a:pt x="158790" y="219617"/>
                  </a:lnTo>
                  <a:lnTo>
                    <a:pt x="114300" y="228600"/>
                  </a:lnTo>
                  <a:lnTo>
                    <a:pt x="69809" y="219617"/>
                  </a:lnTo>
                  <a:lnTo>
                    <a:pt x="33477" y="195122"/>
                  </a:lnTo>
                  <a:lnTo>
                    <a:pt x="8982" y="158790"/>
                  </a:lnTo>
                  <a:lnTo>
                    <a:pt x="0" y="114300"/>
                  </a:lnTo>
                  <a:close/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390900" y="4762500"/>
              <a:ext cx="368300" cy="3683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62781" y="4806950"/>
              <a:ext cx="228599" cy="22859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456431" y="4800600"/>
              <a:ext cx="241300" cy="24130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91000" y="4762500"/>
              <a:ext cx="355600" cy="36830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54499" y="4806950"/>
              <a:ext cx="228599" cy="22859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48150" y="4800600"/>
              <a:ext cx="241300" cy="24130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37100" y="4762500"/>
              <a:ext cx="355600" cy="36830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00599" y="4806950"/>
              <a:ext cx="228599" cy="228599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794250" y="4800600"/>
              <a:ext cx="241300" cy="24130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257800" y="3759200"/>
              <a:ext cx="368300" cy="36830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316689" y="3803649"/>
              <a:ext cx="241300" cy="24130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727700" y="3759200"/>
              <a:ext cx="355600" cy="36830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784850" y="3803649"/>
              <a:ext cx="241300" cy="24130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032500" y="3759200"/>
              <a:ext cx="368300" cy="368300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102286" y="3803649"/>
              <a:ext cx="241300" cy="241300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508500" y="3759200"/>
              <a:ext cx="355600" cy="368300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565650" y="3803649"/>
              <a:ext cx="241300" cy="241300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076700" y="3759200"/>
              <a:ext cx="355600" cy="368300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133850" y="3803649"/>
              <a:ext cx="241300" cy="241300"/>
            </a:xfrm>
            <a:prstGeom prst="rect">
              <a:avLst/>
            </a:prstGeom>
          </p:spPr>
        </p:pic>
      </p:grpSp>
      <p:sp>
        <p:nvSpPr>
          <p:cNvPr id="36" name="object 36"/>
          <p:cNvSpPr txBox="1"/>
          <p:nvPr/>
        </p:nvSpPr>
        <p:spPr>
          <a:xfrm>
            <a:off x="78739" y="6569510"/>
            <a:ext cx="23952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arlito"/>
                <a:cs typeface="Carlito"/>
              </a:rPr>
              <a:t>Based</a:t>
            </a:r>
            <a:r>
              <a:rPr sz="1400" spc="-3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on</a:t>
            </a:r>
            <a:r>
              <a:rPr sz="1400" spc="-30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example</a:t>
            </a:r>
            <a:r>
              <a:rPr sz="1400" spc="-3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by</a:t>
            </a:r>
            <a:r>
              <a:rPr sz="1400" spc="-2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Andrew</a:t>
            </a:r>
            <a:r>
              <a:rPr sz="1400" spc="-35" dirty="0">
                <a:latin typeface="Carlito"/>
                <a:cs typeface="Carlito"/>
              </a:rPr>
              <a:t> </a:t>
            </a:r>
            <a:r>
              <a:rPr sz="1400" spc="-25" dirty="0">
                <a:latin typeface="Carlito"/>
                <a:cs typeface="Carlito"/>
              </a:rPr>
              <a:t>Ng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8425815" y="6422072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98989"/>
                </a:solidFill>
                <a:latin typeface="Carlito"/>
                <a:cs typeface="Carlito"/>
              </a:rPr>
              <a:t>27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63420">
              <a:lnSpc>
                <a:spcPct val="100000"/>
              </a:lnSpc>
              <a:spcBef>
                <a:spcPts val="100"/>
              </a:spcBef>
            </a:pPr>
            <a:r>
              <a:rPr b="0" dirty="0">
                <a:latin typeface="Carlito"/>
                <a:cs typeface="Carlito"/>
              </a:rPr>
              <a:t>Supervised</a:t>
            </a:r>
            <a:r>
              <a:rPr b="0" spc="-150" dirty="0">
                <a:latin typeface="Carlito"/>
                <a:cs typeface="Carlito"/>
              </a:rPr>
              <a:t> </a:t>
            </a:r>
            <a:r>
              <a:rPr b="0" spc="-10" dirty="0">
                <a:latin typeface="Carlito"/>
                <a:cs typeface="Carlito"/>
              </a:rPr>
              <a:t>Learning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961095" y="2841536"/>
            <a:ext cx="3598545" cy="2726055"/>
            <a:chOff x="961095" y="2841536"/>
            <a:chExt cx="3598545" cy="2726055"/>
          </a:xfrm>
        </p:grpSpPr>
        <p:sp>
          <p:nvSpPr>
            <p:cNvPr id="4" name="object 4"/>
            <p:cNvSpPr/>
            <p:nvPr/>
          </p:nvSpPr>
          <p:spPr>
            <a:xfrm>
              <a:off x="961085" y="2841535"/>
              <a:ext cx="3598545" cy="2726055"/>
            </a:xfrm>
            <a:custGeom>
              <a:avLst/>
              <a:gdLst/>
              <a:ahLst/>
              <a:cxnLst/>
              <a:rect l="l" t="t" r="r" b="b"/>
              <a:pathLst>
                <a:path w="3598545" h="2726054">
                  <a:moveTo>
                    <a:pt x="3598380" y="2573223"/>
                  </a:moveTo>
                  <a:lnTo>
                    <a:pt x="3451326" y="2487447"/>
                  </a:lnTo>
                  <a:lnTo>
                    <a:pt x="3446145" y="2486888"/>
                  </a:lnTo>
                  <a:lnTo>
                    <a:pt x="3441433" y="2488120"/>
                  </a:lnTo>
                  <a:lnTo>
                    <a:pt x="3436709" y="2489365"/>
                  </a:lnTo>
                  <a:lnTo>
                    <a:pt x="3432467" y="2492400"/>
                  </a:lnTo>
                  <a:lnTo>
                    <a:pt x="3429825" y="2496947"/>
                  </a:lnTo>
                  <a:lnTo>
                    <a:pt x="3427374" y="2504109"/>
                  </a:lnTo>
                  <a:lnTo>
                    <a:pt x="3427844" y="2511399"/>
                  </a:lnTo>
                  <a:lnTo>
                    <a:pt x="3431019" y="2517978"/>
                  </a:lnTo>
                  <a:lnTo>
                    <a:pt x="3436670" y="2523007"/>
                  </a:lnTo>
                  <a:lnTo>
                    <a:pt x="3490112" y="2554173"/>
                  </a:lnTo>
                  <a:lnTo>
                    <a:pt x="183426" y="2554173"/>
                  </a:lnTo>
                  <a:lnTo>
                    <a:pt x="183438" y="108267"/>
                  </a:lnTo>
                  <a:lnTo>
                    <a:pt x="214604" y="161709"/>
                  </a:lnTo>
                  <a:lnTo>
                    <a:pt x="219633" y="167360"/>
                  </a:lnTo>
                  <a:lnTo>
                    <a:pt x="226212" y="170535"/>
                  </a:lnTo>
                  <a:lnTo>
                    <a:pt x="233502" y="171018"/>
                  </a:lnTo>
                  <a:lnTo>
                    <a:pt x="240652" y="168567"/>
                  </a:lnTo>
                  <a:lnTo>
                    <a:pt x="246303" y="163537"/>
                  </a:lnTo>
                  <a:lnTo>
                    <a:pt x="249478" y="156959"/>
                  </a:lnTo>
                  <a:lnTo>
                    <a:pt x="249961" y="149669"/>
                  </a:lnTo>
                  <a:lnTo>
                    <a:pt x="247510" y="142506"/>
                  </a:lnTo>
                  <a:lnTo>
                    <a:pt x="164388" y="0"/>
                  </a:lnTo>
                  <a:lnTo>
                    <a:pt x="81254" y="142506"/>
                  </a:lnTo>
                  <a:lnTo>
                    <a:pt x="78803" y="149669"/>
                  </a:lnTo>
                  <a:lnTo>
                    <a:pt x="79286" y="156959"/>
                  </a:lnTo>
                  <a:lnTo>
                    <a:pt x="82461" y="163537"/>
                  </a:lnTo>
                  <a:lnTo>
                    <a:pt x="88112" y="168567"/>
                  </a:lnTo>
                  <a:lnTo>
                    <a:pt x="95262" y="171018"/>
                  </a:lnTo>
                  <a:lnTo>
                    <a:pt x="102552" y="170535"/>
                  </a:lnTo>
                  <a:lnTo>
                    <a:pt x="109131" y="167360"/>
                  </a:lnTo>
                  <a:lnTo>
                    <a:pt x="114160" y="161709"/>
                  </a:lnTo>
                  <a:lnTo>
                    <a:pt x="145338" y="108267"/>
                  </a:lnTo>
                  <a:lnTo>
                    <a:pt x="145326" y="2554173"/>
                  </a:lnTo>
                  <a:lnTo>
                    <a:pt x="0" y="2554173"/>
                  </a:lnTo>
                  <a:lnTo>
                    <a:pt x="0" y="2592273"/>
                  </a:lnTo>
                  <a:lnTo>
                    <a:pt x="145326" y="2592273"/>
                  </a:lnTo>
                  <a:lnTo>
                    <a:pt x="145326" y="2725623"/>
                  </a:lnTo>
                  <a:lnTo>
                    <a:pt x="183426" y="2725623"/>
                  </a:lnTo>
                  <a:lnTo>
                    <a:pt x="183426" y="2592273"/>
                  </a:lnTo>
                  <a:lnTo>
                    <a:pt x="3490112" y="2592273"/>
                  </a:lnTo>
                  <a:lnTo>
                    <a:pt x="3436670" y="2623439"/>
                  </a:lnTo>
                  <a:lnTo>
                    <a:pt x="3431019" y="2628481"/>
                  </a:lnTo>
                  <a:lnTo>
                    <a:pt x="3427844" y="2635059"/>
                  </a:lnTo>
                  <a:lnTo>
                    <a:pt x="3427374" y="2642349"/>
                  </a:lnTo>
                  <a:lnTo>
                    <a:pt x="3429825" y="2649499"/>
                  </a:lnTo>
                  <a:lnTo>
                    <a:pt x="3434842" y="2655151"/>
                  </a:lnTo>
                  <a:lnTo>
                    <a:pt x="3441420" y="2658326"/>
                  </a:lnTo>
                  <a:lnTo>
                    <a:pt x="3448710" y="2658808"/>
                  </a:lnTo>
                  <a:lnTo>
                    <a:pt x="3455873" y="2656357"/>
                  </a:lnTo>
                  <a:lnTo>
                    <a:pt x="3598380" y="2573223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24200" y="4787900"/>
              <a:ext cx="368300" cy="3683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90214" y="4837671"/>
              <a:ext cx="228599" cy="22859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83864" y="4831321"/>
              <a:ext cx="241300" cy="241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35100" y="4749800"/>
              <a:ext cx="368300" cy="3683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06981" y="4799571"/>
              <a:ext cx="228599" cy="22859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0632" y="4793221"/>
              <a:ext cx="241300" cy="2413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540000" y="4254500"/>
              <a:ext cx="368300" cy="3683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11881" y="4295952"/>
              <a:ext cx="228599" cy="22859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605532" y="4289602"/>
              <a:ext cx="241300" cy="2413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68600" y="5016500"/>
              <a:ext cx="368300" cy="3683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40481" y="5066271"/>
              <a:ext cx="228599" cy="22859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34132" y="5059921"/>
              <a:ext cx="241300" cy="24130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65300" y="3975100"/>
              <a:ext cx="368300" cy="3683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30641" y="4023880"/>
              <a:ext cx="228599" cy="22859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24291" y="4017530"/>
              <a:ext cx="241300" cy="24130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009900" y="3517899"/>
              <a:ext cx="368300" cy="36830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069564" y="3560330"/>
              <a:ext cx="241300" cy="24130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146300" y="3149599"/>
              <a:ext cx="355600" cy="36830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203450" y="3194049"/>
              <a:ext cx="241300" cy="24130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848100" y="4521200"/>
              <a:ext cx="368300" cy="36830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909314" y="4564621"/>
              <a:ext cx="241300" cy="24130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619500" y="3517899"/>
              <a:ext cx="368300" cy="36830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680714" y="3559301"/>
              <a:ext cx="241300" cy="24130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43300" y="3086099"/>
              <a:ext cx="368300" cy="36830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608832" y="3129521"/>
              <a:ext cx="241300" cy="24130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536700" y="3086099"/>
              <a:ext cx="2819400" cy="22860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612900" y="3135871"/>
              <a:ext cx="2667000" cy="2144395"/>
            </a:xfrm>
            <a:custGeom>
              <a:avLst/>
              <a:gdLst/>
              <a:ahLst/>
              <a:cxnLst/>
              <a:rect l="l" t="t" r="r" b="b"/>
              <a:pathLst>
                <a:path w="2667000" h="2144395">
                  <a:moveTo>
                    <a:pt x="0" y="0"/>
                  </a:moveTo>
                  <a:lnTo>
                    <a:pt x="2667001" y="2144161"/>
                  </a:lnTo>
                </a:path>
              </a:pathLst>
            </a:custGeom>
            <a:ln w="25400">
              <a:solidFill>
                <a:srgbClr val="4F81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2180399" y="5672566"/>
            <a:ext cx="11468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0" dirty="0">
                <a:latin typeface="Carlito"/>
                <a:cs typeface="Carlito"/>
              </a:rPr>
              <a:t>Tumor</a:t>
            </a:r>
            <a:r>
              <a:rPr sz="2000" spc="-75" dirty="0">
                <a:latin typeface="Carlito"/>
                <a:cs typeface="Carlito"/>
              </a:rPr>
              <a:t> </a:t>
            </a:r>
            <a:r>
              <a:rPr sz="2000" spc="-20" dirty="0">
                <a:latin typeface="Carlito"/>
                <a:cs typeface="Carlito"/>
              </a:rPr>
              <a:t>Size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59740" y="4044200"/>
            <a:ext cx="416559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5" dirty="0">
                <a:latin typeface="Carlito"/>
                <a:cs typeface="Carlito"/>
              </a:rPr>
              <a:t>Age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747514" y="2755265"/>
            <a:ext cx="3872865" cy="2082800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840"/>
              </a:spcBef>
              <a:buChar char="-"/>
              <a:tabLst>
                <a:tab pos="354965" algn="l"/>
              </a:tabLst>
            </a:pPr>
            <a:r>
              <a:rPr sz="2800" dirty="0">
                <a:latin typeface="Carlito"/>
                <a:cs typeface="Carlito"/>
              </a:rPr>
              <a:t>Clump</a:t>
            </a:r>
            <a:r>
              <a:rPr sz="2800" spc="-5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Thickness</a:t>
            </a:r>
            <a:endParaRPr sz="2800">
              <a:latin typeface="Carlito"/>
              <a:cs typeface="Carlito"/>
            </a:endParaRPr>
          </a:p>
          <a:p>
            <a:pPr marL="354965" indent="-342265">
              <a:lnSpc>
                <a:spcPct val="100000"/>
              </a:lnSpc>
              <a:spcBef>
                <a:spcPts val="740"/>
              </a:spcBef>
              <a:buChar char="-"/>
              <a:tabLst>
                <a:tab pos="354965" algn="l"/>
              </a:tabLst>
            </a:pPr>
            <a:r>
              <a:rPr sz="2800" dirty="0">
                <a:latin typeface="Carlito"/>
                <a:cs typeface="Carlito"/>
              </a:rPr>
              <a:t>Uniformity</a:t>
            </a:r>
            <a:r>
              <a:rPr sz="2800" spc="-5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of</a:t>
            </a:r>
            <a:r>
              <a:rPr sz="2800" spc="-6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Cell</a:t>
            </a:r>
            <a:r>
              <a:rPr sz="2800" spc="-55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Size</a:t>
            </a:r>
            <a:endParaRPr sz="2800">
              <a:latin typeface="Carlito"/>
              <a:cs typeface="Carlito"/>
            </a:endParaRPr>
          </a:p>
          <a:p>
            <a:pPr marL="354965" indent="-342265">
              <a:lnSpc>
                <a:spcPct val="100000"/>
              </a:lnSpc>
              <a:spcBef>
                <a:spcPts val="640"/>
              </a:spcBef>
              <a:buChar char="-"/>
              <a:tabLst>
                <a:tab pos="354965" algn="l"/>
              </a:tabLst>
            </a:pPr>
            <a:r>
              <a:rPr sz="2800" dirty="0">
                <a:latin typeface="Carlito"/>
                <a:cs typeface="Carlito"/>
              </a:rPr>
              <a:t>Uniformity</a:t>
            </a:r>
            <a:r>
              <a:rPr sz="2800" spc="-5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of</a:t>
            </a:r>
            <a:r>
              <a:rPr sz="2800" spc="-6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Cell</a:t>
            </a:r>
            <a:r>
              <a:rPr sz="2800" spc="-5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Shape</a:t>
            </a:r>
            <a:endParaRPr sz="2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2800" spc="-50" dirty="0">
                <a:latin typeface="Carlito"/>
                <a:cs typeface="Carlito"/>
              </a:rPr>
              <a:t>…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35940" y="1002211"/>
            <a:ext cx="7073265" cy="1146810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965"/>
              </a:spcBef>
              <a:buFont typeface="Arial"/>
              <a:buChar char="•"/>
              <a:tabLst>
                <a:tab pos="354965" algn="l"/>
              </a:tabLst>
            </a:pPr>
            <a:r>
              <a:rPr sz="3200" i="1" spc="325" dirty="0">
                <a:latin typeface="MathJax_Main"/>
                <a:cs typeface="MathJax_Main"/>
              </a:rPr>
              <a:t>x</a:t>
            </a:r>
            <a:r>
              <a:rPr sz="3200" i="1" spc="155" dirty="0">
                <a:latin typeface="MathJax_Main"/>
                <a:cs typeface="MathJax_Main"/>
              </a:rPr>
              <a:t> </a:t>
            </a:r>
            <a:r>
              <a:rPr sz="3200" dirty="0">
                <a:latin typeface="Carlito"/>
                <a:cs typeface="Carlito"/>
              </a:rPr>
              <a:t>can</a:t>
            </a:r>
            <a:r>
              <a:rPr sz="3200" spc="-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be</a:t>
            </a:r>
            <a:r>
              <a:rPr sz="3200" spc="-15" dirty="0">
                <a:latin typeface="Carlito"/>
                <a:cs typeface="Carlito"/>
              </a:rPr>
              <a:t> </a:t>
            </a:r>
            <a:r>
              <a:rPr sz="3200" spc="-20" dirty="0">
                <a:latin typeface="Carlito"/>
                <a:cs typeface="Carlito"/>
              </a:rPr>
              <a:t>multi-</a:t>
            </a:r>
            <a:r>
              <a:rPr sz="3200" spc="-10" dirty="0">
                <a:latin typeface="Carlito"/>
                <a:cs typeface="Carlito"/>
              </a:rPr>
              <a:t>dimensional</a:t>
            </a:r>
            <a:endParaRPr sz="320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  <a:spcBef>
                <a:spcPts val="760"/>
              </a:spcBef>
            </a:pPr>
            <a:r>
              <a:rPr sz="2800" dirty="0">
                <a:latin typeface="Arial"/>
                <a:cs typeface="Arial"/>
              </a:rPr>
              <a:t>–</a:t>
            </a:r>
            <a:r>
              <a:rPr sz="2800" spc="-165" dirty="0">
                <a:latin typeface="Arial"/>
                <a:cs typeface="Arial"/>
              </a:rPr>
              <a:t> </a:t>
            </a:r>
            <a:r>
              <a:rPr sz="2800" dirty="0">
                <a:latin typeface="Carlito"/>
                <a:cs typeface="Carlito"/>
              </a:rPr>
              <a:t>Each</a:t>
            </a:r>
            <a:r>
              <a:rPr sz="2800" spc="-6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dimension</a:t>
            </a:r>
            <a:r>
              <a:rPr sz="2800" spc="-6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corresponds</a:t>
            </a:r>
            <a:r>
              <a:rPr sz="2800" spc="-6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to</a:t>
            </a:r>
            <a:r>
              <a:rPr sz="2800" spc="-7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an</a:t>
            </a:r>
            <a:r>
              <a:rPr sz="2800" spc="-6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attribute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8739" y="6569510"/>
            <a:ext cx="23952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arlito"/>
                <a:cs typeface="Carlito"/>
              </a:rPr>
              <a:t>Based</a:t>
            </a:r>
            <a:r>
              <a:rPr sz="1400" spc="-3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on</a:t>
            </a:r>
            <a:r>
              <a:rPr sz="1400" spc="-30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example</a:t>
            </a:r>
            <a:r>
              <a:rPr sz="1400" spc="-3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by</a:t>
            </a:r>
            <a:r>
              <a:rPr sz="1400" spc="-2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Andrew</a:t>
            </a:r>
            <a:r>
              <a:rPr sz="1400" spc="-35" dirty="0">
                <a:latin typeface="Carlito"/>
                <a:cs typeface="Carlito"/>
              </a:rPr>
              <a:t> </a:t>
            </a:r>
            <a:r>
              <a:rPr sz="1400" spc="-25" dirty="0">
                <a:latin typeface="Carlito"/>
                <a:cs typeface="Carlito"/>
              </a:rPr>
              <a:t>Ng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8425815" y="6422072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98989"/>
                </a:solidFill>
                <a:latin typeface="Carlito"/>
                <a:cs typeface="Carlito"/>
              </a:rPr>
              <a:t>30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6080">
              <a:lnSpc>
                <a:spcPct val="100000"/>
              </a:lnSpc>
              <a:spcBef>
                <a:spcPts val="100"/>
              </a:spcBef>
            </a:pPr>
            <a:r>
              <a:rPr b="0" dirty="0">
                <a:latin typeface="Carlito"/>
                <a:cs typeface="Carlito"/>
              </a:rPr>
              <a:t>Unsupervised</a:t>
            </a:r>
            <a:r>
              <a:rPr b="0" spc="-175" dirty="0">
                <a:latin typeface="Carlito"/>
                <a:cs typeface="Carlito"/>
              </a:rPr>
              <a:t> </a:t>
            </a:r>
            <a:r>
              <a:rPr b="0" spc="-10" dirty="0">
                <a:latin typeface="Carlito"/>
                <a:cs typeface="Carlito"/>
              </a:rPr>
              <a:t>Learning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5140" y="1016000"/>
            <a:ext cx="6909434" cy="1717039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405765" indent="-342265">
              <a:lnSpc>
                <a:spcPct val="100000"/>
              </a:lnSpc>
              <a:spcBef>
                <a:spcPts val="860"/>
              </a:spcBef>
              <a:buFont typeface="Arial"/>
              <a:buChar char="•"/>
              <a:tabLst>
                <a:tab pos="405765" algn="l"/>
                <a:tab pos="3698240" algn="l"/>
              </a:tabLst>
            </a:pPr>
            <a:r>
              <a:rPr sz="3200" dirty="0">
                <a:latin typeface="Carlito"/>
                <a:cs typeface="Carlito"/>
              </a:rPr>
              <a:t>Given</a:t>
            </a:r>
            <a:r>
              <a:rPr sz="3200" spc="-25" dirty="0">
                <a:latin typeface="Carlito"/>
                <a:cs typeface="Carlito"/>
              </a:rPr>
              <a:t> </a:t>
            </a:r>
            <a:r>
              <a:rPr sz="3200" i="1" spc="110" dirty="0">
                <a:latin typeface="MathJax_Main"/>
                <a:cs typeface="MathJax_Main"/>
              </a:rPr>
              <a:t>x</a:t>
            </a:r>
            <a:r>
              <a:rPr sz="3150" spc="165" baseline="-18518" dirty="0">
                <a:latin typeface="Carlito"/>
                <a:cs typeface="Carlito"/>
              </a:rPr>
              <a:t>1</a:t>
            </a:r>
            <a:r>
              <a:rPr sz="3200" spc="110" dirty="0">
                <a:latin typeface="Carlito"/>
                <a:cs typeface="Carlito"/>
              </a:rPr>
              <a:t>,</a:t>
            </a:r>
            <a:r>
              <a:rPr sz="3200" spc="-30" dirty="0">
                <a:latin typeface="Carlito"/>
                <a:cs typeface="Carlito"/>
              </a:rPr>
              <a:t> </a:t>
            </a:r>
            <a:r>
              <a:rPr sz="3200" i="1" spc="110" dirty="0">
                <a:latin typeface="MathJax_Main"/>
                <a:cs typeface="MathJax_Main"/>
              </a:rPr>
              <a:t>x</a:t>
            </a:r>
            <a:r>
              <a:rPr sz="3150" spc="165" baseline="-18518" dirty="0">
                <a:latin typeface="Carlito"/>
                <a:cs typeface="Carlito"/>
              </a:rPr>
              <a:t>2</a:t>
            </a:r>
            <a:r>
              <a:rPr sz="3200" spc="110" dirty="0">
                <a:latin typeface="Carlito"/>
                <a:cs typeface="Carlito"/>
              </a:rPr>
              <a:t>,</a:t>
            </a:r>
            <a:r>
              <a:rPr sz="3200" spc="-2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...,</a:t>
            </a:r>
            <a:r>
              <a:rPr sz="3200" spc="-30" dirty="0">
                <a:latin typeface="Carlito"/>
                <a:cs typeface="Carlito"/>
              </a:rPr>
              <a:t> </a:t>
            </a:r>
            <a:r>
              <a:rPr sz="3200" i="1" spc="135" dirty="0">
                <a:latin typeface="MathJax_Main"/>
                <a:cs typeface="MathJax_Main"/>
              </a:rPr>
              <a:t>x</a:t>
            </a:r>
            <a:r>
              <a:rPr sz="3150" spc="202" baseline="-18518" dirty="0">
                <a:latin typeface="Carlito"/>
                <a:cs typeface="Carlito"/>
              </a:rPr>
              <a:t>n</a:t>
            </a:r>
            <a:r>
              <a:rPr sz="3150" baseline="-18518" dirty="0">
                <a:latin typeface="Carlito"/>
                <a:cs typeface="Carlito"/>
              </a:rPr>
              <a:t>	</a:t>
            </a:r>
            <a:r>
              <a:rPr sz="3200" dirty="0">
                <a:latin typeface="Carlito"/>
                <a:cs typeface="Carlito"/>
              </a:rPr>
              <a:t>(without</a:t>
            </a:r>
            <a:r>
              <a:rPr sz="3200" spc="-8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labels)</a:t>
            </a:r>
            <a:endParaRPr sz="3200">
              <a:latin typeface="Carlito"/>
              <a:cs typeface="Carlito"/>
            </a:endParaRPr>
          </a:p>
          <a:p>
            <a:pPr marL="405765" indent="-342265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405765" algn="l"/>
              </a:tabLst>
            </a:pPr>
            <a:r>
              <a:rPr sz="3200" dirty="0">
                <a:latin typeface="Carlito"/>
                <a:cs typeface="Carlito"/>
              </a:rPr>
              <a:t>Output</a:t>
            </a:r>
            <a:r>
              <a:rPr sz="3200" spc="-9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hidden</a:t>
            </a:r>
            <a:r>
              <a:rPr sz="3200" spc="-8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structure</a:t>
            </a:r>
            <a:r>
              <a:rPr sz="3200" spc="-9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behind</a:t>
            </a:r>
            <a:r>
              <a:rPr sz="3200" spc="-8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the</a:t>
            </a:r>
            <a:r>
              <a:rPr sz="3200" spc="-100" dirty="0">
                <a:latin typeface="Carlito"/>
                <a:cs typeface="Carlito"/>
              </a:rPr>
              <a:t> </a:t>
            </a:r>
            <a:r>
              <a:rPr sz="3200" i="1" spc="-25" dirty="0">
                <a:latin typeface="MathJax_Main"/>
                <a:cs typeface="MathJax_Main"/>
              </a:rPr>
              <a:t>x</a:t>
            </a:r>
            <a:r>
              <a:rPr sz="3200" spc="-25" dirty="0">
                <a:latin typeface="Carlito"/>
                <a:cs typeface="Carlito"/>
              </a:rPr>
              <a:t>’s</a:t>
            </a:r>
            <a:endParaRPr sz="3200">
              <a:latin typeface="Carlito"/>
              <a:cs typeface="Carlito"/>
            </a:endParaRPr>
          </a:p>
          <a:p>
            <a:pPr marL="520700">
              <a:lnSpc>
                <a:spcPct val="100000"/>
              </a:lnSpc>
              <a:spcBef>
                <a:spcPts val="760"/>
              </a:spcBef>
            </a:pPr>
            <a:r>
              <a:rPr sz="2800" dirty="0">
                <a:latin typeface="Arial"/>
                <a:cs typeface="Arial"/>
              </a:rPr>
              <a:t>–</a:t>
            </a:r>
            <a:r>
              <a:rPr sz="2800" spc="-100" dirty="0">
                <a:latin typeface="Arial"/>
                <a:cs typeface="Arial"/>
              </a:rPr>
              <a:t> </a:t>
            </a:r>
            <a:r>
              <a:rPr sz="2800" dirty="0">
                <a:latin typeface="Carlito"/>
                <a:cs typeface="Carlito"/>
              </a:rPr>
              <a:t>E.g.,</a:t>
            </a:r>
            <a:r>
              <a:rPr sz="2800" spc="-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clustering</a:t>
            </a:r>
            <a:endParaRPr sz="280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72674" y="3044736"/>
            <a:ext cx="7954645" cy="2726055"/>
            <a:chOff x="672674" y="3044736"/>
            <a:chExt cx="7954645" cy="2726055"/>
          </a:xfrm>
        </p:grpSpPr>
        <p:sp>
          <p:nvSpPr>
            <p:cNvPr id="5" name="object 5"/>
            <p:cNvSpPr/>
            <p:nvPr/>
          </p:nvSpPr>
          <p:spPr>
            <a:xfrm>
              <a:off x="672668" y="3044735"/>
              <a:ext cx="3598545" cy="2726055"/>
            </a:xfrm>
            <a:custGeom>
              <a:avLst/>
              <a:gdLst/>
              <a:ahLst/>
              <a:cxnLst/>
              <a:rect l="l" t="t" r="r" b="b"/>
              <a:pathLst>
                <a:path w="3598545" h="2726054">
                  <a:moveTo>
                    <a:pt x="3598380" y="2573236"/>
                  </a:moveTo>
                  <a:lnTo>
                    <a:pt x="3451326" y="2487447"/>
                  </a:lnTo>
                  <a:lnTo>
                    <a:pt x="3446145" y="2486888"/>
                  </a:lnTo>
                  <a:lnTo>
                    <a:pt x="3441420" y="2488120"/>
                  </a:lnTo>
                  <a:lnTo>
                    <a:pt x="3436709" y="2489365"/>
                  </a:lnTo>
                  <a:lnTo>
                    <a:pt x="3432467" y="2492400"/>
                  </a:lnTo>
                  <a:lnTo>
                    <a:pt x="3429812" y="2496947"/>
                  </a:lnTo>
                  <a:lnTo>
                    <a:pt x="3427361" y="2504109"/>
                  </a:lnTo>
                  <a:lnTo>
                    <a:pt x="3427844" y="2511399"/>
                  </a:lnTo>
                  <a:lnTo>
                    <a:pt x="3431019" y="2517978"/>
                  </a:lnTo>
                  <a:lnTo>
                    <a:pt x="3436670" y="2523007"/>
                  </a:lnTo>
                  <a:lnTo>
                    <a:pt x="3490112" y="2554186"/>
                  </a:lnTo>
                  <a:lnTo>
                    <a:pt x="183426" y="2554186"/>
                  </a:lnTo>
                  <a:lnTo>
                    <a:pt x="183426" y="108267"/>
                  </a:lnTo>
                  <a:lnTo>
                    <a:pt x="214604" y="161709"/>
                  </a:lnTo>
                  <a:lnTo>
                    <a:pt x="219633" y="167360"/>
                  </a:lnTo>
                  <a:lnTo>
                    <a:pt x="226212" y="170535"/>
                  </a:lnTo>
                  <a:lnTo>
                    <a:pt x="233489" y="171018"/>
                  </a:lnTo>
                  <a:lnTo>
                    <a:pt x="240652" y="168567"/>
                  </a:lnTo>
                  <a:lnTo>
                    <a:pt x="246303" y="163537"/>
                  </a:lnTo>
                  <a:lnTo>
                    <a:pt x="249478" y="156959"/>
                  </a:lnTo>
                  <a:lnTo>
                    <a:pt x="249948" y="149669"/>
                  </a:lnTo>
                  <a:lnTo>
                    <a:pt x="247510" y="142506"/>
                  </a:lnTo>
                  <a:lnTo>
                    <a:pt x="164376" y="0"/>
                  </a:lnTo>
                  <a:lnTo>
                    <a:pt x="81254" y="142506"/>
                  </a:lnTo>
                  <a:lnTo>
                    <a:pt x="78803" y="149669"/>
                  </a:lnTo>
                  <a:lnTo>
                    <a:pt x="79286" y="156959"/>
                  </a:lnTo>
                  <a:lnTo>
                    <a:pt x="82461" y="163537"/>
                  </a:lnTo>
                  <a:lnTo>
                    <a:pt x="88112" y="168567"/>
                  </a:lnTo>
                  <a:lnTo>
                    <a:pt x="95262" y="171018"/>
                  </a:lnTo>
                  <a:lnTo>
                    <a:pt x="102552" y="170535"/>
                  </a:lnTo>
                  <a:lnTo>
                    <a:pt x="109131" y="167360"/>
                  </a:lnTo>
                  <a:lnTo>
                    <a:pt x="114160" y="161709"/>
                  </a:lnTo>
                  <a:lnTo>
                    <a:pt x="145326" y="108267"/>
                  </a:lnTo>
                  <a:lnTo>
                    <a:pt x="145326" y="2554186"/>
                  </a:lnTo>
                  <a:lnTo>
                    <a:pt x="0" y="2554173"/>
                  </a:lnTo>
                  <a:lnTo>
                    <a:pt x="0" y="2592273"/>
                  </a:lnTo>
                  <a:lnTo>
                    <a:pt x="145326" y="2592273"/>
                  </a:lnTo>
                  <a:lnTo>
                    <a:pt x="145326" y="2725623"/>
                  </a:lnTo>
                  <a:lnTo>
                    <a:pt x="183426" y="2725623"/>
                  </a:lnTo>
                  <a:lnTo>
                    <a:pt x="183426" y="2592273"/>
                  </a:lnTo>
                  <a:lnTo>
                    <a:pt x="3490112" y="2592273"/>
                  </a:lnTo>
                  <a:lnTo>
                    <a:pt x="3436670" y="2623451"/>
                  </a:lnTo>
                  <a:lnTo>
                    <a:pt x="3431019" y="2628481"/>
                  </a:lnTo>
                  <a:lnTo>
                    <a:pt x="3427844" y="2635059"/>
                  </a:lnTo>
                  <a:lnTo>
                    <a:pt x="3427361" y="2642349"/>
                  </a:lnTo>
                  <a:lnTo>
                    <a:pt x="3429812" y="2649499"/>
                  </a:lnTo>
                  <a:lnTo>
                    <a:pt x="3434842" y="2655151"/>
                  </a:lnTo>
                  <a:lnTo>
                    <a:pt x="3441420" y="2658326"/>
                  </a:lnTo>
                  <a:lnTo>
                    <a:pt x="3448710" y="2658808"/>
                  </a:lnTo>
                  <a:lnTo>
                    <a:pt x="3455873" y="2656357"/>
                  </a:lnTo>
                  <a:lnTo>
                    <a:pt x="3598380" y="2573236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5400" y="4254500"/>
              <a:ext cx="368300" cy="3683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59915" y="4294911"/>
              <a:ext cx="241300" cy="241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01800" y="4368800"/>
              <a:ext cx="368300" cy="36830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770824" y="4415561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114300" y="0"/>
                  </a:moveTo>
                  <a:lnTo>
                    <a:pt x="69806" y="8981"/>
                  </a:lnTo>
                  <a:lnTo>
                    <a:pt x="33475" y="33475"/>
                  </a:lnTo>
                  <a:lnTo>
                    <a:pt x="8981" y="69806"/>
                  </a:lnTo>
                  <a:lnTo>
                    <a:pt x="0" y="114299"/>
                  </a:lnTo>
                  <a:lnTo>
                    <a:pt x="8981" y="158787"/>
                  </a:lnTo>
                  <a:lnTo>
                    <a:pt x="33475" y="195119"/>
                  </a:lnTo>
                  <a:lnTo>
                    <a:pt x="69806" y="219616"/>
                  </a:lnTo>
                  <a:lnTo>
                    <a:pt x="114300" y="228599"/>
                  </a:lnTo>
                  <a:lnTo>
                    <a:pt x="158787" y="219616"/>
                  </a:lnTo>
                  <a:lnTo>
                    <a:pt x="195119" y="195119"/>
                  </a:lnTo>
                  <a:lnTo>
                    <a:pt x="219616" y="158787"/>
                  </a:lnTo>
                  <a:lnTo>
                    <a:pt x="228600" y="114299"/>
                  </a:lnTo>
                  <a:lnTo>
                    <a:pt x="219616" y="69806"/>
                  </a:lnTo>
                  <a:lnTo>
                    <a:pt x="195119" y="33475"/>
                  </a:lnTo>
                  <a:lnTo>
                    <a:pt x="158787" y="8981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770824" y="4415561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0" y="114300"/>
                  </a:moveTo>
                  <a:lnTo>
                    <a:pt x="8982" y="69809"/>
                  </a:lnTo>
                  <a:lnTo>
                    <a:pt x="33477" y="33477"/>
                  </a:lnTo>
                  <a:lnTo>
                    <a:pt x="69809" y="8982"/>
                  </a:lnTo>
                  <a:lnTo>
                    <a:pt x="114300" y="0"/>
                  </a:lnTo>
                  <a:lnTo>
                    <a:pt x="158790" y="8982"/>
                  </a:lnTo>
                  <a:lnTo>
                    <a:pt x="195122" y="33477"/>
                  </a:lnTo>
                  <a:lnTo>
                    <a:pt x="219617" y="69809"/>
                  </a:lnTo>
                  <a:lnTo>
                    <a:pt x="228600" y="114300"/>
                  </a:lnTo>
                  <a:lnTo>
                    <a:pt x="219617" y="158790"/>
                  </a:lnTo>
                  <a:lnTo>
                    <a:pt x="195122" y="195122"/>
                  </a:lnTo>
                  <a:lnTo>
                    <a:pt x="158790" y="219617"/>
                  </a:lnTo>
                  <a:lnTo>
                    <a:pt x="114300" y="228600"/>
                  </a:lnTo>
                  <a:lnTo>
                    <a:pt x="69809" y="219617"/>
                  </a:lnTo>
                  <a:lnTo>
                    <a:pt x="33477" y="195122"/>
                  </a:lnTo>
                  <a:lnTo>
                    <a:pt x="8982" y="158790"/>
                  </a:lnTo>
                  <a:lnTo>
                    <a:pt x="0" y="114300"/>
                  </a:lnTo>
                  <a:close/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01800" y="4864100"/>
              <a:ext cx="368300" cy="36830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770824" y="4912880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114300" y="0"/>
                  </a:moveTo>
                  <a:lnTo>
                    <a:pt x="69806" y="8981"/>
                  </a:lnTo>
                  <a:lnTo>
                    <a:pt x="33475" y="33475"/>
                  </a:lnTo>
                  <a:lnTo>
                    <a:pt x="8981" y="69806"/>
                  </a:lnTo>
                  <a:lnTo>
                    <a:pt x="0" y="114300"/>
                  </a:lnTo>
                  <a:lnTo>
                    <a:pt x="8981" y="158787"/>
                  </a:lnTo>
                  <a:lnTo>
                    <a:pt x="33475" y="195119"/>
                  </a:lnTo>
                  <a:lnTo>
                    <a:pt x="69806" y="219616"/>
                  </a:lnTo>
                  <a:lnTo>
                    <a:pt x="114300" y="228600"/>
                  </a:lnTo>
                  <a:lnTo>
                    <a:pt x="158787" y="219616"/>
                  </a:lnTo>
                  <a:lnTo>
                    <a:pt x="195119" y="195119"/>
                  </a:lnTo>
                  <a:lnTo>
                    <a:pt x="219616" y="158787"/>
                  </a:lnTo>
                  <a:lnTo>
                    <a:pt x="228600" y="114300"/>
                  </a:lnTo>
                  <a:lnTo>
                    <a:pt x="219616" y="69806"/>
                  </a:lnTo>
                  <a:lnTo>
                    <a:pt x="195119" y="33475"/>
                  </a:lnTo>
                  <a:lnTo>
                    <a:pt x="158787" y="8981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770824" y="4912880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0" y="114300"/>
                  </a:moveTo>
                  <a:lnTo>
                    <a:pt x="8982" y="69809"/>
                  </a:lnTo>
                  <a:lnTo>
                    <a:pt x="33477" y="33477"/>
                  </a:lnTo>
                  <a:lnTo>
                    <a:pt x="69809" y="8982"/>
                  </a:lnTo>
                  <a:lnTo>
                    <a:pt x="114300" y="0"/>
                  </a:lnTo>
                  <a:lnTo>
                    <a:pt x="158790" y="8982"/>
                  </a:lnTo>
                  <a:lnTo>
                    <a:pt x="195122" y="33477"/>
                  </a:lnTo>
                  <a:lnTo>
                    <a:pt x="219617" y="69809"/>
                  </a:lnTo>
                  <a:lnTo>
                    <a:pt x="228600" y="114300"/>
                  </a:lnTo>
                  <a:lnTo>
                    <a:pt x="219617" y="158790"/>
                  </a:lnTo>
                  <a:lnTo>
                    <a:pt x="195122" y="195122"/>
                  </a:lnTo>
                  <a:lnTo>
                    <a:pt x="158790" y="219617"/>
                  </a:lnTo>
                  <a:lnTo>
                    <a:pt x="114300" y="228600"/>
                  </a:lnTo>
                  <a:lnTo>
                    <a:pt x="69809" y="219617"/>
                  </a:lnTo>
                  <a:lnTo>
                    <a:pt x="33477" y="195122"/>
                  </a:lnTo>
                  <a:lnTo>
                    <a:pt x="8982" y="158790"/>
                  </a:lnTo>
                  <a:lnTo>
                    <a:pt x="0" y="114300"/>
                  </a:lnTo>
                  <a:close/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44600" y="4749800"/>
              <a:ext cx="368300" cy="36830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313624" y="4798580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114300" y="0"/>
                  </a:moveTo>
                  <a:lnTo>
                    <a:pt x="69806" y="8981"/>
                  </a:lnTo>
                  <a:lnTo>
                    <a:pt x="33475" y="33475"/>
                  </a:lnTo>
                  <a:lnTo>
                    <a:pt x="8981" y="69806"/>
                  </a:lnTo>
                  <a:lnTo>
                    <a:pt x="0" y="114300"/>
                  </a:lnTo>
                  <a:lnTo>
                    <a:pt x="8981" y="158787"/>
                  </a:lnTo>
                  <a:lnTo>
                    <a:pt x="33475" y="195119"/>
                  </a:lnTo>
                  <a:lnTo>
                    <a:pt x="69806" y="219616"/>
                  </a:lnTo>
                  <a:lnTo>
                    <a:pt x="114300" y="228600"/>
                  </a:lnTo>
                  <a:lnTo>
                    <a:pt x="158787" y="219616"/>
                  </a:lnTo>
                  <a:lnTo>
                    <a:pt x="195119" y="195119"/>
                  </a:lnTo>
                  <a:lnTo>
                    <a:pt x="219616" y="158787"/>
                  </a:lnTo>
                  <a:lnTo>
                    <a:pt x="228600" y="114300"/>
                  </a:lnTo>
                  <a:lnTo>
                    <a:pt x="219616" y="69806"/>
                  </a:lnTo>
                  <a:lnTo>
                    <a:pt x="195119" y="33475"/>
                  </a:lnTo>
                  <a:lnTo>
                    <a:pt x="158787" y="8981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313624" y="4798580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0" y="114300"/>
                  </a:moveTo>
                  <a:lnTo>
                    <a:pt x="8982" y="69809"/>
                  </a:lnTo>
                  <a:lnTo>
                    <a:pt x="33477" y="33477"/>
                  </a:lnTo>
                  <a:lnTo>
                    <a:pt x="69809" y="8982"/>
                  </a:lnTo>
                  <a:lnTo>
                    <a:pt x="114300" y="0"/>
                  </a:lnTo>
                  <a:lnTo>
                    <a:pt x="158790" y="8982"/>
                  </a:lnTo>
                  <a:lnTo>
                    <a:pt x="195122" y="33477"/>
                  </a:lnTo>
                  <a:lnTo>
                    <a:pt x="219617" y="69809"/>
                  </a:lnTo>
                  <a:lnTo>
                    <a:pt x="228600" y="114300"/>
                  </a:lnTo>
                  <a:lnTo>
                    <a:pt x="219617" y="158790"/>
                  </a:lnTo>
                  <a:lnTo>
                    <a:pt x="195122" y="195122"/>
                  </a:lnTo>
                  <a:lnTo>
                    <a:pt x="158790" y="219617"/>
                  </a:lnTo>
                  <a:lnTo>
                    <a:pt x="114300" y="228600"/>
                  </a:lnTo>
                  <a:lnTo>
                    <a:pt x="69809" y="219617"/>
                  </a:lnTo>
                  <a:lnTo>
                    <a:pt x="33477" y="195122"/>
                  </a:lnTo>
                  <a:lnTo>
                    <a:pt x="8982" y="158790"/>
                  </a:lnTo>
                  <a:lnTo>
                    <a:pt x="0" y="114300"/>
                  </a:lnTo>
                  <a:close/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25600" y="3657599"/>
              <a:ext cx="368300" cy="3683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88274" y="3700030"/>
              <a:ext cx="241300" cy="24130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930400" y="3911600"/>
              <a:ext cx="368300" cy="36830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93074" y="3949979"/>
              <a:ext cx="241300" cy="24130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273300" y="3695699"/>
              <a:ext cx="368300" cy="36830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35974" y="3730040"/>
              <a:ext cx="241300" cy="24130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06600" y="3416299"/>
              <a:ext cx="368300" cy="368300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2077453" y="3463061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114300" y="0"/>
                  </a:moveTo>
                  <a:lnTo>
                    <a:pt x="69812" y="8981"/>
                  </a:lnTo>
                  <a:lnTo>
                    <a:pt x="33480" y="33475"/>
                  </a:lnTo>
                  <a:lnTo>
                    <a:pt x="8983" y="69806"/>
                  </a:lnTo>
                  <a:lnTo>
                    <a:pt x="0" y="114300"/>
                  </a:lnTo>
                  <a:lnTo>
                    <a:pt x="8983" y="158787"/>
                  </a:lnTo>
                  <a:lnTo>
                    <a:pt x="33480" y="195119"/>
                  </a:lnTo>
                  <a:lnTo>
                    <a:pt x="69812" y="219616"/>
                  </a:lnTo>
                  <a:lnTo>
                    <a:pt x="114300" y="228599"/>
                  </a:lnTo>
                  <a:lnTo>
                    <a:pt x="158793" y="219616"/>
                  </a:lnTo>
                  <a:lnTo>
                    <a:pt x="195124" y="195119"/>
                  </a:lnTo>
                  <a:lnTo>
                    <a:pt x="219618" y="158787"/>
                  </a:lnTo>
                  <a:lnTo>
                    <a:pt x="228600" y="114300"/>
                  </a:lnTo>
                  <a:lnTo>
                    <a:pt x="219618" y="69806"/>
                  </a:lnTo>
                  <a:lnTo>
                    <a:pt x="195124" y="33475"/>
                  </a:lnTo>
                  <a:lnTo>
                    <a:pt x="158793" y="8981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077453" y="3463061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0" y="114300"/>
                  </a:moveTo>
                  <a:lnTo>
                    <a:pt x="8982" y="69809"/>
                  </a:lnTo>
                  <a:lnTo>
                    <a:pt x="33477" y="33477"/>
                  </a:lnTo>
                  <a:lnTo>
                    <a:pt x="69809" y="8982"/>
                  </a:lnTo>
                  <a:lnTo>
                    <a:pt x="114300" y="0"/>
                  </a:lnTo>
                  <a:lnTo>
                    <a:pt x="158790" y="8982"/>
                  </a:lnTo>
                  <a:lnTo>
                    <a:pt x="195122" y="33477"/>
                  </a:lnTo>
                  <a:lnTo>
                    <a:pt x="219617" y="69809"/>
                  </a:lnTo>
                  <a:lnTo>
                    <a:pt x="228600" y="114300"/>
                  </a:lnTo>
                  <a:lnTo>
                    <a:pt x="219617" y="158790"/>
                  </a:lnTo>
                  <a:lnTo>
                    <a:pt x="195122" y="195122"/>
                  </a:lnTo>
                  <a:lnTo>
                    <a:pt x="158790" y="219617"/>
                  </a:lnTo>
                  <a:lnTo>
                    <a:pt x="114300" y="228600"/>
                  </a:lnTo>
                  <a:lnTo>
                    <a:pt x="69809" y="219617"/>
                  </a:lnTo>
                  <a:lnTo>
                    <a:pt x="33477" y="195122"/>
                  </a:lnTo>
                  <a:lnTo>
                    <a:pt x="8982" y="158790"/>
                  </a:lnTo>
                  <a:lnTo>
                    <a:pt x="0" y="114300"/>
                  </a:lnTo>
                  <a:close/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71799" y="4368800"/>
              <a:ext cx="368300" cy="36830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034474" y="4409211"/>
              <a:ext cx="241300" cy="24130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17799" y="4711700"/>
              <a:ext cx="368300" cy="36830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782303" y="4752111"/>
              <a:ext cx="241300" cy="24130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86099" y="4711700"/>
              <a:ext cx="368300" cy="368300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148774" y="4752111"/>
              <a:ext cx="241300" cy="241300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454399" y="4546600"/>
              <a:ext cx="368300" cy="368300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517074" y="4584979"/>
              <a:ext cx="241300" cy="241300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98600" y="4622800"/>
              <a:ext cx="368300" cy="368300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1573136" y="4667529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114300" y="0"/>
                  </a:moveTo>
                  <a:lnTo>
                    <a:pt x="69812" y="8983"/>
                  </a:lnTo>
                  <a:lnTo>
                    <a:pt x="33480" y="33480"/>
                  </a:lnTo>
                  <a:lnTo>
                    <a:pt x="8983" y="69812"/>
                  </a:lnTo>
                  <a:lnTo>
                    <a:pt x="0" y="114300"/>
                  </a:lnTo>
                  <a:lnTo>
                    <a:pt x="8983" y="158793"/>
                  </a:lnTo>
                  <a:lnTo>
                    <a:pt x="33480" y="195124"/>
                  </a:lnTo>
                  <a:lnTo>
                    <a:pt x="69812" y="219618"/>
                  </a:lnTo>
                  <a:lnTo>
                    <a:pt x="114300" y="228600"/>
                  </a:lnTo>
                  <a:lnTo>
                    <a:pt x="158793" y="219618"/>
                  </a:lnTo>
                  <a:lnTo>
                    <a:pt x="195124" y="195124"/>
                  </a:lnTo>
                  <a:lnTo>
                    <a:pt x="219618" y="158793"/>
                  </a:lnTo>
                  <a:lnTo>
                    <a:pt x="228600" y="114300"/>
                  </a:lnTo>
                  <a:lnTo>
                    <a:pt x="219618" y="69812"/>
                  </a:lnTo>
                  <a:lnTo>
                    <a:pt x="195124" y="33480"/>
                  </a:lnTo>
                  <a:lnTo>
                    <a:pt x="158793" y="8983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573136" y="4667529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0" y="114300"/>
                  </a:moveTo>
                  <a:lnTo>
                    <a:pt x="8982" y="69809"/>
                  </a:lnTo>
                  <a:lnTo>
                    <a:pt x="33477" y="33477"/>
                  </a:lnTo>
                  <a:lnTo>
                    <a:pt x="69809" y="8982"/>
                  </a:lnTo>
                  <a:lnTo>
                    <a:pt x="114300" y="0"/>
                  </a:lnTo>
                  <a:lnTo>
                    <a:pt x="158790" y="8982"/>
                  </a:lnTo>
                  <a:lnTo>
                    <a:pt x="195122" y="33477"/>
                  </a:lnTo>
                  <a:lnTo>
                    <a:pt x="219617" y="69809"/>
                  </a:lnTo>
                  <a:lnTo>
                    <a:pt x="228600" y="114300"/>
                  </a:lnTo>
                  <a:lnTo>
                    <a:pt x="219617" y="158790"/>
                  </a:lnTo>
                  <a:lnTo>
                    <a:pt x="195122" y="195122"/>
                  </a:lnTo>
                  <a:lnTo>
                    <a:pt x="158790" y="219617"/>
                  </a:lnTo>
                  <a:lnTo>
                    <a:pt x="114300" y="228600"/>
                  </a:lnTo>
                  <a:lnTo>
                    <a:pt x="69809" y="219617"/>
                  </a:lnTo>
                  <a:lnTo>
                    <a:pt x="33477" y="195122"/>
                  </a:lnTo>
                  <a:lnTo>
                    <a:pt x="8982" y="158790"/>
                  </a:lnTo>
                  <a:lnTo>
                    <a:pt x="0" y="114300"/>
                  </a:lnTo>
                  <a:close/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765300" y="3301999"/>
              <a:ext cx="368300" cy="368300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1828977" y="3348761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114300" y="0"/>
                  </a:moveTo>
                  <a:lnTo>
                    <a:pt x="69812" y="8981"/>
                  </a:lnTo>
                  <a:lnTo>
                    <a:pt x="33480" y="33475"/>
                  </a:lnTo>
                  <a:lnTo>
                    <a:pt x="8983" y="69806"/>
                  </a:lnTo>
                  <a:lnTo>
                    <a:pt x="0" y="114300"/>
                  </a:lnTo>
                  <a:lnTo>
                    <a:pt x="8983" y="158787"/>
                  </a:lnTo>
                  <a:lnTo>
                    <a:pt x="33480" y="195119"/>
                  </a:lnTo>
                  <a:lnTo>
                    <a:pt x="69812" y="219616"/>
                  </a:lnTo>
                  <a:lnTo>
                    <a:pt x="114300" y="228600"/>
                  </a:lnTo>
                  <a:lnTo>
                    <a:pt x="158793" y="219616"/>
                  </a:lnTo>
                  <a:lnTo>
                    <a:pt x="195124" y="195119"/>
                  </a:lnTo>
                  <a:lnTo>
                    <a:pt x="219618" y="158787"/>
                  </a:lnTo>
                  <a:lnTo>
                    <a:pt x="228600" y="114300"/>
                  </a:lnTo>
                  <a:lnTo>
                    <a:pt x="219618" y="69806"/>
                  </a:lnTo>
                  <a:lnTo>
                    <a:pt x="195124" y="33475"/>
                  </a:lnTo>
                  <a:lnTo>
                    <a:pt x="158793" y="8981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828977" y="3348761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0" y="114300"/>
                  </a:moveTo>
                  <a:lnTo>
                    <a:pt x="8982" y="69809"/>
                  </a:lnTo>
                  <a:lnTo>
                    <a:pt x="33477" y="33477"/>
                  </a:lnTo>
                  <a:lnTo>
                    <a:pt x="69809" y="8982"/>
                  </a:lnTo>
                  <a:lnTo>
                    <a:pt x="114300" y="0"/>
                  </a:lnTo>
                  <a:lnTo>
                    <a:pt x="158790" y="8982"/>
                  </a:lnTo>
                  <a:lnTo>
                    <a:pt x="195122" y="33477"/>
                  </a:lnTo>
                  <a:lnTo>
                    <a:pt x="219617" y="69809"/>
                  </a:lnTo>
                  <a:lnTo>
                    <a:pt x="228600" y="114300"/>
                  </a:lnTo>
                  <a:lnTo>
                    <a:pt x="219617" y="158790"/>
                  </a:lnTo>
                  <a:lnTo>
                    <a:pt x="195122" y="195122"/>
                  </a:lnTo>
                  <a:lnTo>
                    <a:pt x="158790" y="219617"/>
                  </a:lnTo>
                  <a:lnTo>
                    <a:pt x="114300" y="228600"/>
                  </a:lnTo>
                  <a:lnTo>
                    <a:pt x="69809" y="219617"/>
                  </a:lnTo>
                  <a:lnTo>
                    <a:pt x="33477" y="195122"/>
                  </a:lnTo>
                  <a:lnTo>
                    <a:pt x="8982" y="158790"/>
                  </a:lnTo>
                  <a:lnTo>
                    <a:pt x="0" y="114300"/>
                  </a:lnTo>
                  <a:close/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028768" y="3044735"/>
              <a:ext cx="3598545" cy="2726055"/>
            </a:xfrm>
            <a:custGeom>
              <a:avLst/>
              <a:gdLst/>
              <a:ahLst/>
              <a:cxnLst/>
              <a:rect l="l" t="t" r="r" b="b"/>
              <a:pathLst>
                <a:path w="3598545" h="2726054">
                  <a:moveTo>
                    <a:pt x="3598380" y="2573236"/>
                  </a:moveTo>
                  <a:lnTo>
                    <a:pt x="3451326" y="2487447"/>
                  </a:lnTo>
                  <a:lnTo>
                    <a:pt x="3446145" y="2486888"/>
                  </a:lnTo>
                  <a:lnTo>
                    <a:pt x="3441420" y="2488120"/>
                  </a:lnTo>
                  <a:lnTo>
                    <a:pt x="3436709" y="2489365"/>
                  </a:lnTo>
                  <a:lnTo>
                    <a:pt x="3432467" y="2492400"/>
                  </a:lnTo>
                  <a:lnTo>
                    <a:pt x="3429812" y="2496947"/>
                  </a:lnTo>
                  <a:lnTo>
                    <a:pt x="3427361" y="2504109"/>
                  </a:lnTo>
                  <a:lnTo>
                    <a:pt x="3427844" y="2511399"/>
                  </a:lnTo>
                  <a:lnTo>
                    <a:pt x="3431019" y="2517978"/>
                  </a:lnTo>
                  <a:lnTo>
                    <a:pt x="3436670" y="2523007"/>
                  </a:lnTo>
                  <a:lnTo>
                    <a:pt x="3490112" y="2554186"/>
                  </a:lnTo>
                  <a:lnTo>
                    <a:pt x="183438" y="2554186"/>
                  </a:lnTo>
                  <a:lnTo>
                    <a:pt x="183438" y="108267"/>
                  </a:lnTo>
                  <a:lnTo>
                    <a:pt x="214604" y="161709"/>
                  </a:lnTo>
                  <a:lnTo>
                    <a:pt x="219621" y="167360"/>
                  </a:lnTo>
                  <a:lnTo>
                    <a:pt x="226199" y="170535"/>
                  </a:lnTo>
                  <a:lnTo>
                    <a:pt x="233489" y="171018"/>
                  </a:lnTo>
                  <a:lnTo>
                    <a:pt x="240665" y="168567"/>
                  </a:lnTo>
                  <a:lnTo>
                    <a:pt x="246303" y="163537"/>
                  </a:lnTo>
                  <a:lnTo>
                    <a:pt x="249478" y="156959"/>
                  </a:lnTo>
                  <a:lnTo>
                    <a:pt x="249948" y="149669"/>
                  </a:lnTo>
                  <a:lnTo>
                    <a:pt x="247510" y="142506"/>
                  </a:lnTo>
                  <a:lnTo>
                    <a:pt x="164388" y="0"/>
                  </a:lnTo>
                  <a:lnTo>
                    <a:pt x="81254" y="142506"/>
                  </a:lnTo>
                  <a:lnTo>
                    <a:pt x="78803" y="149669"/>
                  </a:lnTo>
                  <a:lnTo>
                    <a:pt x="79286" y="156959"/>
                  </a:lnTo>
                  <a:lnTo>
                    <a:pt x="82448" y="163537"/>
                  </a:lnTo>
                  <a:lnTo>
                    <a:pt x="88112" y="168567"/>
                  </a:lnTo>
                  <a:lnTo>
                    <a:pt x="95262" y="171018"/>
                  </a:lnTo>
                  <a:lnTo>
                    <a:pt x="102552" y="170535"/>
                  </a:lnTo>
                  <a:lnTo>
                    <a:pt x="109131" y="167360"/>
                  </a:lnTo>
                  <a:lnTo>
                    <a:pt x="114160" y="161709"/>
                  </a:lnTo>
                  <a:lnTo>
                    <a:pt x="145338" y="108267"/>
                  </a:lnTo>
                  <a:lnTo>
                    <a:pt x="145338" y="2554186"/>
                  </a:lnTo>
                  <a:lnTo>
                    <a:pt x="0" y="2554173"/>
                  </a:lnTo>
                  <a:lnTo>
                    <a:pt x="0" y="2592273"/>
                  </a:lnTo>
                  <a:lnTo>
                    <a:pt x="145338" y="2592273"/>
                  </a:lnTo>
                  <a:lnTo>
                    <a:pt x="145338" y="2725623"/>
                  </a:lnTo>
                  <a:lnTo>
                    <a:pt x="183438" y="2725623"/>
                  </a:lnTo>
                  <a:lnTo>
                    <a:pt x="183438" y="2592273"/>
                  </a:lnTo>
                  <a:lnTo>
                    <a:pt x="3490112" y="2592273"/>
                  </a:lnTo>
                  <a:lnTo>
                    <a:pt x="3436670" y="2623451"/>
                  </a:lnTo>
                  <a:lnTo>
                    <a:pt x="3431019" y="2628481"/>
                  </a:lnTo>
                  <a:lnTo>
                    <a:pt x="3427844" y="2635059"/>
                  </a:lnTo>
                  <a:lnTo>
                    <a:pt x="3427361" y="2642349"/>
                  </a:lnTo>
                  <a:lnTo>
                    <a:pt x="3429812" y="2649499"/>
                  </a:lnTo>
                  <a:lnTo>
                    <a:pt x="3434842" y="2655151"/>
                  </a:lnTo>
                  <a:lnTo>
                    <a:pt x="3441420" y="2658326"/>
                  </a:lnTo>
                  <a:lnTo>
                    <a:pt x="3448710" y="2658808"/>
                  </a:lnTo>
                  <a:lnTo>
                    <a:pt x="3455873" y="2656357"/>
                  </a:lnTo>
                  <a:lnTo>
                    <a:pt x="3598380" y="2573236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51500" y="4254500"/>
              <a:ext cx="368300" cy="368300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722353" y="4301261"/>
              <a:ext cx="228599" cy="228599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716003" y="4294911"/>
              <a:ext cx="241300" cy="241300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57900" y="4368800"/>
              <a:ext cx="368300" cy="368300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126924" y="4415561"/>
              <a:ext cx="228599" cy="228599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126924" y="4415561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0" y="114300"/>
                  </a:moveTo>
                  <a:lnTo>
                    <a:pt x="8982" y="69809"/>
                  </a:lnTo>
                  <a:lnTo>
                    <a:pt x="33477" y="33477"/>
                  </a:lnTo>
                  <a:lnTo>
                    <a:pt x="69809" y="8982"/>
                  </a:lnTo>
                  <a:lnTo>
                    <a:pt x="114300" y="0"/>
                  </a:lnTo>
                  <a:lnTo>
                    <a:pt x="158790" y="8982"/>
                  </a:lnTo>
                  <a:lnTo>
                    <a:pt x="195122" y="33477"/>
                  </a:lnTo>
                  <a:lnTo>
                    <a:pt x="219617" y="69809"/>
                  </a:lnTo>
                  <a:lnTo>
                    <a:pt x="228600" y="114300"/>
                  </a:lnTo>
                  <a:lnTo>
                    <a:pt x="219617" y="158790"/>
                  </a:lnTo>
                  <a:lnTo>
                    <a:pt x="195122" y="195122"/>
                  </a:lnTo>
                  <a:lnTo>
                    <a:pt x="158790" y="219617"/>
                  </a:lnTo>
                  <a:lnTo>
                    <a:pt x="114300" y="228600"/>
                  </a:lnTo>
                  <a:lnTo>
                    <a:pt x="69809" y="219617"/>
                  </a:lnTo>
                  <a:lnTo>
                    <a:pt x="33477" y="195122"/>
                  </a:lnTo>
                  <a:lnTo>
                    <a:pt x="8982" y="158790"/>
                  </a:lnTo>
                  <a:lnTo>
                    <a:pt x="0" y="114300"/>
                  </a:lnTo>
                  <a:close/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57900" y="4864100"/>
              <a:ext cx="368300" cy="368300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126924" y="4912880"/>
              <a:ext cx="228599" cy="228599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6126924" y="4912880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0" y="114300"/>
                  </a:moveTo>
                  <a:lnTo>
                    <a:pt x="8982" y="69809"/>
                  </a:lnTo>
                  <a:lnTo>
                    <a:pt x="33477" y="33477"/>
                  </a:lnTo>
                  <a:lnTo>
                    <a:pt x="69809" y="8982"/>
                  </a:lnTo>
                  <a:lnTo>
                    <a:pt x="114300" y="0"/>
                  </a:lnTo>
                  <a:lnTo>
                    <a:pt x="158790" y="8982"/>
                  </a:lnTo>
                  <a:lnTo>
                    <a:pt x="195122" y="33477"/>
                  </a:lnTo>
                  <a:lnTo>
                    <a:pt x="219617" y="69809"/>
                  </a:lnTo>
                  <a:lnTo>
                    <a:pt x="228600" y="114300"/>
                  </a:lnTo>
                  <a:lnTo>
                    <a:pt x="219617" y="158790"/>
                  </a:lnTo>
                  <a:lnTo>
                    <a:pt x="195122" y="195122"/>
                  </a:lnTo>
                  <a:lnTo>
                    <a:pt x="158790" y="219617"/>
                  </a:lnTo>
                  <a:lnTo>
                    <a:pt x="114300" y="228600"/>
                  </a:lnTo>
                  <a:lnTo>
                    <a:pt x="69809" y="219617"/>
                  </a:lnTo>
                  <a:lnTo>
                    <a:pt x="33477" y="195122"/>
                  </a:lnTo>
                  <a:lnTo>
                    <a:pt x="8982" y="158790"/>
                  </a:lnTo>
                  <a:lnTo>
                    <a:pt x="0" y="114300"/>
                  </a:lnTo>
                  <a:close/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5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00700" y="4749800"/>
              <a:ext cx="368300" cy="368300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669724" y="4798580"/>
              <a:ext cx="228599" cy="228599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5669724" y="4798580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0" y="114300"/>
                  </a:moveTo>
                  <a:lnTo>
                    <a:pt x="8982" y="69809"/>
                  </a:lnTo>
                  <a:lnTo>
                    <a:pt x="33477" y="33477"/>
                  </a:lnTo>
                  <a:lnTo>
                    <a:pt x="69809" y="8982"/>
                  </a:lnTo>
                  <a:lnTo>
                    <a:pt x="114300" y="0"/>
                  </a:lnTo>
                  <a:lnTo>
                    <a:pt x="158790" y="8982"/>
                  </a:lnTo>
                  <a:lnTo>
                    <a:pt x="195122" y="33477"/>
                  </a:lnTo>
                  <a:lnTo>
                    <a:pt x="219617" y="69809"/>
                  </a:lnTo>
                  <a:lnTo>
                    <a:pt x="228600" y="114300"/>
                  </a:lnTo>
                  <a:lnTo>
                    <a:pt x="219617" y="158790"/>
                  </a:lnTo>
                  <a:lnTo>
                    <a:pt x="195122" y="195122"/>
                  </a:lnTo>
                  <a:lnTo>
                    <a:pt x="158790" y="219617"/>
                  </a:lnTo>
                  <a:lnTo>
                    <a:pt x="114300" y="228600"/>
                  </a:lnTo>
                  <a:lnTo>
                    <a:pt x="69809" y="219617"/>
                  </a:lnTo>
                  <a:lnTo>
                    <a:pt x="33477" y="195122"/>
                  </a:lnTo>
                  <a:lnTo>
                    <a:pt x="8982" y="158790"/>
                  </a:lnTo>
                  <a:lnTo>
                    <a:pt x="0" y="114300"/>
                  </a:lnTo>
                  <a:close/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" name="object 5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981700" y="3657599"/>
              <a:ext cx="368300" cy="368300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044374" y="3700030"/>
              <a:ext cx="241300" cy="241300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286500" y="3911600"/>
              <a:ext cx="368300" cy="368300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349174" y="3949979"/>
              <a:ext cx="241300" cy="241300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629400" y="3695699"/>
              <a:ext cx="368300" cy="368300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692074" y="3730040"/>
              <a:ext cx="241300" cy="241300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62700" y="3416299"/>
              <a:ext cx="368300" cy="368300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6433553" y="3463061"/>
              <a:ext cx="229235" cy="228600"/>
            </a:xfrm>
            <a:custGeom>
              <a:avLst/>
              <a:gdLst/>
              <a:ahLst/>
              <a:cxnLst/>
              <a:rect l="l" t="t" r="r" b="b"/>
              <a:pathLst>
                <a:path w="229234" h="228600">
                  <a:moveTo>
                    <a:pt x="114312" y="0"/>
                  </a:moveTo>
                  <a:lnTo>
                    <a:pt x="69817" y="8981"/>
                  </a:lnTo>
                  <a:lnTo>
                    <a:pt x="33481" y="33475"/>
                  </a:lnTo>
                  <a:lnTo>
                    <a:pt x="8983" y="69806"/>
                  </a:lnTo>
                  <a:lnTo>
                    <a:pt x="0" y="114300"/>
                  </a:lnTo>
                  <a:lnTo>
                    <a:pt x="8983" y="158787"/>
                  </a:lnTo>
                  <a:lnTo>
                    <a:pt x="33481" y="195119"/>
                  </a:lnTo>
                  <a:lnTo>
                    <a:pt x="69817" y="219616"/>
                  </a:lnTo>
                  <a:lnTo>
                    <a:pt x="114312" y="228599"/>
                  </a:lnTo>
                  <a:lnTo>
                    <a:pt x="158800" y="219616"/>
                  </a:lnTo>
                  <a:lnTo>
                    <a:pt x="195132" y="195119"/>
                  </a:lnTo>
                  <a:lnTo>
                    <a:pt x="219629" y="158787"/>
                  </a:lnTo>
                  <a:lnTo>
                    <a:pt x="228612" y="114300"/>
                  </a:lnTo>
                  <a:lnTo>
                    <a:pt x="219629" y="69806"/>
                  </a:lnTo>
                  <a:lnTo>
                    <a:pt x="195132" y="33475"/>
                  </a:lnTo>
                  <a:lnTo>
                    <a:pt x="158800" y="8981"/>
                  </a:lnTo>
                  <a:lnTo>
                    <a:pt x="114312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6433553" y="3463061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0" y="114300"/>
                  </a:moveTo>
                  <a:lnTo>
                    <a:pt x="8982" y="69809"/>
                  </a:lnTo>
                  <a:lnTo>
                    <a:pt x="33477" y="33477"/>
                  </a:lnTo>
                  <a:lnTo>
                    <a:pt x="69809" y="8982"/>
                  </a:lnTo>
                  <a:lnTo>
                    <a:pt x="114300" y="0"/>
                  </a:lnTo>
                  <a:lnTo>
                    <a:pt x="158790" y="8982"/>
                  </a:lnTo>
                  <a:lnTo>
                    <a:pt x="195122" y="33477"/>
                  </a:lnTo>
                  <a:lnTo>
                    <a:pt x="219617" y="69809"/>
                  </a:lnTo>
                  <a:lnTo>
                    <a:pt x="228600" y="114300"/>
                  </a:lnTo>
                  <a:lnTo>
                    <a:pt x="219617" y="158790"/>
                  </a:lnTo>
                  <a:lnTo>
                    <a:pt x="195122" y="195122"/>
                  </a:lnTo>
                  <a:lnTo>
                    <a:pt x="158790" y="219617"/>
                  </a:lnTo>
                  <a:lnTo>
                    <a:pt x="114300" y="228600"/>
                  </a:lnTo>
                  <a:lnTo>
                    <a:pt x="69809" y="219617"/>
                  </a:lnTo>
                  <a:lnTo>
                    <a:pt x="33477" y="195122"/>
                  </a:lnTo>
                  <a:lnTo>
                    <a:pt x="8982" y="158790"/>
                  </a:lnTo>
                  <a:lnTo>
                    <a:pt x="0" y="114300"/>
                  </a:lnTo>
                  <a:close/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2" name="object 6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27900" y="4368800"/>
              <a:ext cx="368300" cy="368300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390574" y="4409211"/>
              <a:ext cx="241300" cy="241300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73900" y="4711700"/>
              <a:ext cx="368300" cy="368300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138403" y="4752111"/>
              <a:ext cx="241300" cy="241300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42200" y="4711700"/>
              <a:ext cx="368300" cy="368300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504874" y="4752111"/>
              <a:ext cx="241300" cy="241300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810500" y="4546600"/>
              <a:ext cx="368300" cy="368300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873174" y="4584979"/>
              <a:ext cx="241300" cy="241300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854700" y="4622800"/>
              <a:ext cx="368300" cy="368300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929236" y="4667529"/>
              <a:ext cx="228599" cy="228599"/>
            </a:xfrm>
            <a:prstGeom prst="rect">
              <a:avLst/>
            </a:prstGeom>
          </p:spPr>
        </p:pic>
        <p:sp>
          <p:nvSpPr>
            <p:cNvPr id="72" name="object 72"/>
            <p:cNvSpPr/>
            <p:nvPr/>
          </p:nvSpPr>
          <p:spPr>
            <a:xfrm>
              <a:off x="5929236" y="4667529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0" y="114300"/>
                  </a:moveTo>
                  <a:lnTo>
                    <a:pt x="8982" y="69809"/>
                  </a:lnTo>
                  <a:lnTo>
                    <a:pt x="33477" y="33477"/>
                  </a:lnTo>
                  <a:lnTo>
                    <a:pt x="69809" y="8982"/>
                  </a:lnTo>
                  <a:lnTo>
                    <a:pt x="114300" y="0"/>
                  </a:lnTo>
                  <a:lnTo>
                    <a:pt x="158790" y="8982"/>
                  </a:lnTo>
                  <a:lnTo>
                    <a:pt x="195122" y="33477"/>
                  </a:lnTo>
                  <a:lnTo>
                    <a:pt x="219617" y="69809"/>
                  </a:lnTo>
                  <a:lnTo>
                    <a:pt x="228600" y="114300"/>
                  </a:lnTo>
                  <a:lnTo>
                    <a:pt x="219617" y="158790"/>
                  </a:lnTo>
                  <a:lnTo>
                    <a:pt x="195122" y="195122"/>
                  </a:lnTo>
                  <a:lnTo>
                    <a:pt x="158790" y="219617"/>
                  </a:lnTo>
                  <a:lnTo>
                    <a:pt x="114300" y="228600"/>
                  </a:lnTo>
                  <a:lnTo>
                    <a:pt x="69809" y="219617"/>
                  </a:lnTo>
                  <a:lnTo>
                    <a:pt x="33477" y="195122"/>
                  </a:lnTo>
                  <a:lnTo>
                    <a:pt x="8982" y="158790"/>
                  </a:lnTo>
                  <a:lnTo>
                    <a:pt x="0" y="114300"/>
                  </a:lnTo>
                  <a:close/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3" name="object 7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121400" y="3301999"/>
              <a:ext cx="368300" cy="368300"/>
            </a:xfrm>
            <a:prstGeom prst="rect">
              <a:avLst/>
            </a:prstGeom>
          </p:spPr>
        </p:pic>
        <p:sp>
          <p:nvSpPr>
            <p:cNvPr id="74" name="object 74"/>
            <p:cNvSpPr/>
            <p:nvPr/>
          </p:nvSpPr>
          <p:spPr>
            <a:xfrm>
              <a:off x="6185077" y="3348761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114300" y="0"/>
                  </a:moveTo>
                  <a:lnTo>
                    <a:pt x="69812" y="8981"/>
                  </a:lnTo>
                  <a:lnTo>
                    <a:pt x="33480" y="33475"/>
                  </a:lnTo>
                  <a:lnTo>
                    <a:pt x="8983" y="69806"/>
                  </a:lnTo>
                  <a:lnTo>
                    <a:pt x="0" y="114300"/>
                  </a:lnTo>
                  <a:lnTo>
                    <a:pt x="8983" y="158787"/>
                  </a:lnTo>
                  <a:lnTo>
                    <a:pt x="33480" y="195119"/>
                  </a:lnTo>
                  <a:lnTo>
                    <a:pt x="69812" y="219616"/>
                  </a:lnTo>
                  <a:lnTo>
                    <a:pt x="114300" y="228600"/>
                  </a:lnTo>
                  <a:lnTo>
                    <a:pt x="158793" y="219616"/>
                  </a:lnTo>
                  <a:lnTo>
                    <a:pt x="195124" y="195119"/>
                  </a:lnTo>
                  <a:lnTo>
                    <a:pt x="219618" y="158787"/>
                  </a:lnTo>
                  <a:lnTo>
                    <a:pt x="228600" y="114300"/>
                  </a:lnTo>
                  <a:lnTo>
                    <a:pt x="219618" y="69806"/>
                  </a:lnTo>
                  <a:lnTo>
                    <a:pt x="195124" y="33475"/>
                  </a:lnTo>
                  <a:lnTo>
                    <a:pt x="158793" y="8981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6185077" y="3348761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0" y="114300"/>
                  </a:moveTo>
                  <a:lnTo>
                    <a:pt x="8982" y="69809"/>
                  </a:lnTo>
                  <a:lnTo>
                    <a:pt x="33477" y="33477"/>
                  </a:lnTo>
                  <a:lnTo>
                    <a:pt x="69809" y="8982"/>
                  </a:lnTo>
                  <a:lnTo>
                    <a:pt x="114300" y="0"/>
                  </a:lnTo>
                  <a:lnTo>
                    <a:pt x="158790" y="8982"/>
                  </a:lnTo>
                  <a:lnTo>
                    <a:pt x="195122" y="33477"/>
                  </a:lnTo>
                  <a:lnTo>
                    <a:pt x="219617" y="69809"/>
                  </a:lnTo>
                  <a:lnTo>
                    <a:pt x="228600" y="114300"/>
                  </a:lnTo>
                  <a:lnTo>
                    <a:pt x="219617" y="158790"/>
                  </a:lnTo>
                  <a:lnTo>
                    <a:pt x="195122" y="195122"/>
                  </a:lnTo>
                  <a:lnTo>
                    <a:pt x="158790" y="219617"/>
                  </a:lnTo>
                  <a:lnTo>
                    <a:pt x="114300" y="228600"/>
                  </a:lnTo>
                  <a:lnTo>
                    <a:pt x="69809" y="219617"/>
                  </a:lnTo>
                  <a:lnTo>
                    <a:pt x="33477" y="195122"/>
                  </a:lnTo>
                  <a:lnTo>
                    <a:pt x="8982" y="158790"/>
                  </a:lnTo>
                  <a:lnTo>
                    <a:pt x="0" y="114300"/>
                  </a:lnTo>
                  <a:close/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6" name="object 7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886199" y="3873500"/>
              <a:ext cx="1219200" cy="698500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949699" y="3934980"/>
              <a:ext cx="1079068" cy="534492"/>
            </a:xfrm>
            <a:prstGeom prst="rect">
              <a:avLst/>
            </a:prstGeom>
          </p:spPr>
        </p:pic>
        <p:sp>
          <p:nvSpPr>
            <p:cNvPr id="78" name="object 78"/>
            <p:cNvSpPr/>
            <p:nvPr/>
          </p:nvSpPr>
          <p:spPr>
            <a:xfrm>
              <a:off x="3949700" y="3934980"/>
              <a:ext cx="1079500" cy="534670"/>
            </a:xfrm>
            <a:custGeom>
              <a:avLst/>
              <a:gdLst/>
              <a:ahLst/>
              <a:cxnLst/>
              <a:rect l="l" t="t" r="r" b="b"/>
              <a:pathLst>
                <a:path w="1079500" h="534670">
                  <a:moveTo>
                    <a:pt x="0" y="133624"/>
                  </a:moveTo>
                  <a:lnTo>
                    <a:pt x="811828" y="133624"/>
                  </a:lnTo>
                  <a:lnTo>
                    <a:pt x="811828" y="0"/>
                  </a:lnTo>
                  <a:lnTo>
                    <a:pt x="1079080" y="267248"/>
                  </a:lnTo>
                  <a:lnTo>
                    <a:pt x="811828" y="534495"/>
                  </a:lnTo>
                  <a:lnTo>
                    <a:pt x="811828" y="400871"/>
                  </a:lnTo>
                  <a:lnTo>
                    <a:pt x="0" y="400871"/>
                  </a:lnTo>
                  <a:lnTo>
                    <a:pt x="0" y="133624"/>
                  </a:lnTo>
                  <a:close/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object 79"/>
          <p:cNvSpPr txBox="1"/>
          <p:nvPr/>
        </p:nvSpPr>
        <p:spPr>
          <a:xfrm>
            <a:off x="8425815" y="6422072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98989"/>
                </a:solidFill>
                <a:latin typeface="Carlito"/>
                <a:cs typeface="Carlito"/>
              </a:rPr>
              <a:t>31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-13334" y="6508433"/>
            <a:ext cx="17335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arlito"/>
                <a:cs typeface="Carlito"/>
              </a:rPr>
              <a:t>[Source:</a:t>
            </a:r>
            <a:r>
              <a:rPr sz="1400" spc="-6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Daphne</a:t>
            </a:r>
            <a:r>
              <a:rPr sz="1400" spc="-60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Koller]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1996" y="4046106"/>
            <a:ext cx="335915" cy="673100"/>
          </a:xfrm>
          <a:prstGeom prst="rect">
            <a:avLst/>
          </a:prstGeom>
        </p:spPr>
        <p:txBody>
          <a:bodyPr vert="vert270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latin typeface="Carlito"/>
                <a:cs typeface="Carlito"/>
              </a:rPr>
              <a:t>Genes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68027" y="6290945"/>
            <a:ext cx="10248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Individuals</a:t>
            </a:r>
            <a:endParaRPr sz="1800">
              <a:latin typeface="Carlito"/>
              <a:cs typeface="Carlito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9631" y="5983822"/>
            <a:ext cx="7830216" cy="203103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752626" y="1834235"/>
            <a:ext cx="7848600" cy="4086860"/>
            <a:chOff x="752626" y="1834235"/>
            <a:chExt cx="7848600" cy="408686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9377" y="2052383"/>
              <a:ext cx="7830463" cy="363378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2626" y="5719438"/>
              <a:ext cx="7841627" cy="20135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766630" y="1841499"/>
              <a:ext cx="723265" cy="196215"/>
            </a:xfrm>
            <a:custGeom>
              <a:avLst/>
              <a:gdLst/>
              <a:ahLst/>
              <a:cxnLst/>
              <a:rect l="l" t="t" r="r" b="b"/>
              <a:pathLst>
                <a:path w="723265" h="196214">
                  <a:moveTo>
                    <a:pt x="0" y="195913"/>
                  </a:moveTo>
                  <a:lnTo>
                    <a:pt x="4443" y="157783"/>
                  </a:lnTo>
                  <a:lnTo>
                    <a:pt x="16560" y="126647"/>
                  </a:lnTo>
                  <a:lnTo>
                    <a:pt x="34533" y="105654"/>
                  </a:lnTo>
                  <a:lnTo>
                    <a:pt x="56542" y="97956"/>
                  </a:lnTo>
                  <a:lnTo>
                    <a:pt x="299707" y="97956"/>
                  </a:lnTo>
                  <a:lnTo>
                    <a:pt x="321716" y="90258"/>
                  </a:lnTo>
                  <a:lnTo>
                    <a:pt x="339689" y="69265"/>
                  </a:lnTo>
                  <a:lnTo>
                    <a:pt x="351806" y="38129"/>
                  </a:lnTo>
                  <a:lnTo>
                    <a:pt x="356250" y="0"/>
                  </a:lnTo>
                  <a:lnTo>
                    <a:pt x="360693" y="38129"/>
                  </a:lnTo>
                  <a:lnTo>
                    <a:pt x="372811" y="69265"/>
                  </a:lnTo>
                  <a:lnTo>
                    <a:pt x="390783" y="90258"/>
                  </a:lnTo>
                  <a:lnTo>
                    <a:pt x="412792" y="97956"/>
                  </a:lnTo>
                  <a:lnTo>
                    <a:pt x="666587" y="97956"/>
                  </a:lnTo>
                  <a:lnTo>
                    <a:pt x="688596" y="105654"/>
                  </a:lnTo>
                  <a:lnTo>
                    <a:pt x="706569" y="126647"/>
                  </a:lnTo>
                  <a:lnTo>
                    <a:pt x="718687" y="157783"/>
                  </a:lnTo>
                  <a:lnTo>
                    <a:pt x="723130" y="195913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489764" y="1841499"/>
              <a:ext cx="567690" cy="196215"/>
            </a:xfrm>
            <a:custGeom>
              <a:avLst/>
              <a:gdLst/>
              <a:ahLst/>
              <a:cxnLst/>
              <a:rect l="l" t="t" r="r" b="b"/>
              <a:pathLst>
                <a:path w="567689" h="196214">
                  <a:moveTo>
                    <a:pt x="0" y="195913"/>
                  </a:moveTo>
                  <a:lnTo>
                    <a:pt x="4443" y="157783"/>
                  </a:lnTo>
                  <a:lnTo>
                    <a:pt x="16561" y="126647"/>
                  </a:lnTo>
                  <a:lnTo>
                    <a:pt x="34533" y="105654"/>
                  </a:lnTo>
                  <a:lnTo>
                    <a:pt x="56543" y="97956"/>
                  </a:lnTo>
                  <a:lnTo>
                    <a:pt x="223103" y="97956"/>
                  </a:lnTo>
                  <a:lnTo>
                    <a:pt x="245111" y="90258"/>
                  </a:lnTo>
                  <a:lnTo>
                    <a:pt x="263084" y="69265"/>
                  </a:lnTo>
                  <a:lnTo>
                    <a:pt x="275201" y="38129"/>
                  </a:lnTo>
                  <a:lnTo>
                    <a:pt x="279645" y="0"/>
                  </a:lnTo>
                  <a:lnTo>
                    <a:pt x="284088" y="38129"/>
                  </a:lnTo>
                  <a:lnTo>
                    <a:pt x="296206" y="69265"/>
                  </a:lnTo>
                  <a:lnTo>
                    <a:pt x="314179" y="90258"/>
                  </a:lnTo>
                  <a:lnTo>
                    <a:pt x="336188" y="97956"/>
                  </a:lnTo>
                  <a:lnTo>
                    <a:pt x="511092" y="97956"/>
                  </a:lnTo>
                  <a:lnTo>
                    <a:pt x="533101" y="105654"/>
                  </a:lnTo>
                  <a:lnTo>
                    <a:pt x="551074" y="126647"/>
                  </a:lnTo>
                  <a:lnTo>
                    <a:pt x="563191" y="157784"/>
                  </a:lnTo>
                  <a:lnTo>
                    <a:pt x="567635" y="195914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057403" y="1840585"/>
              <a:ext cx="567690" cy="196215"/>
            </a:xfrm>
            <a:custGeom>
              <a:avLst/>
              <a:gdLst/>
              <a:ahLst/>
              <a:cxnLst/>
              <a:rect l="l" t="t" r="r" b="b"/>
              <a:pathLst>
                <a:path w="567689" h="196214">
                  <a:moveTo>
                    <a:pt x="0" y="195913"/>
                  </a:moveTo>
                  <a:lnTo>
                    <a:pt x="4443" y="157783"/>
                  </a:lnTo>
                  <a:lnTo>
                    <a:pt x="16561" y="126647"/>
                  </a:lnTo>
                  <a:lnTo>
                    <a:pt x="34533" y="105654"/>
                  </a:lnTo>
                  <a:lnTo>
                    <a:pt x="56543" y="97956"/>
                  </a:lnTo>
                  <a:lnTo>
                    <a:pt x="223103" y="97956"/>
                  </a:lnTo>
                  <a:lnTo>
                    <a:pt x="245111" y="90258"/>
                  </a:lnTo>
                  <a:lnTo>
                    <a:pt x="263084" y="69265"/>
                  </a:lnTo>
                  <a:lnTo>
                    <a:pt x="275201" y="38129"/>
                  </a:lnTo>
                  <a:lnTo>
                    <a:pt x="279645" y="0"/>
                  </a:lnTo>
                  <a:lnTo>
                    <a:pt x="284088" y="38129"/>
                  </a:lnTo>
                  <a:lnTo>
                    <a:pt x="296206" y="69265"/>
                  </a:lnTo>
                  <a:lnTo>
                    <a:pt x="314179" y="90258"/>
                  </a:lnTo>
                  <a:lnTo>
                    <a:pt x="336188" y="97956"/>
                  </a:lnTo>
                  <a:lnTo>
                    <a:pt x="511092" y="97956"/>
                  </a:lnTo>
                  <a:lnTo>
                    <a:pt x="533101" y="105654"/>
                  </a:lnTo>
                  <a:lnTo>
                    <a:pt x="551074" y="126647"/>
                  </a:lnTo>
                  <a:lnTo>
                    <a:pt x="563191" y="157784"/>
                  </a:lnTo>
                  <a:lnTo>
                    <a:pt x="567635" y="195914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625034" y="1840585"/>
              <a:ext cx="652145" cy="196215"/>
            </a:xfrm>
            <a:custGeom>
              <a:avLst/>
              <a:gdLst/>
              <a:ahLst/>
              <a:cxnLst/>
              <a:rect l="l" t="t" r="r" b="b"/>
              <a:pathLst>
                <a:path w="652145" h="196214">
                  <a:moveTo>
                    <a:pt x="0" y="195913"/>
                  </a:moveTo>
                  <a:lnTo>
                    <a:pt x="4443" y="157783"/>
                  </a:lnTo>
                  <a:lnTo>
                    <a:pt x="16560" y="126647"/>
                  </a:lnTo>
                  <a:lnTo>
                    <a:pt x="34533" y="105654"/>
                  </a:lnTo>
                  <a:lnTo>
                    <a:pt x="56542" y="97956"/>
                  </a:lnTo>
                  <a:lnTo>
                    <a:pt x="264451" y="97956"/>
                  </a:lnTo>
                  <a:lnTo>
                    <a:pt x="286460" y="90258"/>
                  </a:lnTo>
                  <a:lnTo>
                    <a:pt x="304432" y="69265"/>
                  </a:lnTo>
                  <a:lnTo>
                    <a:pt x="316549" y="38129"/>
                  </a:lnTo>
                  <a:lnTo>
                    <a:pt x="320993" y="0"/>
                  </a:lnTo>
                  <a:lnTo>
                    <a:pt x="325436" y="38129"/>
                  </a:lnTo>
                  <a:lnTo>
                    <a:pt x="337554" y="69265"/>
                  </a:lnTo>
                  <a:lnTo>
                    <a:pt x="355527" y="90258"/>
                  </a:lnTo>
                  <a:lnTo>
                    <a:pt x="377536" y="97956"/>
                  </a:lnTo>
                  <a:lnTo>
                    <a:pt x="595022" y="97956"/>
                  </a:lnTo>
                  <a:lnTo>
                    <a:pt x="617031" y="105654"/>
                  </a:lnTo>
                  <a:lnTo>
                    <a:pt x="635004" y="126647"/>
                  </a:lnTo>
                  <a:lnTo>
                    <a:pt x="647121" y="157783"/>
                  </a:lnTo>
                  <a:lnTo>
                    <a:pt x="651565" y="195913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276599" y="1840585"/>
              <a:ext cx="1066800" cy="196215"/>
            </a:xfrm>
            <a:custGeom>
              <a:avLst/>
              <a:gdLst/>
              <a:ahLst/>
              <a:cxnLst/>
              <a:rect l="l" t="t" r="r" b="b"/>
              <a:pathLst>
                <a:path w="1066800" h="196214">
                  <a:moveTo>
                    <a:pt x="0" y="195913"/>
                  </a:moveTo>
                  <a:lnTo>
                    <a:pt x="4442" y="157783"/>
                  </a:lnTo>
                  <a:lnTo>
                    <a:pt x="16558" y="126647"/>
                  </a:lnTo>
                  <a:lnTo>
                    <a:pt x="34530" y="105653"/>
                  </a:lnTo>
                  <a:lnTo>
                    <a:pt x="56540" y="97955"/>
                  </a:lnTo>
                  <a:lnTo>
                    <a:pt x="469016" y="97957"/>
                  </a:lnTo>
                  <a:lnTo>
                    <a:pt x="491024" y="90259"/>
                  </a:lnTo>
                  <a:lnTo>
                    <a:pt x="508997" y="69266"/>
                  </a:lnTo>
                  <a:lnTo>
                    <a:pt x="521114" y="38129"/>
                  </a:lnTo>
                  <a:lnTo>
                    <a:pt x="525558" y="0"/>
                  </a:lnTo>
                  <a:lnTo>
                    <a:pt x="530001" y="38129"/>
                  </a:lnTo>
                  <a:lnTo>
                    <a:pt x="542119" y="69266"/>
                  </a:lnTo>
                  <a:lnTo>
                    <a:pt x="560092" y="90259"/>
                  </a:lnTo>
                  <a:lnTo>
                    <a:pt x="582101" y="97957"/>
                  </a:lnTo>
                  <a:lnTo>
                    <a:pt x="1010257" y="97957"/>
                  </a:lnTo>
                  <a:lnTo>
                    <a:pt x="1032266" y="105655"/>
                  </a:lnTo>
                  <a:lnTo>
                    <a:pt x="1050239" y="126648"/>
                  </a:lnTo>
                  <a:lnTo>
                    <a:pt x="1062357" y="157784"/>
                  </a:lnTo>
                  <a:lnTo>
                    <a:pt x="1066800" y="195914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343399" y="1840585"/>
              <a:ext cx="990600" cy="196215"/>
            </a:xfrm>
            <a:custGeom>
              <a:avLst/>
              <a:gdLst/>
              <a:ahLst/>
              <a:cxnLst/>
              <a:rect l="l" t="t" r="r" b="b"/>
              <a:pathLst>
                <a:path w="990600" h="196214">
                  <a:moveTo>
                    <a:pt x="0" y="195913"/>
                  </a:moveTo>
                  <a:lnTo>
                    <a:pt x="4443" y="157783"/>
                  </a:lnTo>
                  <a:lnTo>
                    <a:pt x="16560" y="126647"/>
                  </a:lnTo>
                  <a:lnTo>
                    <a:pt x="34533" y="105654"/>
                  </a:lnTo>
                  <a:lnTo>
                    <a:pt x="56542" y="97956"/>
                  </a:lnTo>
                  <a:lnTo>
                    <a:pt x="431477" y="97956"/>
                  </a:lnTo>
                  <a:lnTo>
                    <a:pt x="453485" y="90258"/>
                  </a:lnTo>
                  <a:lnTo>
                    <a:pt x="471458" y="69265"/>
                  </a:lnTo>
                  <a:lnTo>
                    <a:pt x="483575" y="38129"/>
                  </a:lnTo>
                  <a:lnTo>
                    <a:pt x="488019" y="0"/>
                  </a:lnTo>
                  <a:lnTo>
                    <a:pt x="492462" y="38129"/>
                  </a:lnTo>
                  <a:lnTo>
                    <a:pt x="504580" y="69265"/>
                  </a:lnTo>
                  <a:lnTo>
                    <a:pt x="522552" y="90258"/>
                  </a:lnTo>
                  <a:lnTo>
                    <a:pt x="544561" y="97956"/>
                  </a:lnTo>
                  <a:lnTo>
                    <a:pt x="934058" y="97956"/>
                  </a:lnTo>
                  <a:lnTo>
                    <a:pt x="956066" y="105654"/>
                  </a:lnTo>
                  <a:lnTo>
                    <a:pt x="974039" y="126647"/>
                  </a:lnTo>
                  <a:lnTo>
                    <a:pt x="986157" y="157783"/>
                  </a:lnTo>
                  <a:lnTo>
                    <a:pt x="990600" y="195913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341139" y="1840585"/>
              <a:ext cx="1440815" cy="196215"/>
            </a:xfrm>
            <a:custGeom>
              <a:avLst/>
              <a:gdLst/>
              <a:ahLst/>
              <a:cxnLst/>
              <a:rect l="l" t="t" r="r" b="b"/>
              <a:pathLst>
                <a:path w="1440815" h="196214">
                  <a:moveTo>
                    <a:pt x="0" y="195913"/>
                  </a:moveTo>
                  <a:lnTo>
                    <a:pt x="4444" y="157783"/>
                  </a:lnTo>
                  <a:lnTo>
                    <a:pt x="16563" y="126647"/>
                  </a:lnTo>
                  <a:lnTo>
                    <a:pt x="34538" y="105654"/>
                  </a:lnTo>
                  <a:lnTo>
                    <a:pt x="56550" y="97956"/>
                  </a:lnTo>
                  <a:lnTo>
                    <a:pt x="653201" y="97956"/>
                  </a:lnTo>
                  <a:lnTo>
                    <a:pt x="675209" y="90258"/>
                  </a:lnTo>
                  <a:lnTo>
                    <a:pt x="693182" y="69265"/>
                  </a:lnTo>
                  <a:lnTo>
                    <a:pt x="705300" y="38129"/>
                  </a:lnTo>
                  <a:lnTo>
                    <a:pt x="709743" y="0"/>
                  </a:lnTo>
                  <a:lnTo>
                    <a:pt x="714186" y="38129"/>
                  </a:lnTo>
                  <a:lnTo>
                    <a:pt x="726304" y="69265"/>
                  </a:lnTo>
                  <a:lnTo>
                    <a:pt x="744276" y="90258"/>
                  </a:lnTo>
                  <a:lnTo>
                    <a:pt x="766285" y="97956"/>
                  </a:lnTo>
                  <a:lnTo>
                    <a:pt x="1384118" y="97956"/>
                  </a:lnTo>
                  <a:lnTo>
                    <a:pt x="1406127" y="105654"/>
                  </a:lnTo>
                  <a:lnTo>
                    <a:pt x="1424099" y="126647"/>
                  </a:lnTo>
                  <a:lnTo>
                    <a:pt x="1436217" y="157783"/>
                  </a:lnTo>
                  <a:lnTo>
                    <a:pt x="1440660" y="195913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781794" y="1841499"/>
              <a:ext cx="1812925" cy="196215"/>
            </a:xfrm>
            <a:custGeom>
              <a:avLst/>
              <a:gdLst/>
              <a:ahLst/>
              <a:cxnLst/>
              <a:rect l="l" t="t" r="r" b="b"/>
              <a:pathLst>
                <a:path w="1812925" h="196214">
                  <a:moveTo>
                    <a:pt x="0" y="195913"/>
                  </a:moveTo>
                  <a:lnTo>
                    <a:pt x="4444" y="157783"/>
                  </a:lnTo>
                  <a:lnTo>
                    <a:pt x="16563" y="126646"/>
                  </a:lnTo>
                  <a:lnTo>
                    <a:pt x="34538" y="105653"/>
                  </a:lnTo>
                  <a:lnTo>
                    <a:pt x="56550" y="97955"/>
                  </a:lnTo>
                  <a:lnTo>
                    <a:pt x="836367" y="97957"/>
                  </a:lnTo>
                  <a:lnTo>
                    <a:pt x="858376" y="90259"/>
                  </a:lnTo>
                  <a:lnTo>
                    <a:pt x="876349" y="69266"/>
                  </a:lnTo>
                  <a:lnTo>
                    <a:pt x="888467" y="38129"/>
                  </a:lnTo>
                  <a:lnTo>
                    <a:pt x="892910" y="0"/>
                  </a:lnTo>
                  <a:lnTo>
                    <a:pt x="897353" y="38129"/>
                  </a:lnTo>
                  <a:lnTo>
                    <a:pt x="909471" y="69266"/>
                  </a:lnTo>
                  <a:lnTo>
                    <a:pt x="927443" y="90259"/>
                  </a:lnTo>
                  <a:lnTo>
                    <a:pt x="949452" y="97957"/>
                  </a:lnTo>
                  <a:lnTo>
                    <a:pt x="1755918" y="97957"/>
                  </a:lnTo>
                  <a:lnTo>
                    <a:pt x="1777927" y="105655"/>
                  </a:lnTo>
                  <a:lnTo>
                    <a:pt x="1795900" y="126648"/>
                  </a:lnTo>
                  <a:lnTo>
                    <a:pt x="1808017" y="157785"/>
                  </a:lnTo>
                  <a:lnTo>
                    <a:pt x="1812461" y="195915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6080">
              <a:lnSpc>
                <a:spcPct val="100000"/>
              </a:lnSpc>
              <a:spcBef>
                <a:spcPts val="100"/>
              </a:spcBef>
            </a:pPr>
            <a:r>
              <a:rPr b="0" dirty="0">
                <a:latin typeface="Carlito"/>
                <a:cs typeface="Carlito"/>
              </a:rPr>
              <a:t>Unsupervised</a:t>
            </a:r>
            <a:r>
              <a:rPr b="0" spc="-175" dirty="0">
                <a:latin typeface="Carlito"/>
                <a:cs typeface="Carlito"/>
              </a:rPr>
              <a:t> </a:t>
            </a:r>
            <a:r>
              <a:rPr b="0" spc="-10" dirty="0">
                <a:latin typeface="Carlito"/>
                <a:cs typeface="Carlito"/>
              </a:rPr>
              <a:t>Learning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535940" y="1049020"/>
            <a:ext cx="80467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76295" algn="l"/>
              </a:tabLst>
            </a:pPr>
            <a:r>
              <a:rPr sz="2800" dirty="0">
                <a:latin typeface="Carlito"/>
                <a:cs typeface="Carlito"/>
              </a:rPr>
              <a:t>Genomics</a:t>
            </a:r>
            <a:r>
              <a:rPr sz="2800" spc="-7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application:</a:t>
            </a:r>
            <a:r>
              <a:rPr sz="2800" dirty="0">
                <a:latin typeface="Carlito"/>
                <a:cs typeface="Carlito"/>
              </a:rPr>
              <a:t>	</a:t>
            </a:r>
            <a:r>
              <a:rPr sz="2400" dirty="0">
                <a:latin typeface="Carlito"/>
                <a:cs typeface="Carlito"/>
              </a:rPr>
              <a:t>group</a:t>
            </a:r>
            <a:r>
              <a:rPr sz="2400" spc="-8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individuals</a:t>
            </a:r>
            <a:r>
              <a:rPr sz="2400" spc="-8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by</a:t>
            </a:r>
            <a:r>
              <a:rPr sz="2400" spc="-8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genetic</a:t>
            </a:r>
            <a:r>
              <a:rPr sz="2400" spc="-8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similarity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425815" y="6422072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98989"/>
                </a:solidFill>
                <a:latin typeface="Carlito"/>
                <a:cs typeface="Carlito"/>
              </a:rPr>
              <a:t>32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5106" y="1232992"/>
            <a:ext cx="1490370" cy="198537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29052" y="1232992"/>
            <a:ext cx="1490370" cy="198537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04303" y="3281934"/>
            <a:ext cx="26504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Organize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computing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clusters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08675" y="3271520"/>
            <a:ext cx="21666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Social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network</a:t>
            </a:r>
            <a:r>
              <a:rPr sz="1800" spc="-5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analysis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094287" y="3988889"/>
            <a:ext cx="3295015" cy="2186940"/>
            <a:chOff x="5094287" y="3988889"/>
            <a:chExt cx="3295015" cy="218694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94287" y="3988889"/>
              <a:ext cx="3294659" cy="2186482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5111673" y="6065150"/>
              <a:ext cx="2545715" cy="87630"/>
            </a:xfrm>
            <a:custGeom>
              <a:avLst/>
              <a:gdLst/>
              <a:ahLst/>
              <a:cxnLst/>
              <a:rect l="l" t="t" r="r" b="b"/>
              <a:pathLst>
                <a:path w="2545715" h="87629">
                  <a:moveTo>
                    <a:pt x="2545613" y="0"/>
                  </a:moveTo>
                  <a:lnTo>
                    <a:pt x="0" y="0"/>
                  </a:lnTo>
                  <a:lnTo>
                    <a:pt x="0" y="87151"/>
                  </a:lnTo>
                  <a:lnTo>
                    <a:pt x="2545613" y="87151"/>
                  </a:lnTo>
                  <a:lnTo>
                    <a:pt x="2545613" y="0"/>
                  </a:lnTo>
                  <a:close/>
                </a:path>
              </a:pathLst>
            </a:custGeom>
            <a:solidFill>
              <a:srgbClr val="FFFFFF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098973" y="6052450"/>
            <a:ext cx="279590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latin typeface="Carlito"/>
                <a:cs typeface="Carlito"/>
              </a:rPr>
              <a:t>Image</a:t>
            </a:r>
            <a:r>
              <a:rPr sz="700" spc="10" dirty="0">
                <a:latin typeface="Carlito"/>
                <a:cs typeface="Carlito"/>
              </a:rPr>
              <a:t> </a:t>
            </a:r>
            <a:r>
              <a:rPr sz="700" dirty="0">
                <a:latin typeface="Carlito"/>
                <a:cs typeface="Carlito"/>
              </a:rPr>
              <a:t>credit:</a:t>
            </a:r>
            <a:r>
              <a:rPr sz="700" spc="10" dirty="0">
                <a:latin typeface="Carlito"/>
                <a:cs typeface="Carlito"/>
              </a:rPr>
              <a:t> </a:t>
            </a:r>
            <a:r>
              <a:rPr sz="700" spc="-10" dirty="0">
                <a:latin typeface="Carlito"/>
                <a:cs typeface="Carlito"/>
              </a:rPr>
              <a:t>NASA/JPL-</a:t>
            </a:r>
            <a:r>
              <a:rPr sz="700" dirty="0">
                <a:latin typeface="Carlito"/>
                <a:cs typeface="Carlito"/>
              </a:rPr>
              <a:t>Caltech/E.</a:t>
            </a:r>
            <a:r>
              <a:rPr sz="700" spc="5" dirty="0">
                <a:latin typeface="Carlito"/>
                <a:cs typeface="Carlito"/>
              </a:rPr>
              <a:t> </a:t>
            </a:r>
            <a:r>
              <a:rPr sz="700" spc="-10" dirty="0">
                <a:latin typeface="Carlito"/>
                <a:cs typeface="Carlito"/>
              </a:rPr>
              <a:t>Churchwell</a:t>
            </a:r>
            <a:r>
              <a:rPr sz="700" spc="15" dirty="0">
                <a:latin typeface="Carlito"/>
                <a:cs typeface="Carlito"/>
              </a:rPr>
              <a:t> </a:t>
            </a:r>
            <a:r>
              <a:rPr sz="700" dirty="0">
                <a:latin typeface="Carlito"/>
                <a:cs typeface="Carlito"/>
              </a:rPr>
              <a:t>(Univ.</a:t>
            </a:r>
            <a:r>
              <a:rPr sz="700" spc="10" dirty="0">
                <a:latin typeface="Carlito"/>
                <a:cs typeface="Carlito"/>
              </a:rPr>
              <a:t> </a:t>
            </a:r>
            <a:r>
              <a:rPr sz="700" dirty="0">
                <a:latin typeface="Carlito"/>
                <a:cs typeface="Carlito"/>
              </a:rPr>
              <a:t>of</a:t>
            </a:r>
            <a:r>
              <a:rPr sz="700" spc="5" dirty="0">
                <a:latin typeface="Carlito"/>
                <a:cs typeface="Carlito"/>
              </a:rPr>
              <a:t> </a:t>
            </a:r>
            <a:r>
              <a:rPr sz="700" spc="-10" dirty="0">
                <a:latin typeface="Carlito"/>
                <a:cs typeface="Carlito"/>
              </a:rPr>
              <a:t>Wisconsin,</a:t>
            </a:r>
            <a:r>
              <a:rPr sz="700" spc="10" dirty="0">
                <a:latin typeface="Carlito"/>
                <a:cs typeface="Carlito"/>
              </a:rPr>
              <a:t> </a:t>
            </a:r>
            <a:r>
              <a:rPr sz="700" spc="-10" dirty="0">
                <a:latin typeface="Carlito"/>
                <a:cs typeface="Carlito"/>
              </a:rPr>
              <a:t>Madison)</a:t>
            </a:r>
            <a:endParaRPr sz="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54941" y="6252845"/>
            <a:ext cx="2489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Astronomical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data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analysis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82600" y="3467100"/>
            <a:ext cx="3263900" cy="3390900"/>
            <a:chOff x="482600" y="3467100"/>
            <a:chExt cx="3263900" cy="3390900"/>
          </a:xfrm>
        </p:grpSpPr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2600" y="3467100"/>
              <a:ext cx="3263900" cy="33909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40914" y="4156908"/>
              <a:ext cx="368640" cy="67893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348509" y="3965125"/>
              <a:ext cx="368640" cy="67893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286000" y="4273087"/>
              <a:ext cx="368640" cy="67893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01587" y="5035129"/>
              <a:ext cx="368640" cy="67893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905671" y="4876147"/>
              <a:ext cx="368640" cy="67893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84718" y="4876147"/>
              <a:ext cx="368640" cy="67893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960029" y="5073290"/>
              <a:ext cx="368640" cy="678934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56599" y="4968703"/>
              <a:ext cx="368640" cy="678934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078088" y="5317503"/>
              <a:ext cx="368640" cy="678934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93138" y="5256319"/>
              <a:ext cx="368640" cy="678934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05025" y="4015023"/>
              <a:ext cx="368640" cy="678934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10633" y="4096430"/>
              <a:ext cx="368640" cy="678934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32280" y="4326389"/>
              <a:ext cx="368640" cy="678934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63637" y="4289775"/>
              <a:ext cx="368640" cy="678934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532824" y="5215614"/>
              <a:ext cx="368640" cy="678934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78739" y="6111314"/>
            <a:ext cx="3186430" cy="697230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174115">
              <a:lnSpc>
                <a:spcPct val="100000"/>
              </a:lnSpc>
              <a:spcBef>
                <a:spcPts val="915"/>
              </a:spcBef>
            </a:pPr>
            <a:r>
              <a:rPr sz="1800" dirty="0">
                <a:latin typeface="Carlito"/>
                <a:cs typeface="Carlito"/>
              </a:rPr>
              <a:t>Market</a:t>
            </a:r>
            <a:r>
              <a:rPr sz="1800" spc="-9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segmentation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1400" dirty="0">
                <a:latin typeface="Carlito"/>
                <a:cs typeface="Carlito"/>
              </a:rPr>
              <a:t>Slide</a:t>
            </a:r>
            <a:r>
              <a:rPr sz="1400" spc="-5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credit:</a:t>
            </a:r>
            <a:r>
              <a:rPr sz="1400" spc="-5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Andrew</a:t>
            </a:r>
            <a:r>
              <a:rPr sz="1400" spc="-50" dirty="0">
                <a:latin typeface="Carlito"/>
                <a:cs typeface="Carlito"/>
              </a:rPr>
              <a:t> </a:t>
            </a:r>
            <a:r>
              <a:rPr sz="1400" spc="-35" dirty="0">
                <a:latin typeface="Carlito"/>
                <a:cs typeface="Carlito"/>
              </a:rPr>
              <a:t>Ng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5045964" y="957647"/>
            <a:ext cx="3149600" cy="2407285"/>
            <a:chOff x="5045964" y="957647"/>
            <a:chExt cx="3149600" cy="2407285"/>
          </a:xfrm>
        </p:grpSpPr>
        <p:pic>
          <p:nvPicPr>
            <p:cNvPr id="30" name="object 3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297627" y="1109602"/>
              <a:ext cx="292201" cy="622537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157303" y="1058485"/>
              <a:ext cx="292201" cy="622537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072987" y="2197040"/>
              <a:ext cx="292201" cy="622537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45964" y="1856134"/>
              <a:ext cx="292201" cy="622537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568378" y="1901473"/>
              <a:ext cx="292201" cy="622537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616357" y="957647"/>
              <a:ext cx="292201" cy="622537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517944" y="1726987"/>
              <a:ext cx="292201" cy="622537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325791" y="1024550"/>
              <a:ext cx="292201" cy="622537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956247" y="1360313"/>
              <a:ext cx="292201" cy="622537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903362" y="1104446"/>
              <a:ext cx="292201" cy="622537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680350" y="1721895"/>
              <a:ext cx="292201" cy="622537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605104" y="2579449"/>
              <a:ext cx="292201" cy="622537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082802" y="2339331"/>
              <a:ext cx="292201" cy="622537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5287937" y="1732089"/>
              <a:ext cx="317500" cy="351155"/>
            </a:xfrm>
            <a:custGeom>
              <a:avLst/>
              <a:gdLst/>
              <a:ahLst/>
              <a:cxnLst/>
              <a:rect l="l" t="t" r="r" b="b"/>
              <a:pathLst>
                <a:path w="317500" h="351155">
                  <a:moveTo>
                    <a:pt x="317461" y="234708"/>
                  </a:moveTo>
                  <a:lnTo>
                    <a:pt x="312585" y="228320"/>
                  </a:lnTo>
                  <a:lnTo>
                    <a:pt x="298678" y="226466"/>
                  </a:lnTo>
                  <a:lnTo>
                    <a:pt x="292290" y="231343"/>
                  </a:lnTo>
                  <a:lnTo>
                    <a:pt x="285877" y="279171"/>
                  </a:lnTo>
                  <a:lnTo>
                    <a:pt x="195262" y="61747"/>
                  </a:lnTo>
                  <a:lnTo>
                    <a:pt x="233743" y="90868"/>
                  </a:lnTo>
                  <a:lnTo>
                    <a:pt x="241706" y="89763"/>
                  </a:lnTo>
                  <a:lnTo>
                    <a:pt x="250177" y="78574"/>
                  </a:lnTo>
                  <a:lnTo>
                    <a:pt x="249072" y="70612"/>
                  </a:lnTo>
                  <a:lnTo>
                    <a:pt x="155829" y="50"/>
                  </a:lnTo>
                  <a:lnTo>
                    <a:pt x="59080" y="65811"/>
                  </a:lnTo>
                  <a:lnTo>
                    <a:pt x="57581" y="73710"/>
                  </a:lnTo>
                  <a:lnTo>
                    <a:pt x="65468" y="85318"/>
                  </a:lnTo>
                  <a:lnTo>
                    <a:pt x="73380" y="86817"/>
                  </a:lnTo>
                  <a:lnTo>
                    <a:pt x="113271" y="59677"/>
                  </a:lnTo>
                  <a:lnTo>
                    <a:pt x="29298" y="235610"/>
                  </a:lnTo>
                  <a:lnTo>
                    <a:pt x="25311" y="187515"/>
                  </a:lnTo>
                  <a:lnTo>
                    <a:pt x="19177" y="182321"/>
                  </a:lnTo>
                  <a:lnTo>
                    <a:pt x="5194" y="183476"/>
                  </a:lnTo>
                  <a:lnTo>
                    <a:pt x="0" y="189611"/>
                  </a:lnTo>
                  <a:lnTo>
                    <a:pt x="9664" y="306222"/>
                  </a:lnTo>
                  <a:lnTo>
                    <a:pt x="106413" y="240398"/>
                  </a:lnTo>
                  <a:lnTo>
                    <a:pt x="107911" y="232498"/>
                  </a:lnTo>
                  <a:lnTo>
                    <a:pt x="100025" y="220903"/>
                  </a:lnTo>
                  <a:lnTo>
                    <a:pt x="92125" y="219405"/>
                  </a:lnTo>
                  <a:lnTo>
                    <a:pt x="52222" y="246545"/>
                  </a:lnTo>
                  <a:lnTo>
                    <a:pt x="136194" y="70612"/>
                  </a:lnTo>
                  <a:lnTo>
                    <a:pt x="140182" y="118706"/>
                  </a:lnTo>
                  <a:lnTo>
                    <a:pt x="146316" y="123901"/>
                  </a:lnTo>
                  <a:lnTo>
                    <a:pt x="152679" y="123380"/>
                  </a:lnTo>
                  <a:lnTo>
                    <a:pt x="159016" y="124218"/>
                  </a:lnTo>
                  <a:lnTo>
                    <a:pt x="165404" y="119341"/>
                  </a:lnTo>
                  <a:lnTo>
                    <a:pt x="171818" y="71513"/>
                  </a:lnTo>
                  <a:lnTo>
                    <a:pt x="262432" y="288937"/>
                  </a:lnTo>
                  <a:lnTo>
                    <a:pt x="223951" y="259816"/>
                  </a:lnTo>
                  <a:lnTo>
                    <a:pt x="215988" y="260921"/>
                  </a:lnTo>
                  <a:lnTo>
                    <a:pt x="207518" y="272110"/>
                  </a:lnTo>
                  <a:lnTo>
                    <a:pt x="208622" y="280073"/>
                  </a:lnTo>
                  <a:lnTo>
                    <a:pt x="301917" y="350685"/>
                  </a:lnTo>
                  <a:lnTo>
                    <a:pt x="317461" y="2347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860542" y="2349487"/>
              <a:ext cx="212496" cy="158864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649963" y="2741997"/>
              <a:ext cx="292201" cy="622537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5942114" y="1680971"/>
              <a:ext cx="663575" cy="1405890"/>
            </a:xfrm>
            <a:custGeom>
              <a:avLst/>
              <a:gdLst/>
              <a:ahLst/>
              <a:cxnLst/>
              <a:rect l="l" t="t" r="r" b="b"/>
              <a:pathLst>
                <a:path w="663575" h="1405889">
                  <a:moveTo>
                    <a:pt x="575856" y="357327"/>
                  </a:moveTo>
                  <a:lnTo>
                    <a:pt x="574370" y="240334"/>
                  </a:lnTo>
                  <a:lnTo>
                    <a:pt x="568604" y="234721"/>
                  </a:lnTo>
                  <a:lnTo>
                    <a:pt x="554583" y="234911"/>
                  </a:lnTo>
                  <a:lnTo>
                    <a:pt x="548970" y="240665"/>
                  </a:lnTo>
                  <a:lnTo>
                    <a:pt x="549592" y="288912"/>
                  </a:lnTo>
                  <a:lnTo>
                    <a:pt x="409308" y="55346"/>
                  </a:lnTo>
                  <a:lnTo>
                    <a:pt x="451612" y="78562"/>
                  </a:lnTo>
                  <a:lnTo>
                    <a:pt x="459333" y="76314"/>
                  </a:lnTo>
                  <a:lnTo>
                    <a:pt x="466090" y="64008"/>
                  </a:lnTo>
                  <a:lnTo>
                    <a:pt x="463842" y="56286"/>
                  </a:lnTo>
                  <a:lnTo>
                    <a:pt x="361264" y="0"/>
                  </a:lnTo>
                  <a:lnTo>
                    <a:pt x="362750" y="116992"/>
                  </a:lnTo>
                  <a:lnTo>
                    <a:pt x="368515" y="122605"/>
                  </a:lnTo>
                  <a:lnTo>
                    <a:pt x="382536" y="122428"/>
                  </a:lnTo>
                  <a:lnTo>
                    <a:pt x="388150" y="116674"/>
                  </a:lnTo>
                  <a:lnTo>
                    <a:pt x="387540" y="68427"/>
                  </a:lnTo>
                  <a:lnTo>
                    <a:pt x="527812" y="301993"/>
                  </a:lnTo>
                  <a:lnTo>
                    <a:pt x="485508" y="278777"/>
                  </a:lnTo>
                  <a:lnTo>
                    <a:pt x="477786" y="281025"/>
                  </a:lnTo>
                  <a:lnTo>
                    <a:pt x="471043" y="293319"/>
                  </a:lnTo>
                  <a:lnTo>
                    <a:pt x="473290" y="301040"/>
                  </a:lnTo>
                  <a:lnTo>
                    <a:pt x="575856" y="357327"/>
                  </a:lnTo>
                  <a:close/>
                </a:path>
                <a:path w="663575" h="1405889">
                  <a:moveTo>
                    <a:pt x="663054" y="1209738"/>
                  </a:moveTo>
                  <a:lnTo>
                    <a:pt x="659257" y="1092860"/>
                  </a:lnTo>
                  <a:lnTo>
                    <a:pt x="653389" y="1087361"/>
                  </a:lnTo>
                  <a:lnTo>
                    <a:pt x="639368" y="1087818"/>
                  </a:lnTo>
                  <a:lnTo>
                    <a:pt x="633869" y="1093673"/>
                  </a:lnTo>
                  <a:lnTo>
                    <a:pt x="635419" y="1141907"/>
                  </a:lnTo>
                  <a:lnTo>
                    <a:pt x="472160" y="881684"/>
                  </a:lnTo>
                  <a:lnTo>
                    <a:pt x="514908" y="904074"/>
                  </a:lnTo>
                  <a:lnTo>
                    <a:pt x="522592" y="901674"/>
                  </a:lnTo>
                  <a:lnTo>
                    <a:pt x="529094" y="889241"/>
                  </a:lnTo>
                  <a:lnTo>
                    <a:pt x="526694" y="881570"/>
                  </a:lnTo>
                  <a:lnTo>
                    <a:pt x="423049" y="827290"/>
                  </a:lnTo>
                  <a:lnTo>
                    <a:pt x="426821" y="944232"/>
                  </a:lnTo>
                  <a:lnTo>
                    <a:pt x="432689" y="949731"/>
                  </a:lnTo>
                  <a:lnTo>
                    <a:pt x="446709" y="949274"/>
                  </a:lnTo>
                  <a:lnTo>
                    <a:pt x="452208" y="943406"/>
                  </a:lnTo>
                  <a:lnTo>
                    <a:pt x="450646" y="895184"/>
                  </a:lnTo>
                  <a:lnTo>
                    <a:pt x="613905" y="1155407"/>
                  </a:lnTo>
                  <a:lnTo>
                    <a:pt x="571157" y="1133017"/>
                  </a:lnTo>
                  <a:lnTo>
                    <a:pt x="563473" y="1135418"/>
                  </a:lnTo>
                  <a:lnTo>
                    <a:pt x="556971" y="1147851"/>
                  </a:lnTo>
                  <a:lnTo>
                    <a:pt x="559371" y="1155522"/>
                  </a:lnTo>
                  <a:lnTo>
                    <a:pt x="662711" y="1209649"/>
                  </a:lnTo>
                  <a:lnTo>
                    <a:pt x="550849" y="1176540"/>
                  </a:lnTo>
                  <a:lnTo>
                    <a:pt x="543788" y="1180388"/>
                  </a:lnTo>
                  <a:lnTo>
                    <a:pt x="539813" y="1193838"/>
                  </a:lnTo>
                  <a:lnTo>
                    <a:pt x="543648" y="1200899"/>
                  </a:lnTo>
                  <a:lnTo>
                    <a:pt x="589902" y="1214589"/>
                  </a:lnTo>
                  <a:lnTo>
                    <a:pt x="116014" y="1330794"/>
                  </a:lnTo>
                  <a:lnTo>
                    <a:pt x="110896" y="1327188"/>
                  </a:lnTo>
                  <a:lnTo>
                    <a:pt x="77101" y="1333093"/>
                  </a:lnTo>
                  <a:lnTo>
                    <a:pt x="101765" y="1309243"/>
                  </a:lnTo>
                  <a:lnTo>
                    <a:pt x="101866" y="1302994"/>
                  </a:lnTo>
                  <a:lnTo>
                    <a:pt x="230047" y="1194828"/>
                  </a:lnTo>
                  <a:lnTo>
                    <a:pt x="213868" y="1240294"/>
                  </a:lnTo>
                  <a:lnTo>
                    <a:pt x="217322" y="1247559"/>
                  </a:lnTo>
                  <a:lnTo>
                    <a:pt x="230543" y="1252258"/>
                  </a:lnTo>
                  <a:lnTo>
                    <a:pt x="237807" y="1248803"/>
                  </a:lnTo>
                  <a:lnTo>
                    <a:pt x="277025" y="1138567"/>
                  </a:lnTo>
                  <a:lnTo>
                    <a:pt x="161759" y="1158697"/>
                  </a:lnTo>
                  <a:lnTo>
                    <a:pt x="157137" y="1165275"/>
                  </a:lnTo>
                  <a:lnTo>
                    <a:pt x="159550" y="1179093"/>
                  </a:lnTo>
                  <a:lnTo>
                    <a:pt x="166128" y="1183716"/>
                  </a:lnTo>
                  <a:lnTo>
                    <a:pt x="213664" y="1175410"/>
                  </a:lnTo>
                  <a:lnTo>
                    <a:pt x="46977" y="1316075"/>
                  </a:lnTo>
                  <a:lnTo>
                    <a:pt x="63157" y="1270609"/>
                  </a:lnTo>
                  <a:lnTo>
                    <a:pt x="59702" y="1263345"/>
                  </a:lnTo>
                  <a:lnTo>
                    <a:pt x="46494" y="1258646"/>
                  </a:lnTo>
                  <a:lnTo>
                    <a:pt x="39230" y="1262100"/>
                  </a:lnTo>
                  <a:lnTo>
                    <a:pt x="25" y="1372285"/>
                  </a:lnTo>
                  <a:lnTo>
                    <a:pt x="105460" y="1403515"/>
                  </a:lnTo>
                  <a:lnTo>
                    <a:pt x="112191" y="1405496"/>
                  </a:lnTo>
                  <a:lnTo>
                    <a:pt x="119253" y="1401660"/>
                  </a:lnTo>
                  <a:lnTo>
                    <a:pt x="123240" y="1388211"/>
                  </a:lnTo>
                  <a:lnTo>
                    <a:pt x="119392" y="1381137"/>
                  </a:lnTo>
                  <a:lnTo>
                    <a:pt x="73126" y="1367447"/>
                  </a:lnTo>
                  <a:lnTo>
                    <a:pt x="595960" y="1239266"/>
                  </a:lnTo>
                  <a:lnTo>
                    <a:pt x="561276" y="1272806"/>
                  </a:lnTo>
                  <a:lnTo>
                    <a:pt x="561136" y="1280845"/>
                  </a:lnTo>
                  <a:lnTo>
                    <a:pt x="570890" y="1290929"/>
                  </a:lnTo>
                  <a:lnTo>
                    <a:pt x="578916" y="1291069"/>
                  </a:lnTo>
                  <a:lnTo>
                    <a:pt x="662990" y="120978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897268" y="2650553"/>
              <a:ext cx="185572" cy="240220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6365138" y="2470124"/>
              <a:ext cx="718185" cy="219075"/>
            </a:xfrm>
            <a:custGeom>
              <a:avLst/>
              <a:gdLst/>
              <a:ahLst/>
              <a:cxnLst/>
              <a:rect l="l" t="t" r="r" b="b"/>
              <a:pathLst>
                <a:path w="718184" h="219075">
                  <a:moveTo>
                    <a:pt x="110591" y="0"/>
                  </a:moveTo>
                  <a:lnTo>
                    <a:pt x="0" y="38176"/>
                  </a:lnTo>
                  <a:lnTo>
                    <a:pt x="87668" y="115658"/>
                  </a:lnTo>
                  <a:lnTo>
                    <a:pt x="95694" y="115163"/>
                  </a:lnTo>
                  <a:lnTo>
                    <a:pt x="104978" y="104660"/>
                  </a:lnTo>
                  <a:lnTo>
                    <a:pt x="104482" y="96634"/>
                  </a:lnTo>
                  <a:lnTo>
                    <a:pt x="68325" y="64668"/>
                  </a:lnTo>
                  <a:lnTo>
                    <a:pt x="644448" y="178904"/>
                  </a:lnTo>
                  <a:lnTo>
                    <a:pt x="598830" y="194652"/>
                  </a:lnTo>
                  <a:lnTo>
                    <a:pt x="595312" y="201879"/>
                  </a:lnTo>
                  <a:lnTo>
                    <a:pt x="599884" y="215137"/>
                  </a:lnTo>
                  <a:lnTo>
                    <a:pt x="607123" y="218655"/>
                  </a:lnTo>
                  <a:lnTo>
                    <a:pt x="613752" y="216369"/>
                  </a:lnTo>
                  <a:lnTo>
                    <a:pt x="717727" y="180492"/>
                  </a:lnTo>
                  <a:lnTo>
                    <a:pt x="630047" y="102997"/>
                  </a:lnTo>
                  <a:lnTo>
                    <a:pt x="622033" y="103492"/>
                  </a:lnTo>
                  <a:lnTo>
                    <a:pt x="612736" y="114007"/>
                  </a:lnTo>
                  <a:lnTo>
                    <a:pt x="613232" y="122034"/>
                  </a:lnTo>
                  <a:lnTo>
                    <a:pt x="649389" y="153987"/>
                  </a:lnTo>
                  <a:lnTo>
                    <a:pt x="73266" y="39750"/>
                  </a:lnTo>
                  <a:lnTo>
                    <a:pt x="118884" y="24015"/>
                  </a:lnTo>
                  <a:lnTo>
                    <a:pt x="122402" y="16789"/>
                  </a:lnTo>
                  <a:lnTo>
                    <a:pt x="117830" y="3517"/>
                  </a:lnTo>
                  <a:lnTo>
                    <a:pt x="11059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" name="object 4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449453" y="1266189"/>
              <a:ext cx="166954" cy="106286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5297576" y="1226705"/>
              <a:ext cx="2784475" cy="870585"/>
            </a:xfrm>
            <a:custGeom>
              <a:avLst/>
              <a:gdLst/>
              <a:ahLst/>
              <a:cxnLst/>
              <a:rect l="l" t="t" r="r" b="b"/>
              <a:pathLst>
                <a:path w="2784475" h="870585">
                  <a:moveTo>
                    <a:pt x="292315" y="811542"/>
                  </a:moveTo>
                  <a:lnTo>
                    <a:pt x="194284" y="754367"/>
                  </a:lnTo>
                  <a:lnTo>
                    <a:pt x="190817" y="753986"/>
                  </a:lnTo>
                  <a:lnTo>
                    <a:pt x="187680" y="754811"/>
                  </a:lnTo>
                  <a:lnTo>
                    <a:pt x="184543" y="755650"/>
                  </a:lnTo>
                  <a:lnTo>
                    <a:pt x="181711" y="757669"/>
                  </a:lnTo>
                  <a:lnTo>
                    <a:pt x="176403" y="766762"/>
                  </a:lnTo>
                  <a:lnTo>
                    <a:pt x="178460" y="774534"/>
                  </a:lnTo>
                  <a:lnTo>
                    <a:pt x="220141" y="798855"/>
                  </a:lnTo>
                  <a:lnTo>
                    <a:pt x="72174" y="798855"/>
                  </a:lnTo>
                  <a:lnTo>
                    <a:pt x="113855" y="774534"/>
                  </a:lnTo>
                  <a:lnTo>
                    <a:pt x="115912" y="766762"/>
                  </a:lnTo>
                  <a:lnTo>
                    <a:pt x="108839" y="754646"/>
                  </a:lnTo>
                  <a:lnTo>
                    <a:pt x="101066" y="752589"/>
                  </a:lnTo>
                  <a:lnTo>
                    <a:pt x="0" y="811555"/>
                  </a:lnTo>
                  <a:lnTo>
                    <a:pt x="101066" y="870508"/>
                  </a:lnTo>
                  <a:lnTo>
                    <a:pt x="108839" y="868451"/>
                  </a:lnTo>
                  <a:lnTo>
                    <a:pt x="115912" y="856335"/>
                  </a:lnTo>
                  <a:lnTo>
                    <a:pt x="113855" y="848563"/>
                  </a:lnTo>
                  <a:lnTo>
                    <a:pt x="72174" y="824255"/>
                  </a:lnTo>
                  <a:lnTo>
                    <a:pt x="220141" y="824255"/>
                  </a:lnTo>
                  <a:lnTo>
                    <a:pt x="178460" y="848563"/>
                  </a:lnTo>
                  <a:lnTo>
                    <a:pt x="176403" y="856335"/>
                  </a:lnTo>
                  <a:lnTo>
                    <a:pt x="183476" y="868451"/>
                  </a:lnTo>
                  <a:lnTo>
                    <a:pt x="191249" y="870508"/>
                  </a:lnTo>
                  <a:lnTo>
                    <a:pt x="292315" y="811542"/>
                  </a:lnTo>
                  <a:close/>
                </a:path>
                <a:path w="2784475" h="870585">
                  <a:moveTo>
                    <a:pt x="2028278" y="109118"/>
                  </a:moveTo>
                  <a:lnTo>
                    <a:pt x="1937816" y="34912"/>
                  </a:lnTo>
                  <a:lnTo>
                    <a:pt x="1929815" y="35699"/>
                  </a:lnTo>
                  <a:lnTo>
                    <a:pt x="1920913" y="46545"/>
                  </a:lnTo>
                  <a:lnTo>
                    <a:pt x="1921713" y="54546"/>
                  </a:lnTo>
                  <a:lnTo>
                    <a:pt x="1959013" y="85153"/>
                  </a:lnTo>
                  <a:lnTo>
                    <a:pt x="1684210" y="41097"/>
                  </a:lnTo>
                  <a:lnTo>
                    <a:pt x="1729219" y="23685"/>
                  </a:lnTo>
                  <a:lnTo>
                    <a:pt x="1732470" y="16332"/>
                  </a:lnTo>
                  <a:lnTo>
                    <a:pt x="1727403" y="3238"/>
                  </a:lnTo>
                  <a:lnTo>
                    <a:pt x="1720049" y="0"/>
                  </a:lnTo>
                  <a:lnTo>
                    <a:pt x="1713509" y="2527"/>
                  </a:lnTo>
                  <a:lnTo>
                    <a:pt x="1610931" y="42202"/>
                  </a:lnTo>
                  <a:lnTo>
                    <a:pt x="1701380" y="116408"/>
                  </a:lnTo>
                  <a:lnTo>
                    <a:pt x="1709394" y="115620"/>
                  </a:lnTo>
                  <a:lnTo>
                    <a:pt x="1718284" y="104775"/>
                  </a:lnTo>
                  <a:lnTo>
                    <a:pt x="1717497" y="96774"/>
                  </a:lnTo>
                  <a:lnTo>
                    <a:pt x="1680184" y="66167"/>
                  </a:lnTo>
                  <a:lnTo>
                    <a:pt x="1954987" y="110236"/>
                  </a:lnTo>
                  <a:lnTo>
                    <a:pt x="1909991" y="127647"/>
                  </a:lnTo>
                  <a:lnTo>
                    <a:pt x="1906739" y="135001"/>
                  </a:lnTo>
                  <a:lnTo>
                    <a:pt x="1911794" y="148082"/>
                  </a:lnTo>
                  <a:lnTo>
                    <a:pt x="1919147" y="151333"/>
                  </a:lnTo>
                  <a:lnTo>
                    <a:pt x="2028278" y="109118"/>
                  </a:lnTo>
                  <a:close/>
                </a:path>
                <a:path w="2784475" h="870585">
                  <a:moveTo>
                    <a:pt x="2386660" y="689559"/>
                  </a:moveTo>
                  <a:lnTo>
                    <a:pt x="2381161" y="683691"/>
                  </a:lnTo>
                  <a:lnTo>
                    <a:pt x="2367140" y="683234"/>
                  </a:lnTo>
                  <a:lnTo>
                    <a:pt x="2361273" y="688733"/>
                  </a:lnTo>
                  <a:lnTo>
                    <a:pt x="2359685" y="736955"/>
                  </a:lnTo>
                  <a:lnTo>
                    <a:pt x="2219756" y="477812"/>
                  </a:lnTo>
                  <a:lnTo>
                    <a:pt x="2260955" y="502932"/>
                  </a:lnTo>
                  <a:lnTo>
                    <a:pt x="2268778" y="501040"/>
                  </a:lnTo>
                  <a:lnTo>
                    <a:pt x="2276081" y="489064"/>
                  </a:lnTo>
                  <a:lnTo>
                    <a:pt x="2274176" y="481253"/>
                  </a:lnTo>
                  <a:lnTo>
                    <a:pt x="2174290" y="420331"/>
                  </a:lnTo>
                  <a:lnTo>
                    <a:pt x="2170430" y="537273"/>
                  </a:lnTo>
                  <a:lnTo>
                    <a:pt x="2175929" y="543140"/>
                  </a:lnTo>
                  <a:lnTo>
                    <a:pt x="2189950" y="543598"/>
                  </a:lnTo>
                  <a:lnTo>
                    <a:pt x="2195817" y="538111"/>
                  </a:lnTo>
                  <a:lnTo>
                    <a:pt x="2197404" y="489877"/>
                  </a:lnTo>
                  <a:lnTo>
                    <a:pt x="2337333" y="749020"/>
                  </a:lnTo>
                  <a:lnTo>
                    <a:pt x="2296134" y="723900"/>
                  </a:lnTo>
                  <a:lnTo>
                    <a:pt x="2288324" y="725792"/>
                  </a:lnTo>
                  <a:lnTo>
                    <a:pt x="2281021" y="737768"/>
                  </a:lnTo>
                  <a:lnTo>
                    <a:pt x="2282914" y="745578"/>
                  </a:lnTo>
                  <a:lnTo>
                    <a:pt x="2382799" y="806500"/>
                  </a:lnTo>
                  <a:lnTo>
                    <a:pt x="2386660" y="689559"/>
                  </a:lnTo>
                  <a:close/>
                </a:path>
                <a:path w="2784475" h="870585">
                  <a:moveTo>
                    <a:pt x="2605849" y="189026"/>
                  </a:moveTo>
                  <a:lnTo>
                    <a:pt x="2524417" y="105003"/>
                  </a:lnTo>
                  <a:lnTo>
                    <a:pt x="2516378" y="104876"/>
                  </a:lnTo>
                  <a:lnTo>
                    <a:pt x="2506307" y="114642"/>
                  </a:lnTo>
                  <a:lnTo>
                    <a:pt x="2506180" y="122682"/>
                  </a:lnTo>
                  <a:lnTo>
                    <a:pt x="2539758" y="157340"/>
                  </a:lnTo>
                  <a:lnTo>
                    <a:pt x="2393289" y="116332"/>
                  </a:lnTo>
                  <a:lnTo>
                    <a:pt x="2439987" y="104152"/>
                  </a:lnTo>
                  <a:lnTo>
                    <a:pt x="2444051" y="97218"/>
                  </a:lnTo>
                  <a:lnTo>
                    <a:pt x="2440521" y="83642"/>
                  </a:lnTo>
                  <a:lnTo>
                    <a:pt x="2433574" y="79578"/>
                  </a:lnTo>
                  <a:lnTo>
                    <a:pt x="2426792" y="81343"/>
                  </a:lnTo>
                  <a:lnTo>
                    <a:pt x="2320366" y="109093"/>
                  </a:lnTo>
                  <a:lnTo>
                    <a:pt x="2401786" y="193116"/>
                  </a:lnTo>
                  <a:lnTo>
                    <a:pt x="2409825" y="193243"/>
                  </a:lnTo>
                  <a:lnTo>
                    <a:pt x="2419908" y="183476"/>
                  </a:lnTo>
                  <a:lnTo>
                    <a:pt x="2420023" y="175437"/>
                  </a:lnTo>
                  <a:lnTo>
                    <a:pt x="2386444" y="140792"/>
                  </a:lnTo>
                  <a:lnTo>
                    <a:pt x="2532913" y="181800"/>
                  </a:lnTo>
                  <a:lnTo>
                    <a:pt x="2486215" y="193967"/>
                  </a:lnTo>
                  <a:lnTo>
                    <a:pt x="2482151" y="200901"/>
                  </a:lnTo>
                  <a:lnTo>
                    <a:pt x="2485694" y="214477"/>
                  </a:lnTo>
                  <a:lnTo>
                    <a:pt x="2492629" y="218554"/>
                  </a:lnTo>
                  <a:lnTo>
                    <a:pt x="2605849" y="189026"/>
                  </a:lnTo>
                  <a:close/>
                </a:path>
                <a:path w="2784475" h="870585">
                  <a:moveTo>
                    <a:pt x="2784462" y="612609"/>
                  </a:moveTo>
                  <a:lnTo>
                    <a:pt x="2751899" y="500227"/>
                  </a:lnTo>
                  <a:lnTo>
                    <a:pt x="2670098" y="583882"/>
                  </a:lnTo>
                  <a:lnTo>
                    <a:pt x="2670187" y="591921"/>
                  </a:lnTo>
                  <a:lnTo>
                    <a:pt x="2680220" y="601726"/>
                  </a:lnTo>
                  <a:lnTo>
                    <a:pt x="2688259" y="601637"/>
                  </a:lnTo>
                  <a:lnTo>
                    <a:pt x="2722003" y="567131"/>
                  </a:lnTo>
                  <a:lnTo>
                    <a:pt x="2680233" y="733412"/>
                  </a:lnTo>
                  <a:lnTo>
                    <a:pt x="2666809" y="687057"/>
                  </a:lnTo>
                  <a:lnTo>
                    <a:pt x="2659761" y="683183"/>
                  </a:lnTo>
                  <a:lnTo>
                    <a:pt x="2646286" y="687082"/>
                  </a:lnTo>
                  <a:lnTo>
                    <a:pt x="2642412" y="694131"/>
                  </a:lnTo>
                  <a:lnTo>
                    <a:pt x="2674963" y="806513"/>
                  </a:lnTo>
                  <a:lnTo>
                    <a:pt x="2756763" y="722858"/>
                  </a:lnTo>
                  <a:lnTo>
                    <a:pt x="2756674" y="714819"/>
                  </a:lnTo>
                  <a:lnTo>
                    <a:pt x="2746641" y="705002"/>
                  </a:lnTo>
                  <a:lnTo>
                    <a:pt x="2738602" y="705091"/>
                  </a:lnTo>
                  <a:lnTo>
                    <a:pt x="2704871" y="739597"/>
                  </a:lnTo>
                  <a:lnTo>
                    <a:pt x="2746629" y="573328"/>
                  </a:lnTo>
                  <a:lnTo>
                    <a:pt x="2760065" y="619671"/>
                  </a:lnTo>
                  <a:lnTo>
                    <a:pt x="2767101" y="623557"/>
                  </a:lnTo>
                  <a:lnTo>
                    <a:pt x="2780576" y="619645"/>
                  </a:lnTo>
                  <a:lnTo>
                    <a:pt x="2784462" y="61260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248385" y="1600923"/>
              <a:ext cx="223570" cy="118262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5589778" y="1268856"/>
              <a:ext cx="2098675" cy="1382395"/>
            </a:xfrm>
            <a:custGeom>
              <a:avLst/>
              <a:gdLst/>
              <a:ahLst/>
              <a:cxnLst/>
              <a:rect l="l" t="t" r="r" b="b"/>
              <a:pathLst>
                <a:path w="2098675" h="1382395">
                  <a:moveTo>
                    <a:pt x="567588" y="100888"/>
                  </a:moveTo>
                  <a:lnTo>
                    <a:pt x="461645" y="51244"/>
                  </a:lnTo>
                  <a:lnTo>
                    <a:pt x="454075" y="53987"/>
                  </a:lnTo>
                  <a:lnTo>
                    <a:pt x="448132" y="66687"/>
                  </a:lnTo>
                  <a:lnTo>
                    <a:pt x="450862" y="74244"/>
                  </a:lnTo>
                  <a:lnTo>
                    <a:pt x="494563" y="94729"/>
                  </a:lnTo>
                  <a:lnTo>
                    <a:pt x="70751" y="132905"/>
                  </a:lnTo>
                  <a:lnTo>
                    <a:pt x="110083" y="104940"/>
                  </a:lnTo>
                  <a:lnTo>
                    <a:pt x="111417" y="97015"/>
                  </a:lnTo>
                  <a:lnTo>
                    <a:pt x="103289" y="85585"/>
                  </a:lnTo>
                  <a:lnTo>
                    <a:pt x="95364" y="84239"/>
                  </a:lnTo>
                  <a:lnTo>
                    <a:pt x="0" y="152019"/>
                  </a:lnTo>
                  <a:lnTo>
                    <a:pt x="102768" y="200190"/>
                  </a:lnTo>
                  <a:lnTo>
                    <a:pt x="106248" y="200240"/>
                  </a:lnTo>
                  <a:lnTo>
                    <a:pt x="109308" y="199136"/>
                  </a:lnTo>
                  <a:lnTo>
                    <a:pt x="112356" y="198031"/>
                  </a:lnTo>
                  <a:lnTo>
                    <a:pt x="114998" y="195757"/>
                  </a:lnTo>
                  <a:lnTo>
                    <a:pt x="119456" y="186232"/>
                  </a:lnTo>
                  <a:lnTo>
                    <a:pt x="116725" y="178676"/>
                  </a:lnTo>
                  <a:lnTo>
                    <a:pt x="73025" y="158203"/>
                  </a:lnTo>
                  <a:lnTo>
                    <a:pt x="496836" y="120015"/>
                  </a:lnTo>
                  <a:lnTo>
                    <a:pt x="457504" y="147980"/>
                  </a:lnTo>
                  <a:lnTo>
                    <a:pt x="456158" y="155905"/>
                  </a:lnTo>
                  <a:lnTo>
                    <a:pt x="464286" y="167335"/>
                  </a:lnTo>
                  <a:lnTo>
                    <a:pt x="472224" y="168681"/>
                  </a:lnTo>
                  <a:lnTo>
                    <a:pt x="567588" y="100888"/>
                  </a:lnTo>
                  <a:close/>
                </a:path>
                <a:path w="2098675" h="1382395">
                  <a:moveTo>
                    <a:pt x="1413141" y="295490"/>
                  </a:moveTo>
                  <a:lnTo>
                    <a:pt x="1410195" y="288010"/>
                  </a:lnTo>
                  <a:lnTo>
                    <a:pt x="1397330" y="282409"/>
                  </a:lnTo>
                  <a:lnTo>
                    <a:pt x="1389849" y="285356"/>
                  </a:lnTo>
                  <a:lnTo>
                    <a:pt x="1370596" y="329615"/>
                  </a:lnTo>
                  <a:lnTo>
                    <a:pt x="1339875" y="70192"/>
                  </a:lnTo>
                  <a:lnTo>
                    <a:pt x="1368933" y="108724"/>
                  </a:lnTo>
                  <a:lnTo>
                    <a:pt x="1376895" y="109842"/>
                  </a:lnTo>
                  <a:lnTo>
                    <a:pt x="1388097" y="101396"/>
                  </a:lnTo>
                  <a:lnTo>
                    <a:pt x="1389214" y="93433"/>
                  </a:lnTo>
                  <a:lnTo>
                    <a:pt x="1318780" y="0"/>
                  </a:lnTo>
                  <a:lnTo>
                    <a:pt x="1272120" y="107302"/>
                  </a:lnTo>
                  <a:lnTo>
                    <a:pt x="1275067" y="114782"/>
                  </a:lnTo>
                  <a:lnTo>
                    <a:pt x="1287932" y="120370"/>
                  </a:lnTo>
                  <a:lnTo>
                    <a:pt x="1295412" y="117424"/>
                  </a:lnTo>
                  <a:lnTo>
                    <a:pt x="1314653" y="73177"/>
                  </a:lnTo>
                  <a:lnTo>
                    <a:pt x="1345374" y="332600"/>
                  </a:lnTo>
                  <a:lnTo>
                    <a:pt x="1316329" y="294068"/>
                  </a:lnTo>
                  <a:lnTo>
                    <a:pt x="1308366" y="292950"/>
                  </a:lnTo>
                  <a:lnTo>
                    <a:pt x="1297165" y="301396"/>
                  </a:lnTo>
                  <a:lnTo>
                    <a:pt x="1296047" y="309359"/>
                  </a:lnTo>
                  <a:lnTo>
                    <a:pt x="1366481" y="402780"/>
                  </a:lnTo>
                  <a:lnTo>
                    <a:pt x="1413141" y="295490"/>
                  </a:lnTo>
                  <a:close/>
                </a:path>
                <a:path w="2098675" h="1382395">
                  <a:moveTo>
                    <a:pt x="2098649" y="880973"/>
                  </a:moveTo>
                  <a:lnTo>
                    <a:pt x="2090597" y="764324"/>
                  </a:lnTo>
                  <a:lnTo>
                    <a:pt x="1989226" y="705942"/>
                  </a:lnTo>
                  <a:lnTo>
                    <a:pt x="1981466" y="708037"/>
                  </a:lnTo>
                  <a:lnTo>
                    <a:pt x="1974469" y="720191"/>
                  </a:lnTo>
                  <a:lnTo>
                    <a:pt x="1976551" y="727951"/>
                  </a:lnTo>
                  <a:lnTo>
                    <a:pt x="2018372" y="752030"/>
                  </a:lnTo>
                  <a:lnTo>
                    <a:pt x="1292415" y="756272"/>
                  </a:lnTo>
                  <a:lnTo>
                    <a:pt x="1333957" y="731723"/>
                  </a:lnTo>
                  <a:lnTo>
                    <a:pt x="1335951" y="723925"/>
                  </a:lnTo>
                  <a:lnTo>
                    <a:pt x="1328813" y="711847"/>
                  </a:lnTo>
                  <a:lnTo>
                    <a:pt x="1321028" y="709853"/>
                  </a:lnTo>
                  <a:lnTo>
                    <a:pt x="1220406" y="769340"/>
                  </a:lnTo>
                  <a:lnTo>
                    <a:pt x="1268552" y="662825"/>
                  </a:lnTo>
                  <a:lnTo>
                    <a:pt x="1265707" y="655307"/>
                  </a:lnTo>
                  <a:lnTo>
                    <a:pt x="1252918" y="649528"/>
                  </a:lnTo>
                  <a:lnTo>
                    <a:pt x="1245400" y="652373"/>
                  </a:lnTo>
                  <a:lnTo>
                    <a:pt x="1225537" y="696353"/>
                  </a:lnTo>
                  <a:lnTo>
                    <a:pt x="1192784" y="381749"/>
                  </a:lnTo>
                  <a:lnTo>
                    <a:pt x="1221282" y="420687"/>
                  </a:lnTo>
                  <a:lnTo>
                    <a:pt x="1229233" y="421919"/>
                  </a:lnTo>
                  <a:lnTo>
                    <a:pt x="1240548" y="413639"/>
                  </a:lnTo>
                  <a:lnTo>
                    <a:pt x="1241780" y="405688"/>
                  </a:lnTo>
                  <a:lnTo>
                    <a:pt x="1172679" y="311277"/>
                  </a:lnTo>
                  <a:lnTo>
                    <a:pt x="1124508" y="417893"/>
                  </a:lnTo>
                  <a:lnTo>
                    <a:pt x="1127340" y="425424"/>
                  </a:lnTo>
                  <a:lnTo>
                    <a:pt x="1140129" y="431190"/>
                  </a:lnTo>
                  <a:lnTo>
                    <a:pt x="1147648" y="428358"/>
                  </a:lnTo>
                  <a:lnTo>
                    <a:pt x="1167523" y="384378"/>
                  </a:lnTo>
                  <a:lnTo>
                    <a:pt x="1200264" y="698982"/>
                  </a:lnTo>
                  <a:lnTo>
                    <a:pt x="1171765" y="660031"/>
                  </a:lnTo>
                  <a:lnTo>
                    <a:pt x="1163828" y="658812"/>
                  </a:lnTo>
                  <a:lnTo>
                    <a:pt x="1152499" y="667092"/>
                  </a:lnTo>
                  <a:lnTo>
                    <a:pt x="1151280" y="675043"/>
                  </a:lnTo>
                  <a:lnTo>
                    <a:pt x="1220304" y="769404"/>
                  </a:lnTo>
                  <a:lnTo>
                    <a:pt x="1207592" y="885647"/>
                  </a:lnTo>
                  <a:lnTo>
                    <a:pt x="1212634" y="891921"/>
                  </a:lnTo>
                  <a:lnTo>
                    <a:pt x="1226578" y="893445"/>
                  </a:lnTo>
                  <a:lnTo>
                    <a:pt x="1232852" y="888415"/>
                  </a:lnTo>
                  <a:lnTo>
                    <a:pt x="1238110" y="840447"/>
                  </a:lnTo>
                  <a:lnTo>
                    <a:pt x="1452079" y="1321028"/>
                  </a:lnTo>
                  <a:lnTo>
                    <a:pt x="1412913" y="1292834"/>
                  </a:lnTo>
                  <a:lnTo>
                    <a:pt x="1404988" y="1294130"/>
                  </a:lnTo>
                  <a:lnTo>
                    <a:pt x="1396784" y="1305509"/>
                  </a:lnTo>
                  <a:lnTo>
                    <a:pt x="1398079" y="1313446"/>
                  </a:lnTo>
                  <a:lnTo>
                    <a:pt x="1493050" y="1381798"/>
                  </a:lnTo>
                  <a:lnTo>
                    <a:pt x="1505800" y="1265491"/>
                  </a:lnTo>
                  <a:lnTo>
                    <a:pt x="1500759" y="1259217"/>
                  </a:lnTo>
                  <a:lnTo>
                    <a:pt x="1486814" y="1257693"/>
                  </a:lnTo>
                  <a:lnTo>
                    <a:pt x="1480553" y="1262722"/>
                  </a:lnTo>
                  <a:lnTo>
                    <a:pt x="1475282" y="1310690"/>
                  </a:lnTo>
                  <a:lnTo>
                    <a:pt x="1261313" y="830122"/>
                  </a:lnTo>
                  <a:lnTo>
                    <a:pt x="1300467" y="858304"/>
                  </a:lnTo>
                  <a:lnTo>
                    <a:pt x="1308404" y="857008"/>
                  </a:lnTo>
                  <a:lnTo>
                    <a:pt x="1316609" y="845629"/>
                  </a:lnTo>
                  <a:lnTo>
                    <a:pt x="1315313" y="837692"/>
                  </a:lnTo>
                  <a:lnTo>
                    <a:pt x="1220825" y="769721"/>
                  </a:lnTo>
                  <a:lnTo>
                    <a:pt x="1318679" y="826008"/>
                  </a:lnTo>
                  <a:lnTo>
                    <a:pt x="1322133" y="826363"/>
                  </a:lnTo>
                  <a:lnTo>
                    <a:pt x="1325283" y="825512"/>
                  </a:lnTo>
                  <a:lnTo>
                    <a:pt x="1328420" y="824674"/>
                  </a:lnTo>
                  <a:lnTo>
                    <a:pt x="1331226" y="822629"/>
                  </a:lnTo>
                  <a:lnTo>
                    <a:pt x="1336484" y="813511"/>
                  </a:lnTo>
                  <a:lnTo>
                    <a:pt x="1334389" y="805738"/>
                  </a:lnTo>
                  <a:lnTo>
                    <a:pt x="1292567" y="781672"/>
                  </a:lnTo>
                  <a:lnTo>
                    <a:pt x="2018525" y="777417"/>
                  </a:lnTo>
                  <a:lnTo>
                    <a:pt x="1976983" y="801979"/>
                  </a:lnTo>
                  <a:lnTo>
                    <a:pt x="1974989" y="809764"/>
                  </a:lnTo>
                  <a:lnTo>
                    <a:pt x="1982127" y="821842"/>
                  </a:lnTo>
                  <a:lnTo>
                    <a:pt x="1989912" y="823849"/>
                  </a:lnTo>
                  <a:lnTo>
                    <a:pt x="2089531" y="764959"/>
                  </a:lnTo>
                  <a:lnTo>
                    <a:pt x="1992960" y="828700"/>
                  </a:lnTo>
                  <a:lnTo>
                    <a:pt x="1991347" y="836587"/>
                  </a:lnTo>
                  <a:lnTo>
                    <a:pt x="1999068" y="848296"/>
                  </a:lnTo>
                  <a:lnTo>
                    <a:pt x="2006942" y="849909"/>
                  </a:lnTo>
                  <a:lnTo>
                    <a:pt x="2047214" y="823315"/>
                  </a:lnTo>
                  <a:lnTo>
                    <a:pt x="1805813" y="1311465"/>
                  </a:lnTo>
                  <a:lnTo>
                    <a:pt x="1802498" y="1263319"/>
                  </a:lnTo>
                  <a:lnTo>
                    <a:pt x="1796427" y="1258036"/>
                  </a:lnTo>
                  <a:lnTo>
                    <a:pt x="1782432" y="1259001"/>
                  </a:lnTo>
                  <a:lnTo>
                    <a:pt x="1777161" y="1265072"/>
                  </a:lnTo>
                  <a:lnTo>
                    <a:pt x="1785200" y="1381798"/>
                  </a:lnTo>
                  <a:lnTo>
                    <a:pt x="1882851" y="1317332"/>
                  </a:lnTo>
                  <a:lnTo>
                    <a:pt x="1884464" y="1309458"/>
                  </a:lnTo>
                  <a:lnTo>
                    <a:pt x="1876729" y="1297749"/>
                  </a:lnTo>
                  <a:lnTo>
                    <a:pt x="1868855" y="1296136"/>
                  </a:lnTo>
                  <a:lnTo>
                    <a:pt x="1828584" y="1322717"/>
                  </a:lnTo>
                  <a:lnTo>
                    <a:pt x="2069985" y="834580"/>
                  </a:lnTo>
                  <a:lnTo>
                    <a:pt x="2073300" y="882726"/>
                  </a:lnTo>
                  <a:lnTo>
                    <a:pt x="2079371" y="887996"/>
                  </a:lnTo>
                  <a:lnTo>
                    <a:pt x="2093366" y="887044"/>
                  </a:lnTo>
                  <a:lnTo>
                    <a:pt x="2098649" y="8809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6080">
              <a:lnSpc>
                <a:spcPct val="100000"/>
              </a:lnSpc>
              <a:spcBef>
                <a:spcPts val="100"/>
              </a:spcBef>
            </a:pPr>
            <a:r>
              <a:rPr b="0" dirty="0">
                <a:latin typeface="Carlito"/>
                <a:cs typeface="Carlito"/>
              </a:rPr>
              <a:t>Unsupervised</a:t>
            </a:r>
            <a:r>
              <a:rPr b="0" spc="-175" dirty="0">
                <a:latin typeface="Carlito"/>
                <a:cs typeface="Carlito"/>
              </a:rPr>
              <a:t> </a:t>
            </a:r>
            <a:r>
              <a:rPr b="0" spc="-10" dirty="0">
                <a:latin typeface="Carlito"/>
                <a:cs typeface="Carlito"/>
              </a:rPr>
              <a:t>Learning</a:t>
            </a:r>
          </a:p>
        </p:txBody>
      </p:sp>
      <p:sp>
        <p:nvSpPr>
          <p:cNvPr id="54" name="object 54"/>
          <p:cNvSpPr txBox="1"/>
          <p:nvPr/>
        </p:nvSpPr>
        <p:spPr>
          <a:xfrm>
            <a:off x="8425815" y="6422072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98989"/>
                </a:solidFill>
                <a:latin typeface="Carlito"/>
                <a:cs typeface="Carlito"/>
              </a:rPr>
              <a:t>33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5" name="Group 2054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4643" y="744469"/>
            <a:ext cx="8005589" cy="5349671"/>
            <a:chOff x="752858" y="744469"/>
            <a:chExt cx="10674117" cy="5349671"/>
          </a:xfrm>
        </p:grpSpPr>
        <p:sp>
          <p:nvSpPr>
            <p:cNvPr id="2056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7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2059" name="Rectangle 2058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C57B8B-8669-BD26-0091-431A8A245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639" y="634028"/>
            <a:ext cx="2516957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sz="2900" b="0" i="0"/>
              <a:t>Learning Regression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691596-E00C-3DDD-00C8-A78B409E5B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15639" y="4436462"/>
            <a:ext cx="2516957" cy="1794656"/>
          </a:xfrm>
        </p:spPr>
        <p:txBody>
          <a:bodyPr vert="horz" lIns="91440" tIns="45720" rIns="91440" bIns="45720" rtlCol="0">
            <a:normAutofit/>
          </a:bodyPr>
          <a:lstStyle/>
          <a:p>
            <a:pPr algn="ctr" defTabSz="914400">
              <a:lnSpc>
                <a:spcPct val="102000"/>
              </a:lnSpc>
              <a:spcAft>
                <a:spcPts val="600"/>
              </a:spcAft>
            </a:pPr>
            <a:r>
              <a:rPr lang="en-US" b="0" i="0" cap="all"/>
              <a:t>Thank you:</a:t>
            </a:r>
          </a:p>
          <a:p>
            <a:pPr algn="ctr" defTabSz="914400">
              <a:lnSpc>
                <a:spcPct val="102000"/>
              </a:lnSpc>
              <a:spcAft>
                <a:spcPts val="600"/>
              </a:spcAft>
            </a:pPr>
            <a:r>
              <a:rPr lang="en-US" b="0" i="0" cap="all"/>
              <a:t>Yibi</a:t>
            </a:r>
            <a:r>
              <a:rPr lang="en-US" b="0" i="0" cap="all" spc="-45"/>
              <a:t> </a:t>
            </a:r>
            <a:r>
              <a:rPr lang="en-US" b="0" i="0" cap="all" spc="-10"/>
              <a:t>Huang</a:t>
            </a:r>
            <a:endParaRPr lang="en-US" b="0" i="0" cap="all"/>
          </a:p>
          <a:p>
            <a:pPr marR="5080" algn="ctr" defTabSz="914400">
              <a:lnSpc>
                <a:spcPct val="102000"/>
              </a:lnSpc>
              <a:spcAft>
                <a:spcPts val="600"/>
              </a:spcAft>
            </a:pPr>
            <a:r>
              <a:rPr lang="en-US" b="0" i="0" cap="all"/>
              <a:t>Department</a:t>
            </a:r>
            <a:r>
              <a:rPr lang="en-US" b="0" i="0" cap="all" spc="10"/>
              <a:t> </a:t>
            </a:r>
            <a:r>
              <a:rPr lang="en-US" b="0" i="0" cap="all"/>
              <a:t>of</a:t>
            </a:r>
            <a:r>
              <a:rPr lang="en-US" b="0" i="0" cap="all" spc="15"/>
              <a:t> </a:t>
            </a:r>
            <a:r>
              <a:rPr lang="en-US" b="0" i="0" cap="all" spc="-10"/>
              <a:t>Statistics University</a:t>
            </a:r>
            <a:r>
              <a:rPr lang="en-US" b="0" i="0" cap="all" spc="10"/>
              <a:t> </a:t>
            </a:r>
            <a:r>
              <a:rPr lang="en-US" b="0" i="0" cap="all"/>
              <a:t>of</a:t>
            </a:r>
            <a:r>
              <a:rPr lang="en-US" b="0" i="0" cap="all" spc="10"/>
              <a:t> </a:t>
            </a:r>
            <a:r>
              <a:rPr lang="en-US" b="0" i="0" cap="all" spc="-10"/>
              <a:t>Chicago</a:t>
            </a:r>
            <a:endParaRPr lang="en-US" b="0" i="0" cap="all"/>
          </a:p>
          <a:p>
            <a:pPr algn="ctr" defTabSz="914400">
              <a:lnSpc>
                <a:spcPct val="102000"/>
              </a:lnSpc>
              <a:spcAft>
                <a:spcPts val="600"/>
              </a:spcAft>
            </a:pPr>
            <a:endParaRPr lang="en-US" b="0" i="0" cap="all"/>
          </a:p>
        </p:txBody>
      </p:sp>
      <p:sp>
        <p:nvSpPr>
          <p:cNvPr id="2061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486872" y="634028"/>
            <a:ext cx="2456751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3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371002" y="2016617"/>
            <a:ext cx="2456260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A3F4D2B-B229-B15A-A6D5-5BEDCDC8F5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34267" y="1406388"/>
            <a:ext cx="4244416" cy="424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10256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75734" y="2816038"/>
            <a:ext cx="5540509" cy="439606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L="25168">
              <a:spcBef>
                <a:spcPts val="218"/>
              </a:spcBef>
            </a:pPr>
            <a:r>
              <a:rPr sz="2675" b="1" dirty="0">
                <a:solidFill>
                  <a:srgbClr val="22373A"/>
                </a:solidFill>
                <a:latin typeface="Arial"/>
                <a:cs typeface="Arial"/>
                <a:hlinkClick r:id="rId2" action="ppaction://hlinksldjump"/>
              </a:rPr>
              <a:t>Simple Linear Regression </a:t>
            </a:r>
            <a:r>
              <a:rPr sz="2675" b="1" spc="-20" dirty="0">
                <a:solidFill>
                  <a:srgbClr val="22373A"/>
                </a:solidFill>
                <a:latin typeface="Arial"/>
                <a:cs typeface="Arial"/>
                <a:hlinkClick r:id="rId2" action="ppaction://hlinksldjump"/>
              </a:rPr>
              <a:t>Models</a:t>
            </a:r>
            <a:endParaRPr sz="2675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700895" y="3500680"/>
            <a:ext cx="5749395" cy="20134"/>
            <a:chOff x="856205" y="1766547"/>
            <a:chExt cx="2901315" cy="10160"/>
          </a:xfrm>
        </p:grpSpPr>
        <p:sp>
          <p:nvSpPr>
            <p:cNvPr id="4" name="object 4"/>
            <p:cNvSpPr/>
            <p:nvPr/>
          </p:nvSpPr>
          <p:spPr>
            <a:xfrm>
              <a:off x="858735" y="1769078"/>
              <a:ext cx="2896235" cy="5080"/>
            </a:xfrm>
            <a:custGeom>
              <a:avLst/>
              <a:gdLst/>
              <a:ahLst/>
              <a:cxnLst/>
              <a:rect l="l" t="t" r="r" b="b"/>
              <a:pathLst>
                <a:path w="2896235" h="5080">
                  <a:moveTo>
                    <a:pt x="0" y="5060"/>
                  </a:moveTo>
                  <a:lnTo>
                    <a:pt x="0" y="0"/>
                  </a:lnTo>
                  <a:lnTo>
                    <a:pt x="2895625" y="0"/>
                  </a:lnTo>
                  <a:lnTo>
                    <a:pt x="289562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5" name="object 5"/>
            <p:cNvSpPr/>
            <p:nvPr/>
          </p:nvSpPr>
          <p:spPr>
            <a:xfrm>
              <a:off x="858735" y="1769078"/>
              <a:ext cx="2896235" cy="5080"/>
            </a:xfrm>
            <a:custGeom>
              <a:avLst/>
              <a:gdLst/>
              <a:ahLst/>
              <a:cxnLst/>
              <a:rect l="l" t="t" r="r" b="b"/>
              <a:pathLst>
                <a:path w="2896235" h="5080">
                  <a:moveTo>
                    <a:pt x="0" y="5060"/>
                  </a:moveTo>
                  <a:lnTo>
                    <a:pt x="0" y="0"/>
                  </a:lnTo>
                  <a:lnTo>
                    <a:pt x="2895625" y="0"/>
                  </a:lnTo>
                  <a:lnTo>
                    <a:pt x="2895625" y="5060"/>
                  </a:lnTo>
                  <a:lnTo>
                    <a:pt x="0" y="5060"/>
                  </a:lnTo>
                  <a:close/>
                </a:path>
              </a:pathLst>
            </a:custGeom>
            <a:ln w="5060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6" name="object 6"/>
            <p:cNvSpPr/>
            <p:nvPr/>
          </p:nvSpPr>
          <p:spPr>
            <a:xfrm>
              <a:off x="858735" y="1769078"/>
              <a:ext cx="0" cy="5080"/>
            </a:xfrm>
            <a:custGeom>
              <a:avLst/>
              <a:gdLst/>
              <a:ahLst/>
              <a:cxnLst/>
              <a:rect l="l" t="t" r="r" b="b"/>
              <a:pathLst>
                <a:path h="5080">
                  <a:moveTo>
                    <a:pt x="0" y="5060"/>
                  </a:moveTo>
                  <a:lnTo>
                    <a:pt x="0" y="0"/>
                  </a:lnTo>
                  <a:lnTo>
                    <a:pt x="0" y="5060"/>
                  </a:lnTo>
                  <a:close/>
                </a:path>
                <a:path h="5080">
                  <a:moveTo>
                    <a:pt x="0" y="0"/>
                  </a:moveTo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7" name="object 7"/>
            <p:cNvSpPr/>
            <p:nvPr/>
          </p:nvSpPr>
          <p:spPr>
            <a:xfrm>
              <a:off x="858735" y="1769078"/>
              <a:ext cx="0" cy="5080"/>
            </a:xfrm>
            <a:custGeom>
              <a:avLst/>
              <a:gdLst/>
              <a:ahLst/>
              <a:cxnLst/>
              <a:rect l="l" t="t" r="r" b="b"/>
              <a:pathLst>
                <a:path h="5080">
                  <a:moveTo>
                    <a:pt x="0" y="5060"/>
                  </a:moveTo>
                  <a:lnTo>
                    <a:pt x="0" y="0"/>
                  </a:lnTo>
                  <a:lnTo>
                    <a:pt x="0" y="5060"/>
                  </a:lnTo>
                  <a:close/>
                </a:path>
              </a:pathLst>
            </a:custGeom>
            <a:ln w="5060">
              <a:solidFill>
                <a:srgbClr val="EB801A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7734" y="342938"/>
            <a:ext cx="12570946" cy="417810"/>
          </a:xfrm>
          <a:prstGeom prst="rect">
            <a:avLst/>
          </a:prstGeom>
        </p:spPr>
        <p:txBody>
          <a:bodyPr vert="horz" wrap="square" lIns="0" tIns="33975" rIns="0" bIns="0" rtlCol="0" anchor="ctr">
            <a:spAutoFit/>
          </a:bodyPr>
          <a:lstStyle/>
          <a:p>
            <a:pPr marL="75503">
              <a:spcBef>
                <a:spcPts val="268"/>
              </a:spcBef>
            </a:pPr>
            <a:r>
              <a:rPr sz="2800" dirty="0"/>
              <a:t>Example:</a:t>
            </a:r>
            <a:r>
              <a:rPr sz="2800" spc="436" dirty="0"/>
              <a:t> </a:t>
            </a:r>
            <a:r>
              <a:rPr sz="2800" dirty="0"/>
              <a:t>Pearson’s</a:t>
            </a:r>
            <a:r>
              <a:rPr sz="2800" spc="238" dirty="0"/>
              <a:t> </a:t>
            </a:r>
            <a:r>
              <a:rPr sz="2800" dirty="0"/>
              <a:t>Father-and-Son</a:t>
            </a:r>
            <a:r>
              <a:rPr sz="2800" spc="238" dirty="0"/>
              <a:t> </a:t>
            </a:r>
            <a:r>
              <a:rPr sz="2800" spc="-40" dirty="0"/>
              <a:t>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2410" y="915334"/>
            <a:ext cx="7756461" cy="339327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25168">
              <a:spcBef>
                <a:spcPts val="268"/>
              </a:spcBef>
            </a:pP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Father-son</a:t>
            </a:r>
            <a:r>
              <a:rPr sz="1982" spc="11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pairs</a:t>
            </a:r>
            <a:r>
              <a:rPr sz="1982" spc="11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are</a:t>
            </a:r>
            <a:r>
              <a:rPr sz="1982" spc="12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grouped</a:t>
            </a:r>
            <a:r>
              <a:rPr sz="1982" spc="11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by</a:t>
            </a:r>
            <a:r>
              <a:rPr sz="1982" spc="11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father’s</a:t>
            </a:r>
            <a:r>
              <a:rPr sz="1982" spc="12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height,</a:t>
            </a:r>
            <a:r>
              <a:rPr sz="1982" spc="13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to</a:t>
            </a:r>
            <a:r>
              <a:rPr sz="1982" spc="11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the</a:t>
            </a:r>
            <a:r>
              <a:rPr sz="1982" spc="11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nearest</a:t>
            </a:r>
            <a:r>
              <a:rPr sz="1982" spc="12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spc="-20" dirty="0">
                <a:solidFill>
                  <a:srgbClr val="22373A"/>
                </a:solidFill>
                <a:latin typeface="Arial"/>
                <a:cs typeface="Arial"/>
              </a:rPr>
              <a:t>inch.</a:t>
            </a:r>
            <a:endParaRPr sz="1982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23543" y="5664098"/>
            <a:ext cx="85568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09107" y="5646164"/>
            <a:ext cx="85568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14058" y="5413189"/>
            <a:ext cx="85568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20204" y="5314400"/>
            <a:ext cx="85568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24996" y="5050592"/>
            <a:ext cx="103183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297" spc="-50" dirty="0">
                <a:latin typeface="Wingdings"/>
                <a:cs typeface="Wingdings"/>
              </a:rPr>
              <a:t>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90485" y="5116506"/>
            <a:ext cx="234053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297" dirty="0">
                <a:latin typeface="Wingdings"/>
                <a:cs typeface="Wingdings"/>
              </a:rPr>
              <a:t></a:t>
            </a:r>
            <a:r>
              <a:rPr sz="297" spc="860" dirty="0">
                <a:latin typeface="Times New Roman"/>
                <a:cs typeface="Times New Roman"/>
              </a:rPr>
              <a:t> </a:t>
            </a: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77797" y="4995693"/>
            <a:ext cx="265512" cy="7246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75503">
              <a:spcBef>
                <a:spcPts val="208"/>
              </a:spcBef>
            </a:pPr>
            <a:r>
              <a:rPr sz="297" dirty="0">
                <a:latin typeface="Wingdings"/>
                <a:cs typeface="Wingdings"/>
              </a:rPr>
              <a:t></a:t>
            </a:r>
            <a:r>
              <a:rPr sz="297" spc="317" dirty="0">
                <a:latin typeface="Times New Roman"/>
                <a:cs typeface="Times New Roman"/>
              </a:rPr>
              <a:t> </a:t>
            </a:r>
            <a:r>
              <a:rPr sz="446" spc="-149" baseline="18518" dirty="0">
                <a:latin typeface="Wingdings"/>
                <a:cs typeface="Wingdings"/>
              </a:rPr>
              <a:t></a:t>
            </a:r>
            <a:endParaRPr sz="446" baseline="18518">
              <a:latin typeface="Wingdings"/>
              <a:cs typeface="Wingding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32522" y="5046502"/>
            <a:ext cx="85568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45216" y="5092280"/>
            <a:ext cx="85568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45584" y="5146708"/>
            <a:ext cx="235311" cy="7246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75503">
              <a:spcBef>
                <a:spcPts val="208"/>
              </a:spcBef>
            </a:pPr>
            <a:r>
              <a:rPr sz="297" dirty="0">
                <a:latin typeface="Wingdings"/>
                <a:cs typeface="Wingdings"/>
              </a:rPr>
              <a:t></a:t>
            </a:r>
            <a:r>
              <a:rPr sz="297" spc="79" dirty="0">
                <a:latin typeface="Times New Roman"/>
                <a:cs typeface="Times New Roman"/>
              </a:rPr>
              <a:t> </a:t>
            </a:r>
            <a:r>
              <a:rPr sz="446" spc="-149" baseline="18518" dirty="0">
                <a:latin typeface="Wingdings"/>
                <a:cs typeface="Wingdings"/>
              </a:rPr>
              <a:t></a:t>
            </a:r>
            <a:endParaRPr sz="446" baseline="18518">
              <a:latin typeface="Wingdings"/>
              <a:cs typeface="Wingding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805610" y="5201136"/>
            <a:ext cx="181202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297" dirty="0">
                <a:latin typeface="Wingdings"/>
                <a:cs typeface="Wingdings"/>
              </a:rPr>
              <a:t></a:t>
            </a:r>
            <a:r>
              <a:rPr sz="297" spc="436" dirty="0">
                <a:latin typeface="Times New Roman"/>
                <a:cs typeface="Times New Roman"/>
              </a:rPr>
              <a:t> </a:t>
            </a: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60402" y="5112887"/>
            <a:ext cx="85568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778087" y="5019288"/>
            <a:ext cx="247895" cy="7246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75503">
              <a:spcBef>
                <a:spcPts val="208"/>
              </a:spcBef>
            </a:pPr>
            <a:r>
              <a:rPr sz="297" dirty="0">
                <a:latin typeface="Wingdings"/>
                <a:cs typeface="Wingdings"/>
              </a:rPr>
              <a:t></a:t>
            </a:r>
            <a:r>
              <a:rPr sz="297" spc="178" dirty="0">
                <a:latin typeface="Times New Roman"/>
                <a:cs typeface="Times New Roman"/>
              </a:rPr>
              <a:t> </a:t>
            </a:r>
            <a:r>
              <a:rPr sz="446" spc="-149" baseline="37037" dirty="0">
                <a:latin typeface="Wingdings"/>
                <a:cs typeface="Wingdings"/>
              </a:rPr>
              <a:t></a:t>
            </a:r>
            <a:endParaRPr sz="446" baseline="37037">
              <a:latin typeface="Wingdings"/>
              <a:cs typeface="Wingding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833773" y="5058772"/>
            <a:ext cx="198819" cy="7246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algn="ctr">
              <a:spcBef>
                <a:spcPts val="208"/>
              </a:spcBef>
            </a:pPr>
            <a:r>
              <a:rPr sz="297" spc="-50" dirty="0">
                <a:latin typeface="Wingdings"/>
                <a:cs typeface="Wingdings"/>
              </a:rPr>
              <a:t></a:t>
            </a:r>
            <a:r>
              <a:rPr sz="446" spc="-73" baseline="18518" dirty="0">
                <a:latin typeface="Wingdings"/>
                <a:cs typeface="Wingdings"/>
              </a:rPr>
              <a:t></a:t>
            </a:r>
            <a:endParaRPr sz="446" baseline="18518">
              <a:latin typeface="Wingdings"/>
              <a:cs typeface="Wingding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224058" y="5101404"/>
            <a:ext cx="222728" cy="7246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algn="ctr">
              <a:spcBef>
                <a:spcPts val="208"/>
              </a:spcBef>
            </a:pPr>
            <a:r>
              <a:rPr sz="297" spc="-50" dirty="0">
                <a:latin typeface="Wingdings"/>
                <a:cs typeface="Wingdings"/>
              </a:rPr>
              <a:t></a:t>
            </a:r>
            <a:r>
              <a:rPr sz="446" spc="-73" baseline="18518" dirty="0">
                <a:latin typeface="Wingdings"/>
                <a:cs typeface="Wingdings"/>
              </a:rPr>
              <a:t></a:t>
            </a:r>
            <a:endParaRPr sz="446" baseline="18518">
              <a:latin typeface="Wingdings"/>
              <a:cs typeface="Wingding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498555" y="5099044"/>
            <a:ext cx="85568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283525" y="5012525"/>
            <a:ext cx="85568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278143" y="4846407"/>
            <a:ext cx="85568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788457" y="4965803"/>
            <a:ext cx="208886" cy="7246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algn="ctr">
              <a:spcBef>
                <a:spcPts val="208"/>
              </a:spcBef>
            </a:pPr>
            <a:r>
              <a:rPr sz="297" spc="-50" dirty="0">
                <a:latin typeface="Wingdings"/>
                <a:cs typeface="Wingdings"/>
              </a:rPr>
              <a:t></a:t>
            </a:r>
            <a:r>
              <a:rPr sz="446" spc="-73" baseline="18518" dirty="0">
                <a:latin typeface="Wingdings"/>
                <a:cs typeface="Wingdings"/>
              </a:rPr>
              <a:t></a:t>
            </a:r>
            <a:endParaRPr sz="446" baseline="18518">
              <a:latin typeface="Wingdings"/>
              <a:cs typeface="Wingding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917603" y="4891553"/>
            <a:ext cx="174910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297" dirty="0">
                <a:latin typeface="Wingdings"/>
                <a:cs typeface="Wingdings"/>
              </a:rPr>
              <a:t></a:t>
            </a:r>
            <a:r>
              <a:rPr sz="297" spc="386" dirty="0">
                <a:latin typeface="Times New Roman"/>
                <a:cs typeface="Times New Roman"/>
              </a:rPr>
              <a:t> </a:t>
            </a: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151993" y="4919869"/>
            <a:ext cx="85568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161904" y="4945511"/>
            <a:ext cx="85568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235052" y="4781595"/>
            <a:ext cx="85568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512701" y="4779235"/>
            <a:ext cx="85568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363731" y="4919241"/>
            <a:ext cx="85568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372539" y="4850497"/>
            <a:ext cx="85568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660414" y="4839800"/>
            <a:ext cx="125835" cy="103627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lnSpc>
                <a:spcPts val="297"/>
              </a:lnSpc>
              <a:spcBef>
                <a:spcPts val="208"/>
              </a:spcBef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  <a:p>
            <a:pPr marL="65436">
              <a:lnSpc>
                <a:spcPts val="297"/>
              </a:lnSpc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663246" y="4972254"/>
            <a:ext cx="85568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646257" y="4811326"/>
            <a:ext cx="171135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297" dirty="0">
                <a:latin typeface="Wingdings"/>
                <a:cs typeface="Wingdings"/>
              </a:rPr>
              <a:t></a:t>
            </a:r>
            <a:r>
              <a:rPr sz="297" spc="367" dirty="0">
                <a:latin typeface="Times New Roman"/>
                <a:cs typeface="Times New Roman"/>
              </a:rPr>
              <a:t> </a:t>
            </a: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776357" y="4791190"/>
            <a:ext cx="381280" cy="7246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75503">
              <a:spcBef>
                <a:spcPts val="208"/>
              </a:spcBef>
            </a:pPr>
            <a:r>
              <a:rPr sz="446" baseline="55555" dirty="0">
                <a:latin typeface="Wingdings"/>
                <a:cs typeface="Wingdings"/>
              </a:rPr>
              <a:t></a:t>
            </a:r>
            <a:r>
              <a:rPr sz="446" baseline="37037" dirty="0">
                <a:latin typeface="Wingdings"/>
                <a:cs typeface="Wingdings"/>
              </a:rPr>
              <a:t></a:t>
            </a:r>
            <a:r>
              <a:rPr sz="446" spc="995" baseline="37037" dirty="0">
                <a:latin typeface="Times New Roman"/>
                <a:cs typeface="Times New Roman"/>
              </a:rPr>
              <a:t> </a:t>
            </a:r>
            <a:r>
              <a:rPr sz="297" dirty="0">
                <a:latin typeface="Wingdings"/>
                <a:cs typeface="Wingdings"/>
              </a:rPr>
              <a:t></a:t>
            </a:r>
            <a:r>
              <a:rPr sz="297" spc="40" dirty="0">
                <a:latin typeface="Times New Roman"/>
                <a:cs typeface="Times New Roman"/>
              </a:rPr>
              <a:t> </a:t>
            </a:r>
            <a:r>
              <a:rPr sz="446" spc="-149" baseline="18518" dirty="0">
                <a:latin typeface="Wingdings"/>
                <a:cs typeface="Wingdings"/>
              </a:rPr>
              <a:t></a:t>
            </a:r>
            <a:endParaRPr sz="446" baseline="18518">
              <a:latin typeface="Wingdings"/>
              <a:cs typeface="Wingdings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477000" y="4918769"/>
            <a:ext cx="734876" cy="7246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100670">
              <a:spcBef>
                <a:spcPts val="208"/>
              </a:spcBef>
            </a:pPr>
            <a:r>
              <a:rPr sz="446" baseline="37037" dirty="0">
                <a:latin typeface="Wingdings"/>
                <a:cs typeface="Wingdings"/>
              </a:rPr>
              <a:t></a:t>
            </a:r>
            <a:r>
              <a:rPr sz="446" spc="1054" baseline="37037" dirty="0">
                <a:latin typeface="Times New Roman"/>
                <a:cs typeface="Times New Roman"/>
              </a:rPr>
              <a:t> </a:t>
            </a:r>
            <a:r>
              <a:rPr sz="446" baseline="37037" dirty="0">
                <a:latin typeface="Wingdings"/>
                <a:cs typeface="Wingdings"/>
              </a:rPr>
              <a:t></a:t>
            </a:r>
            <a:r>
              <a:rPr sz="446" spc="311" baseline="37037" dirty="0">
                <a:latin typeface="Times New Roman"/>
                <a:cs typeface="Times New Roman"/>
              </a:rPr>
              <a:t> </a:t>
            </a:r>
            <a:r>
              <a:rPr sz="446" baseline="37037" dirty="0">
                <a:latin typeface="Wingdings"/>
                <a:cs typeface="Wingdings"/>
              </a:rPr>
              <a:t></a:t>
            </a:r>
            <a:r>
              <a:rPr sz="446" spc="1276" baseline="37037" dirty="0">
                <a:latin typeface="Times New Roman"/>
                <a:cs typeface="Times New Roman"/>
              </a:rPr>
              <a:t> </a:t>
            </a:r>
            <a:r>
              <a:rPr sz="446" baseline="18518" dirty="0">
                <a:latin typeface="Wingdings"/>
                <a:cs typeface="Wingdings"/>
              </a:rPr>
              <a:t></a:t>
            </a:r>
            <a:r>
              <a:rPr sz="446" spc="87" baseline="18518" dirty="0">
                <a:latin typeface="Times New Roman"/>
                <a:cs typeface="Times New Roman"/>
              </a:rPr>
              <a:t> </a:t>
            </a:r>
            <a:r>
              <a:rPr sz="297" dirty="0">
                <a:latin typeface="Wingdings"/>
                <a:cs typeface="Wingdings"/>
              </a:rPr>
              <a:t></a:t>
            </a:r>
            <a:r>
              <a:rPr sz="297" dirty="0">
                <a:latin typeface="Times New Roman"/>
                <a:cs typeface="Times New Roman"/>
              </a:rPr>
              <a:t> </a:t>
            </a:r>
            <a:r>
              <a:rPr sz="446" baseline="37037" dirty="0">
                <a:latin typeface="Wingdings"/>
                <a:cs typeface="Wingdings"/>
              </a:rPr>
              <a:t></a:t>
            </a:r>
            <a:r>
              <a:rPr sz="446" spc="281" baseline="37037" dirty="0">
                <a:latin typeface="Times New Roman"/>
                <a:cs typeface="Times New Roman"/>
              </a:rPr>
              <a:t> </a:t>
            </a:r>
            <a:r>
              <a:rPr sz="297" spc="-50" dirty="0">
                <a:latin typeface="Wingdings"/>
                <a:cs typeface="Wingdings"/>
              </a:rPr>
              <a:t></a:t>
            </a:r>
            <a:r>
              <a:rPr sz="446" spc="-73" baseline="18518" dirty="0">
                <a:latin typeface="Wingdings"/>
                <a:cs typeface="Wingdings"/>
              </a:rPr>
              <a:t></a:t>
            </a:r>
            <a:endParaRPr sz="446" baseline="18518">
              <a:latin typeface="Wingdings"/>
              <a:cs typeface="Wingding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093327" y="4962343"/>
            <a:ext cx="85568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159869" y="4863552"/>
            <a:ext cx="85568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319065" y="4794965"/>
            <a:ext cx="85568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500757" y="4786628"/>
            <a:ext cx="85568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807667" y="4857732"/>
            <a:ext cx="85568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213523" y="4842945"/>
            <a:ext cx="85568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298436" y="4681232"/>
            <a:ext cx="127093" cy="7246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446" spc="30" baseline="18518" dirty="0">
                <a:latin typeface="Wingdings"/>
                <a:cs typeface="Wingdings"/>
              </a:rPr>
              <a:t></a:t>
            </a:r>
            <a:r>
              <a:rPr sz="446" baseline="18518" dirty="0">
                <a:latin typeface="Times New Roman"/>
                <a:cs typeface="Times New Roman"/>
              </a:rPr>
              <a:t> </a:t>
            </a: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605501" y="4564037"/>
            <a:ext cx="85568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803397" y="4720873"/>
            <a:ext cx="85568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065157" y="4727008"/>
            <a:ext cx="85568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108258" y="4673839"/>
            <a:ext cx="153519" cy="7246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>
              <a:spcBef>
                <a:spcPts val="208"/>
              </a:spcBef>
            </a:pPr>
            <a:r>
              <a:rPr sz="446" baseline="18518" dirty="0">
                <a:latin typeface="Wingdings"/>
                <a:cs typeface="Wingdings"/>
              </a:rPr>
              <a:t></a:t>
            </a:r>
            <a:r>
              <a:rPr sz="446" spc="935" baseline="18518" dirty="0">
                <a:latin typeface="Times New Roman"/>
                <a:cs typeface="Times New Roman"/>
              </a:rPr>
              <a:t> </a:t>
            </a: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131382" y="4589678"/>
            <a:ext cx="35234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>
              <a:spcBef>
                <a:spcPts val="208"/>
              </a:spcBef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299396" y="4721818"/>
            <a:ext cx="235311" cy="7246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75503">
              <a:spcBef>
                <a:spcPts val="208"/>
              </a:spcBef>
            </a:pPr>
            <a:r>
              <a:rPr sz="297" dirty="0">
                <a:latin typeface="Wingdings"/>
                <a:cs typeface="Wingdings"/>
              </a:rPr>
              <a:t></a:t>
            </a:r>
            <a:r>
              <a:rPr sz="297" spc="79" dirty="0">
                <a:latin typeface="Times New Roman"/>
                <a:cs typeface="Times New Roman"/>
              </a:rPr>
              <a:t> </a:t>
            </a:r>
            <a:r>
              <a:rPr sz="446" spc="-149" baseline="18518" dirty="0">
                <a:latin typeface="Wingdings"/>
                <a:cs typeface="Wingdings"/>
              </a:rPr>
              <a:t></a:t>
            </a:r>
            <a:endParaRPr sz="446" baseline="18518">
              <a:latin typeface="Wingdings"/>
              <a:cs typeface="Wingdings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606457" y="4682176"/>
            <a:ext cx="85568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345488" y="4627904"/>
            <a:ext cx="609041" cy="7246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75503">
              <a:spcBef>
                <a:spcPts val="208"/>
              </a:spcBef>
            </a:pPr>
            <a:r>
              <a:rPr sz="297" dirty="0">
                <a:latin typeface="Wingdings"/>
                <a:cs typeface="Wingdings"/>
              </a:rPr>
              <a:t></a:t>
            </a:r>
            <a:r>
              <a:rPr sz="297" spc="226" dirty="0">
                <a:latin typeface="Times New Roman"/>
                <a:cs typeface="Times New Roman"/>
              </a:rPr>
              <a:t> </a:t>
            </a:r>
            <a:r>
              <a:rPr sz="297" dirty="0">
                <a:latin typeface="Wingdings"/>
                <a:cs typeface="Wingdings"/>
              </a:rPr>
              <a:t></a:t>
            </a:r>
            <a:r>
              <a:rPr sz="297" spc="614" dirty="0">
                <a:latin typeface="Times New Roman"/>
                <a:cs typeface="Times New Roman"/>
              </a:rPr>
              <a:t> </a:t>
            </a:r>
            <a:r>
              <a:rPr sz="297" dirty="0">
                <a:latin typeface="Wingdings"/>
                <a:cs typeface="Wingdings"/>
              </a:rPr>
              <a:t></a:t>
            </a:r>
            <a:r>
              <a:rPr sz="297" spc="585" dirty="0">
                <a:latin typeface="Times New Roman"/>
                <a:cs typeface="Times New Roman"/>
              </a:rPr>
              <a:t>  </a:t>
            </a:r>
            <a:r>
              <a:rPr sz="446" baseline="37037" dirty="0">
                <a:latin typeface="Wingdings"/>
                <a:cs typeface="Wingdings"/>
              </a:rPr>
              <a:t></a:t>
            </a:r>
            <a:r>
              <a:rPr sz="446" spc="30" baseline="37037" dirty="0">
                <a:latin typeface="Times New Roman"/>
                <a:cs typeface="Times New Roman"/>
              </a:rPr>
              <a:t> </a:t>
            </a:r>
            <a:r>
              <a:rPr sz="446" spc="-149" baseline="18518" dirty="0">
                <a:latin typeface="Wingdings"/>
                <a:cs typeface="Wingdings"/>
              </a:rPr>
              <a:t></a:t>
            </a:r>
            <a:endParaRPr sz="446" baseline="18518">
              <a:latin typeface="Wingdings"/>
              <a:cs typeface="Wingdings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2220584" y="4581656"/>
            <a:ext cx="609041" cy="7246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75503">
              <a:spcBef>
                <a:spcPts val="208"/>
              </a:spcBef>
            </a:pPr>
            <a:r>
              <a:rPr sz="297" dirty="0">
                <a:latin typeface="Wingdings"/>
                <a:cs typeface="Wingdings"/>
              </a:rPr>
              <a:t></a:t>
            </a:r>
            <a:r>
              <a:rPr sz="446" baseline="18518" dirty="0">
                <a:latin typeface="Wingdings"/>
                <a:cs typeface="Wingdings"/>
              </a:rPr>
              <a:t></a:t>
            </a:r>
            <a:r>
              <a:rPr sz="446" spc="1233" baseline="18518" dirty="0">
                <a:latin typeface="Times New Roman"/>
                <a:cs typeface="Times New Roman"/>
              </a:rPr>
              <a:t> </a:t>
            </a:r>
            <a:r>
              <a:rPr sz="297" dirty="0">
                <a:latin typeface="Wingdings"/>
                <a:cs typeface="Wingdings"/>
              </a:rPr>
              <a:t></a:t>
            </a:r>
            <a:r>
              <a:rPr sz="297" spc="931" dirty="0">
                <a:latin typeface="Times New Roman"/>
                <a:cs typeface="Times New Roman"/>
              </a:rPr>
              <a:t> </a:t>
            </a:r>
            <a:r>
              <a:rPr sz="446" baseline="37037" dirty="0">
                <a:latin typeface="Wingdings"/>
                <a:cs typeface="Wingdings"/>
              </a:rPr>
              <a:t></a:t>
            </a:r>
            <a:r>
              <a:rPr sz="446" baseline="18518" dirty="0">
                <a:latin typeface="Wingdings"/>
                <a:cs typeface="Wingdings"/>
              </a:rPr>
              <a:t></a:t>
            </a:r>
            <a:r>
              <a:rPr sz="446" spc="281" baseline="18518" dirty="0">
                <a:latin typeface="Times New Roman"/>
                <a:cs typeface="Times New Roman"/>
              </a:rPr>
              <a:t> </a:t>
            </a: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2905187" y="4562464"/>
            <a:ext cx="85568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405895" y="4656376"/>
            <a:ext cx="578840" cy="7246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75503">
              <a:spcBef>
                <a:spcPts val="208"/>
              </a:spcBef>
            </a:pPr>
            <a:r>
              <a:rPr sz="297" dirty="0">
                <a:latin typeface="Wingdings"/>
                <a:cs typeface="Wingdings"/>
              </a:rPr>
              <a:t></a:t>
            </a:r>
            <a:r>
              <a:rPr sz="297" spc="268" dirty="0">
                <a:latin typeface="Times New Roman"/>
                <a:cs typeface="Times New Roman"/>
              </a:rPr>
              <a:t> </a:t>
            </a:r>
            <a:r>
              <a:rPr sz="446" baseline="-37037" dirty="0">
                <a:latin typeface="Wingdings"/>
                <a:cs typeface="Wingdings"/>
              </a:rPr>
              <a:t></a:t>
            </a:r>
            <a:r>
              <a:rPr sz="446" spc="59" baseline="-37037" dirty="0">
                <a:latin typeface="Times New Roman"/>
                <a:cs typeface="Times New Roman"/>
              </a:rPr>
              <a:t> </a:t>
            </a:r>
            <a:r>
              <a:rPr sz="446" baseline="-18518" dirty="0">
                <a:latin typeface="Wingdings"/>
                <a:cs typeface="Wingdings"/>
              </a:rPr>
              <a:t></a:t>
            </a:r>
            <a:r>
              <a:rPr sz="446" spc="14" baseline="-18518" dirty="0">
                <a:latin typeface="Times New Roman"/>
                <a:cs typeface="Times New Roman"/>
              </a:rPr>
              <a:t> </a:t>
            </a:r>
            <a:r>
              <a:rPr sz="297" dirty="0">
                <a:latin typeface="Wingdings"/>
                <a:cs typeface="Wingdings"/>
              </a:rPr>
              <a:t></a:t>
            </a:r>
            <a:r>
              <a:rPr sz="297" spc="486" dirty="0">
                <a:latin typeface="Times New Roman"/>
                <a:cs typeface="Times New Roman"/>
              </a:rPr>
              <a:t>  </a:t>
            </a:r>
            <a:r>
              <a:rPr sz="297" dirty="0">
                <a:latin typeface="Wingdings"/>
                <a:cs typeface="Wingdings"/>
              </a:rPr>
              <a:t></a:t>
            </a:r>
            <a:r>
              <a:rPr sz="297" spc="198" dirty="0">
                <a:latin typeface="Times New Roman"/>
                <a:cs typeface="Times New Roman"/>
              </a:rPr>
              <a:t> </a:t>
            </a: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2536931" y="4710334"/>
            <a:ext cx="473139" cy="103627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130871">
              <a:lnSpc>
                <a:spcPts val="307"/>
              </a:lnSpc>
              <a:spcBef>
                <a:spcPts val="208"/>
              </a:spcBef>
            </a:pPr>
            <a:r>
              <a:rPr sz="297" dirty="0">
                <a:latin typeface="Wingdings"/>
                <a:cs typeface="Wingdings"/>
              </a:rPr>
              <a:t></a:t>
            </a:r>
            <a:r>
              <a:rPr sz="297" spc="822" dirty="0">
                <a:latin typeface="Times New Roman"/>
                <a:cs typeface="Times New Roman"/>
              </a:rPr>
              <a:t> </a:t>
            </a: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  <a:p>
            <a:pPr marL="75503">
              <a:lnSpc>
                <a:spcPts val="307"/>
              </a:lnSpc>
            </a:pPr>
            <a:r>
              <a:rPr sz="297" dirty="0">
                <a:latin typeface="Wingdings"/>
                <a:cs typeface="Wingdings"/>
              </a:rPr>
              <a:t></a:t>
            </a:r>
            <a:r>
              <a:rPr sz="297" spc="624" dirty="0">
                <a:latin typeface="Times New Roman"/>
                <a:cs typeface="Times New Roman"/>
              </a:rPr>
              <a:t> </a:t>
            </a:r>
            <a:r>
              <a:rPr sz="446" baseline="18518" dirty="0">
                <a:latin typeface="Wingdings"/>
                <a:cs typeface="Wingdings"/>
              </a:rPr>
              <a:t></a:t>
            </a:r>
            <a:r>
              <a:rPr sz="446" spc="711" baseline="18518" dirty="0">
                <a:latin typeface="Times New Roman"/>
                <a:cs typeface="Times New Roman"/>
              </a:rPr>
              <a:t>  </a:t>
            </a:r>
            <a:r>
              <a:rPr sz="446" spc="-149" baseline="18518" dirty="0">
                <a:latin typeface="Wingdings"/>
                <a:cs typeface="Wingdings"/>
              </a:rPr>
              <a:t></a:t>
            </a:r>
            <a:endParaRPr sz="446" baseline="18518">
              <a:latin typeface="Wingdings"/>
              <a:cs typeface="Wingdings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2868377" y="4686266"/>
            <a:ext cx="254186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297" dirty="0">
                <a:latin typeface="Wingdings"/>
                <a:cs typeface="Wingdings"/>
              </a:rPr>
              <a:t></a:t>
            </a:r>
            <a:r>
              <a:rPr sz="297" spc="466" dirty="0">
                <a:latin typeface="Times New Roman"/>
                <a:cs typeface="Times New Roman"/>
              </a:rPr>
              <a:t>  </a:t>
            </a: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3156409" y="4543272"/>
            <a:ext cx="85568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3185038" y="4575678"/>
            <a:ext cx="85568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3200140" y="4748561"/>
            <a:ext cx="85568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2944046" y="4640174"/>
            <a:ext cx="367438" cy="7246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75503">
              <a:spcBef>
                <a:spcPts val="208"/>
              </a:spcBef>
            </a:pPr>
            <a:r>
              <a:rPr sz="446" baseline="18518" dirty="0">
                <a:latin typeface="Wingdings"/>
                <a:cs typeface="Wingdings"/>
              </a:rPr>
              <a:t></a:t>
            </a:r>
            <a:r>
              <a:rPr sz="297" dirty="0">
                <a:latin typeface="Wingdings"/>
                <a:cs typeface="Wingdings"/>
              </a:rPr>
              <a:t></a:t>
            </a:r>
            <a:r>
              <a:rPr sz="297" spc="59" dirty="0">
                <a:latin typeface="Times New Roman"/>
                <a:cs typeface="Times New Roman"/>
              </a:rPr>
              <a:t> </a:t>
            </a:r>
            <a:r>
              <a:rPr sz="297" dirty="0">
                <a:latin typeface="Wingdings"/>
                <a:cs typeface="Wingdings"/>
              </a:rPr>
              <a:t></a:t>
            </a:r>
            <a:r>
              <a:rPr sz="297" spc="515" dirty="0">
                <a:latin typeface="Times New Roman"/>
                <a:cs typeface="Times New Roman"/>
              </a:rPr>
              <a:t> </a:t>
            </a:r>
            <a:r>
              <a:rPr sz="446" spc="-149" baseline="18518" dirty="0">
                <a:latin typeface="Wingdings"/>
                <a:cs typeface="Wingdings"/>
              </a:rPr>
              <a:t></a:t>
            </a:r>
            <a:endParaRPr sz="446" baseline="18518">
              <a:latin typeface="Wingdings"/>
              <a:cs typeface="Wingdings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3409831" y="4612489"/>
            <a:ext cx="35234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>
              <a:spcBef>
                <a:spcPts val="208"/>
              </a:spcBef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3422266" y="4727008"/>
            <a:ext cx="281870" cy="7246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75503">
              <a:spcBef>
                <a:spcPts val="208"/>
              </a:spcBef>
            </a:pPr>
            <a:r>
              <a:rPr sz="297" dirty="0">
                <a:latin typeface="Wingdings"/>
                <a:cs typeface="Wingdings"/>
              </a:rPr>
              <a:t></a:t>
            </a:r>
            <a:r>
              <a:rPr sz="297" spc="446" dirty="0">
                <a:latin typeface="Times New Roman"/>
                <a:cs typeface="Times New Roman"/>
              </a:rPr>
              <a:t> </a:t>
            </a:r>
            <a:r>
              <a:rPr sz="446" spc="-149" baseline="18518" dirty="0">
                <a:latin typeface="Wingdings"/>
                <a:cs typeface="Wingdings"/>
              </a:rPr>
              <a:t></a:t>
            </a:r>
            <a:endParaRPr sz="446" baseline="18518">
              <a:latin typeface="Wingdings"/>
              <a:cs typeface="Wingdings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3349901" y="4676986"/>
            <a:ext cx="218951" cy="7246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50335">
              <a:spcBef>
                <a:spcPts val="208"/>
              </a:spcBef>
            </a:pPr>
            <a:r>
              <a:rPr sz="297" dirty="0">
                <a:latin typeface="Wingdings"/>
                <a:cs typeface="Wingdings"/>
              </a:rPr>
              <a:t></a:t>
            </a:r>
            <a:r>
              <a:rPr sz="297" spc="347" dirty="0">
                <a:latin typeface="Times New Roman"/>
                <a:cs typeface="Times New Roman"/>
              </a:rPr>
              <a:t> </a:t>
            </a:r>
            <a:r>
              <a:rPr sz="446" spc="-149" baseline="37037" dirty="0">
                <a:latin typeface="Wingdings"/>
                <a:cs typeface="Wingdings"/>
              </a:rPr>
              <a:t></a:t>
            </a:r>
            <a:endParaRPr sz="446" baseline="37037">
              <a:latin typeface="Wingdings"/>
              <a:cs typeface="Wingdings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3575483" y="4561521"/>
            <a:ext cx="286903" cy="7246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75503">
              <a:spcBef>
                <a:spcPts val="208"/>
              </a:spcBef>
            </a:pPr>
            <a:r>
              <a:rPr sz="297" dirty="0">
                <a:latin typeface="Wingdings"/>
                <a:cs typeface="Wingdings"/>
              </a:rPr>
              <a:t></a:t>
            </a:r>
            <a:r>
              <a:rPr sz="297" spc="486" dirty="0">
                <a:latin typeface="Times New Roman"/>
                <a:cs typeface="Times New Roman"/>
              </a:rPr>
              <a:t> </a:t>
            </a:r>
            <a:r>
              <a:rPr sz="446" spc="-149" baseline="37037" dirty="0">
                <a:latin typeface="Wingdings"/>
                <a:cs typeface="Wingdings"/>
              </a:rPr>
              <a:t></a:t>
            </a:r>
            <a:endParaRPr sz="446" baseline="37037">
              <a:latin typeface="Wingdings"/>
              <a:cs typeface="Wingdings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3602378" y="4599588"/>
            <a:ext cx="85568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4010279" y="4709705"/>
            <a:ext cx="85568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3871534" y="4602107"/>
            <a:ext cx="85568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2026618" y="4499697"/>
            <a:ext cx="85568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1892748" y="4424662"/>
            <a:ext cx="85568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2316066" y="4309041"/>
            <a:ext cx="85568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2447109" y="4512754"/>
            <a:ext cx="198819" cy="7246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algn="ctr">
              <a:spcBef>
                <a:spcPts val="208"/>
              </a:spcBef>
            </a:pPr>
            <a:r>
              <a:rPr sz="446" spc="-73" baseline="18518" dirty="0">
                <a:latin typeface="Wingdings"/>
                <a:cs typeface="Wingdings"/>
              </a:rPr>
              <a:t></a:t>
            </a:r>
            <a:r>
              <a:rPr sz="297" spc="-50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2073506" y="4387537"/>
            <a:ext cx="1303649" cy="118888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308303">
              <a:lnSpc>
                <a:spcPts val="287"/>
              </a:lnSpc>
              <a:spcBef>
                <a:spcPts val="208"/>
              </a:spcBef>
              <a:tabLst>
                <a:tab pos="622898" algn="l"/>
              </a:tabLst>
            </a:pPr>
            <a:r>
              <a:rPr sz="446" spc="-149" baseline="18518" dirty="0">
                <a:latin typeface="Wingdings"/>
                <a:cs typeface="Wingdings"/>
              </a:rPr>
              <a:t></a:t>
            </a:r>
            <a:r>
              <a:rPr sz="446" baseline="18518" dirty="0">
                <a:latin typeface="Times New Roman"/>
                <a:cs typeface="Times New Roman"/>
              </a:rPr>
              <a:t>	</a:t>
            </a:r>
            <a:r>
              <a:rPr sz="446" baseline="18518" dirty="0">
                <a:latin typeface="Wingdings"/>
                <a:cs typeface="Wingdings"/>
              </a:rPr>
              <a:t></a:t>
            </a:r>
            <a:r>
              <a:rPr sz="446" spc="1308" baseline="18518" dirty="0">
                <a:latin typeface="Times New Roman"/>
                <a:cs typeface="Times New Roman"/>
              </a:rPr>
              <a:t>  </a:t>
            </a:r>
            <a:r>
              <a:rPr sz="446" baseline="18518" dirty="0">
                <a:latin typeface="Wingdings"/>
                <a:cs typeface="Wingdings"/>
              </a:rPr>
              <a:t></a:t>
            </a:r>
            <a:r>
              <a:rPr sz="297" dirty="0">
                <a:latin typeface="Wingdings"/>
                <a:cs typeface="Wingdings"/>
              </a:rPr>
              <a:t></a:t>
            </a:r>
            <a:r>
              <a:rPr sz="297" spc="495" dirty="0">
                <a:latin typeface="Times New Roman"/>
                <a:cs typeface="Times New Roman"/>
              </a:rPr>
              <a:t> </a:t>
            </a:r>
            <a:r>
              <a:rPr sz="446" baseline="37037" dirty="0">
                <a:latin typeface="Wingdings"/>
                <a:cs typeface="Wingdings"/>
              </a:rPr>
              <a:t></a:t>
            </a:r>
            <a:r>
              <a:rPr sz="446" spc="14" baseline="37037" dirty="0">
                <a:latin typeface="Times New Roman"/>
                <a:cs typeface="Times New Roman"/>
              </a:rPr>
              <a:t> </a:t>
            </a:r>
            <a:r>
              <a:rPr sz="297" spc="-11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  <a:p>
            <a:pPr marL="125838">
              <a:lnSpc>
                <a:spcPts val="159"/>
              </a:lnSpc>
              <a:tabLst>
                <a:tab pos="825495" algn="l"/>
              </a:tabLst>
            </a:pPr>
            <a:r>
              <a:rPr sz="446" baseline="18518" dirty="0">
                <a:latin typeface="Wingdings"/>
                <a:cs typeface="Wingdings"/>
              </a:rPr>
              <a:t></a:t>
            </a:r>
            <a:r>
              <a:rPr sz="297" dirty="0">
                <a:latin typeface="Wingdings"/>
                <a:cs typeface="Wingdings"/>
              </a:rPr>
              <a:t></a:t>
            </a:r>
            <a:r>
              <a:rPr sz="297" spc="793" dirty="0">
                <a:latin typeface="Times New Roman"/>
                <a:cs typeface="Times New Roman"/>
              </a:rPr>
              <a:t> </a:t>
            </a:r>
            <a:r>
              <a:rPr sz="297" dirty="0">
                <a:latin typeface="Wingdings"/>
                <a:cs typeface="Wingdings"/>
              </a:rPr>
              <a:t></a:t>
            </a:r>
            <a:r>
              <a:rPr sz="297" spc="664" dirty="0">
                <a:latin typeface="Times New Roman"/>
                <a:cs typeface="Times New Roman"/>
              </a:rPr>
              <a:t>  </a:t>
            </a:r>
            <a:r>
              <a:rPr sz="446" spc="-176" baseline="18518" dirty="0">
                <a:latin typeface="Wingdings"/>
                <a:cs typeface="Wingdings"/>
              </a:rPr>
              <a:t></a:t>
            </a:r>
            <a:r>
              <a:rPr sz="446" baseline="18518" dirty="0">
                <a:latin typeface="Times New Roman"/>
                <a:cs typeface="Times New Roman"/>
              </a:rPr>
              <a:t>	</a:t>
            </a:r>
            <a:r>
              <a:rPr sz="446" spc="-149" baseline="18518" dirty="0">
                <a:latin typeface="Wingdings"/>
                <a:cs typeface="Wingdings"/>
              </a:rPr>
              <a:t></a:t>
            </a:r>
            <a:endParaRPr sz="446" baseline="18518">
              <a:latin typeface="Wingdings"/>
              <a:cs typeface="Wingdings"/>
            </a:endParaRPr>
          </a:p>
          <a:p>
            <a:pPr marL="101929">
              <a:lnSpc>
                <a:spcPts val="226"/>
              </a:lnSpc>
            </a:pPr>
            <a:r>
              <a:rPr sz="297" dirty="0">
                <a:latin typeface="Wingdings"/>
                <a:cs typeface="Wingdings"/>
              </a:rPr>
              <a:t></a:t>
            </a:r>
            <a:r>
              <a:rPr sz="297" spc="723" dirty="0">
                <a:latin typeface="Times New Roman"/>
                <a:cs typeface="Times New Roman"/>
              </a:rPr>
              <a:t>  </a:t>
            </a: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2846359" y="4490259"/>
            <a:ext cx="597716" cy="7246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75503">
              <a:spcBef>
                <a:spcPts val="208"/>
              </a:spcBef>
              <a:tabLst>
                <a:tab pos="485734" algn="l"/>
              </a:tabLst>
            </a:pPr>
            <a:r>
              <a:rPr sz="446" baseline="37037" dirty="0">
                <a:latin typeface="Wingdings"/>
                <a:cs typeface="Wingdings"/>
              </a:rPr>
              <a:t></a:t>
            </a:r>
            <a:r>
              <a:rPr sz="446" spc="206" baseline="37037" dirty="0">
                <a:latin typeface="Times New Roman"/>
                <a:cs typeface="Times New Roman"/>
              </a:rPr>
              <a:t> </a:t>
            </a:r>
            <a:r>
              <a:rPr sz="446" spc="-149" baseline="18518" dirty="0">
                <a:latin typeface="Wingdings"/>
                <a:cs typeface="Wingdings"/>
              </a:rPr>
              <a:t></a:t>
            </a:r>
            <a:r>
              <a:rPr sz="446" baseline="18518" dirty="0">
                <a:latin typeface="Times New Roman"/>
                <a:cs typeface="Times New Roman"/>
              </a:rPr>
              <a:t>	</a:t>
            </a: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2447425" y="4463044"/>
            <a:ext cx="854419" cy="7246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75503">
              <a:spcBef>
                <a:spcPts val="208"/>
              </a:spcBef>
            </a:pPr>
            <a:r>
              <a:rPr sz="446" baseline="18518" dirty="0">
                <a:latin typeface="Wingdings"/>
                <a:cs typeface="Wingdings"/>
              </a:rPr>
              <a:t></a:t>
            </a:r>
            <a:r>
              <a:rPr sz="446" spc="921" baseline="18518" dirty="0">
                <a:latin typeface="Times New Roman"/>
                <a:cs typeface="Times New Roman"/>
              </a:rPr>
              <a:t> </a:t>
            </a:r>
            <a:r>
              <a:rPr sz="446" baseline="37037" dirty="0">
                <a:latin typeface="Wingdings"/>
                <a:cs typeface="Wingdings"/>
              </a:rPr>
              <a:t></a:t>
            </a:r>
            <a:r>
              <a:rPr sz="446" spc="327" baseline="37037" dirty="0">
                <a:latin typeface="Times New Roman"/>
                <a:cs typeface="Times New Roman"/>
              </a:rPr>
              <a:t> </a:t>
            </a:r>
            <a:r>
              <a:rPr sz="446" baseline="37037" dirty="0">
                <a:latin typeface="Wingdings"/>
                <a:cs typeface="Wingdings"/>
              </a:rPr>
              <a:t></a:t>
            </a:r>
            <a:r>
              <a:rPr sz="446" spc="59" baseline="37037" dirty="0">
                <a:latin typeface="Times New Roman"/>
                <a:cs typeface="Times New Roman"/>
              </a:rPr>
              <a:t> </a:t>
            </a:r>
            <a:r>
              <a:rPr sz="297" dirty="0">
                <a:latin typeface="Wingdings"/>
                <a:cs typeface="Wingdings"/>
              </a:rPr>
              <a:t></a:t>
            </a:r>
            <a:r>
              <a:rPr sz="297" spc="515" dirty="0">
                <a:latin typeface="Times New Roman"/>
                <a:cs typeface="Times New Roman"/>
              </a:rPr>
              <a:t> </a:t>
            </a:r>
            <a:r>
              <a:rPr sz="297" dirty="0">
                <a:latin typeface="Wingdings"/>
                <a:cs typeface="Wingdings"/>
              </a:rPr>
              <a:t></a:t>
            </a:r>
            <a:r>
              <a:rPr sz="297" spc="347" dirty="0">
                <a:latin typeface="Times New Roman"/>
                <a:cs typeface="Times New Roman"/>
              </a:rPr>
              <a:t> </a:t>
            </a:r>
            <a:r>
              <a:rPr sz="446" baseline="37037" dirty="0">
                <a:latin typeface="Wingdings"/>
                <a:cs typeface="Wingdings"/>
              </a:rPr>
              <a:t></a:t>
            </a:r>
            <a:r>
              <a:rPr sz="446" spc="149" baseline="37037" dirty="0">
                <a:latin typeface="Times New Roman"/>
                <a:cs typeface="Times New Roman"/>
              </a:rPr>
              <a:t> </a:t>
            </a:r>
            <a:r>
              <a:rPr sz="446" baseline="18518" dirty="0">
                <a:latin typeface="Wingdings"/>
                <a:cs typeface="Wingdings"/>
              </a:rPr>
              <a:t></a:t>
            </a:r>
            <a:r>
              <a:rPr sz="446" spc="535" baseline="18518" dirty="0">
                <a:latin typeface="Times New Roman"/>
                <a:cs typeface="Times New Roman"/>
              </a:rPr>
              <a:t> </a:t>
            </a:r>
            <a:r>
              <a:rPr sz="446" baseline="37037" dirty="0">
                <a:latin typeface="Wingdings"/>
                <a:cs typeface="Wingdings"/>
              </a:rPr>
              <a:t></a:t>
            </a:r>
            <a:r>
              <a:rPr sz="446" baseline="18518" dirty="0">
                <a:latin typeface="Wingdings"/>
                <a:cs typeface="Wingdings"/>
              </a:rPr>
              <a:t></a:t>
            </a:r>
            <a:r>
              <a:rPr sz="446" spc="595" baseline="18518" dirty="0">
                <a:latin typeface="Times New Roman"/>
                <a:cs typeface="Times New Roman"/>
              </a:rPr>
              <a:t> </a:t>
            </a:r>
            <a:r>
              <a:rPr sz="446" spc="-149" baseline="55555" dirty="0">
                <a:latin typeface="Wingdings"/>
                <a:cs typeface="Wingdings"/>
              </a:rPr>
              <a:t></a:t>
            </a:r>
            <a:endParaRPr sz="446" baseline="55555">
              <a:latin typeface="Wingdings"/>
              <a:cs typeface="Wingdings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3543231" y="4492462"/>
            <a:ext cx="85568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3119134" y="4362838"/>
            <a:ext cx="573807" cy="7246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100670">
              <a:spcBef>
                <a:spcPts val="208"/>
              </a:spcBef>
            </a:pPr>
            <a:r>
              <a:rPr sz="446" baseline="18518" dirty="0">
                <a:latin typeface="Wingdings"/>
                <a:cs typeface="Wingdings"/>
              </a:rPr>
              <a:t></a:t>
            </a:r>
            <a:r>
              <a:rPr sz="446" spc="608" baseline="18518" dirty="0">
                <a:latin typeface="Times New Roman"/>
                <a:cs typeface="Times New Roman"/>
              </a:rPr>
              <a:t> </a:t>
            </a:r>
            <a:r>
              <a:rPr sz="446" baseline="18518" dirty="0">
                <a:latin typeface="Wingdings"/>
                <a:cs typeface="Wingdings"/>
              </a:rPr>
              <a:t></a:t>
            </a:r>
            <a:r>
              <a:rPr sz="297" dirty="0">
                <a:latin typeface="Wingdings"/>
                <a:cs typeface="Wingdings"/>
              </a:rPr>
              <a:t></a:t>
            </a:r>
            <a:r>
              <a:rPr sz="297" spc="674" dirty="0">
                <a:latin typeface="Times New Roman"/>
                <a:cs typeface="Times New Roman"/>
              </a:rPr>
              <a:t> </a:t>
            </a:r>
            <a:r>
              <a:rPr sz="446" spc="-73" baseline="55555" dirty="0">
                <a:latin typeface="Wingdings"/>
                <a:cs typeface="Wingdings"/>
              </a:rPr>
              <a:t></a:t>
            </a:r>
            <a:r>
              <a:rPr sz="446" spc="-73" baseline="37037" dirty="0">
                <a:latin typeface="Wingdings"/>
                <a:cs typeface="Wingdings"/>
              </a:rPr>
              <a:t></a:t>
            </a:r>
            <a:endParaRPr sz="446" baseline="37037">
              <a:latin typeface="Wingdings"/>
              <a:cs typeface="Wingdings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3355088" y="4463831"/>
            <a:ext cx="35234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>
              <a:spcBef>
                <a:spcPts val="208"/>
              </a:spcBef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2643744" y="4501271"/>
            <a:ext cx="932434" cy="103627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162331">
              <a:lnSpc>
                <a:spcPts val="307"/>
              </a:lnSpc>
              <a:spcBef>
                <a:spcPts val="208"/>
              </a:spcBef>
            </a:pPr>
            <a:r>
              <a:rPr sz="297" dirty="0">
                <a:latin typeface="Wingdings"/>
                <a:cs typeface="Wingdings"/>
              </a:rPr>
              <a:t></a:t>
            </a:r>
            <a:r>
              <a:rPr sz="297" spc="486" dirty="0">
                <a:latin typeface="Times New Roman"/>
                <a:cs typeface="Times New Roman"/>
              </a:rPr>
              <a:t>  </a:t>
            </a: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  <a:p>
            <a:pPr marL="75503">
              <a:lnSpc>
                <a:spcPts val="307"/>
              </a:lnSpc>
            </a:pPr>
            <a:r>
              <a:rPr sz="446" baseline="18518" dirty="0">
                <a:latin typeface="Wingdings"/>
                <a:cs typeface="Wingdings"/>
              </a:rPr>
              <a:t></a:t>
            </a:r>
            <a:r>
              <a:rPr sz="446" spc="727" baseline="18518" dirty="0">
                <a:latin typeface="Times New Roman"/>
                <a:cs typeface="Times New Roman"/>
              </a:rPr>
              <a:t>  </a:t>
            </a:r>
            <a:r>
              <a:rPr sz="297" dirty="0">
                <a:latin typeface="Wingdings"/>
                <a:cs typeface="Wingdings"/>
              </a:rPr>
              <a:t></a:t>
            </a:r>
            <a:r>
              <a:rPr sz="297" spc="713" dirty="0">
                <a:latin typeface="Times New Roman"/>
                <a:cs typeface="Times New Roman"/>
              </a:rPr>
              <a:t>  </a:t>
            </a:r>
            <a:r>
              <a:rPr sz="297" dirty="0">
                <a:latin typeface="Wingdings"/>
                <a:cs typeface="Wingdings"/>
              </a:rPr>
              <a:t></a:t>
            </a:r>
            <a:r>
              <a:rPr sz="297" spc="525" dirty="0">
                <a:latin typeface="Times New Roman"/>
                <a:cs typeface="Times New Roman"/>
              </a:rPr>
              <a:t> </a:t>
            </a:r>
            <a:r>
              <a:rPr sz="446" baseline="18518" dirty="0">
                <a:latin typeface="Wingdings"/>
                <a:cs typeface="Wingdings"/>
              </a:rPr>
              <a:t></a:t>
            </a:r>
            <a:r>
              <a:rPr sz="446" spc="446" baseline="18518" dirty="0">
                <a:latin typeface="Times New Roman"/>
                <a:cs typeface="Times New Roman"/>
              </a:rPr>
              <a:t> </a:t>
            </a:r>
            <a:r>
              <a:rPr sz="297" dirty="0">
                <a:latin typeface="Wingdings"/>
                <a:cs typeface="Wingdings"/>
              </a:rPr>
              <a:t></a:t>
            </a:r>
            <a:r>
              <a:rPr sz="297" spc="743" dirty="0">
                <a:latin typeface="Times New Roman"/>
                <a:cs typeface="Times New Roman"/>
              </a:rPr>
              <a:t> </a:t>
            </a:r>
            <a:r>
              <a:rPr sz="446" spc="-149" baseline="18518" dirty="0">
                <a:latin typeface="Wingdings"/>
                <a:cs typeface="Wingdings"/>
              </a:rPr>
              <a:t></a:t>
            </a:r>
            <a:endParaRPr sz="446" baseline="18518">
              <a:latin typeface="Wingdings"/>
              <a:cs typeface="Wingdings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3549209" y="4386436"/>
            <a:ext cx="278095" cy="7246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446" baseline="18518" dirty="0">
                <a:latin typeface="Wingdings"/>
                <a:cs typeface="Wingdings"/>
              </a:rPr>
              <a:t></a:t>
            </a:r>
            <a:r>
              <a:rPr sz="446" spc="846" baseline="18518" dirty="0">
                <a:latin typeface="Times New Roman"/>
                <a:cs typeface="Times New Roman"/>
              </a:rPr>
              <a:t>  </a:t>
            </a: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3440672" y="4330906"/>
            <a:ext cx="497048" cy="7246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75503">
              <a:spcBef>
                <a:spcPts val="208"/>
              </a:spcBef>
            </a:pPr>
            <a:r>
              <a:rPr sz="446" baseline="37037" dirty="0">
                <a:latin typeface="Wingdings"/>
                <a:cs typeface="Wingdings"/>
              </a:rPr>
              <a:t></a:t>
            </a:r>
            <a:r>
              <a:rPr sz="446" spc="238" baseline="37037" dirty="0">
                <a:latin typeface="Times New Roman"/>
                <a:cs typeface="Times New Roman"/>
              </a:rPr>
              <a:t> </a:t>
            </a:r>
            <a:r>
              <a:rPr sz="446" baseline="18518" dirty="0">
                <a:latin typeface="Wingdings"/>
                <a:cs typeface="Wingdings"/>
              </a:rPr>
              <a:t></a:t>
            </a:r>
            <a:r>
              <a:rPr sz="446" spc="222" baseline="18518" dirty="0">
                <a:latin typeface="Times New Roman"/>
                <a:cs typeface="Times New Roman"/>
              </a:rPr>
              <a:t> </a:t>
            </a:r>
            <a:r>
              <a:rPr sz="297" dirty="0">
                <a:latin typeface="Wingdings"/>
                <a:cs typeface="Wingdings"/>
              </a:rPr>
              <a:t></a:t>
            </a:r>
            <a:r>
              <a:rPr sz="446" baseline="18518" dirty="0">
                <a:latin typeface="Wingdings"/>
                <a:cs typeface="Wingdings"/>
              </a:rPr>
              <a:t></a:t>
            </a:r>
            <a:r>
              <a:rPr sz="446" spc="698" baseline="18518" dirty="0">
                <a:latin typeface="Times New Roman"/>
                <a:cs typeface="Times New Roman"/>
              </a:rPr>
              <a:t>  </a:t>
            </a: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3080436" y="4403267"/>
            <a:ext cx="670700" cy="103627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100670">
              <a:lnSpc>
                <a:spcPts val="337"/>
              </a:lnSpc>
              <a:spcBef>
                <a:spcPts val="208"/>
              </a:spcBef>
            </a:pPr>
            <a:r>
              <a:rPr sz="297" dirty="0">
                <a:latin typeface="Wingdings"/>
                <a:cs typeface="Wingdings"/>
              </a:rPr>
              <a:t></a:t>
            </a:r>
            <a:r>
              <a:rPr sz="297" spc="525" dirty="0">
                <a:latin typeface="Times New Roman"/>
                <a:cs typeface="Times New Roman"/>
              </a:rPr>
              <a:t> </a:t>
            </a:r>
            <a:r>
              <a:rPr sz="446" baseline="18518" dirty="0">
                <a:latin typeface="Wingdings"/>
                <a:cs typeface="Wingdings"/>
              </a:rPr>
              <a:t></a:t>
            </a:r>
            <a:r>
              <a:rPr sz="446" spc="14" baseline="18518" dirty="0">
                <a:latin typeface="Times New Roman"/>
                <a:cs typeface="Times New Roman"/>
              </a:rPr>
              <a:t> </a:t>
            </a:r>
            <a:r>
              <a:rPr sz="446" baseline="-37037" dirty="0">
                <a:latin typeface="Wingdings"/>
                <a:cs typeface="Wingdings"/>
              </a:rPr>
              <a:t></a:t>
            </a:r>
            <a:r>
              <a:rPr sz="446" spc="176" baseline="-37037" dirty="0">
                <a:latin typeface="Times New Roman"/>
                <a:cs typeface="Times New Roman"/>
              </a:rPr>
              <a:t> </a:t>
            </a:r>
            <a:r>
              <a:rPr sz="297" dirty="0">
                <a:latin typeface="Wingdings"/>
                <a:cs typeface="Wingdings"/>
              </a:rPr>
              <a:t></a:t>
            </a:r>
            <a:r>
              <a:rPr sz="297" spc="79" dirty="0">
                <a:latin typeface="Times New Roman"/>
                <a:cs typeface="Times New Roman"/>
              </a:rPr>
              <a:t> </a:t>
            </a:r>
            <a:r>
              <a:rPr sz="446" baseline="18518" dirty="0">
                <a:latin typeface="Wingdings"/>
                <a:cs typeface="Wingdings"/>
              </a:rPr>
              <a:t></a:t>
            </a:r>
            <a:r>
              <a:rPr sz="446" spc="73" baseline="18518" dirty="0">
                <a:latin typeface="Times New Roman"/>
                <a:cs typeface="Times New Roman"/>
              </a:rPr>
              <a:t> </a:t>
            </a:r>
            <a:r>
              <a:rPr sz="446" baseline="-37037" dirty="0">
                <a:latin typeface="Wingdings"/>
                <a:cs typeface="Wingdings"/>
              </a:rPr>
              <a:t></a:t>
            </a:r>
            <a:r>
              <a:rPr sz="446" spc="860" baseline="-37037" dirty="0">
                <a:latin typeface="Times New Roman"/>
                <a:cs typeface="Times New Roman"/>
              </a:rPr>
              <a:t> </a:t>
            </a:r>
            <a:r>
              <a:rPr sz="297" spc="-11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  <a:p>
            <a:pPr marL="329695">
              <a:lnSpc>
                <a:spcPts val="337"/>
              </a:lnSpc>
            </a:pPr>
            <a:r>
              <a:rPr sz="446" baseline="18518" dirty="0">
                <a:latin typeface="Wingdings"/>
                <a:cs typeface="Wingdings"/>
              </a:rPr>
              <a:t></a:t>
            </a:r>
            <a:r>
              <a:rPr sz="446" spc="1009" baseline="18518" dirty="0">
                <a:latin typeface="Times New Roman"/>
                <a:cs typeface="Times New Roman"/>
              </a:rPr>
              <a:t> </a:t>
            </a: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3713129" y="4488213"/>
            <a:ext cx="378763" cy="7246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75503">
              <a:spcBef>
                <a:spcPts val="208"/>
              </a:spcBef>
            </a:pPr>
            <a:r>
              <a:rPr sz="297" dirty="0">
                <a:latin typeface="Wingdings"/>
                <a:cs typeface="Wingdings"/>
              </a:rPr>
              <a:t></a:t>
            </a:r>
            <a:r>
              <a:rPr sz="297" spc="337" dirty="0">
                <a:latin typeface="Times New Roman"/>
                <a:cs typeface="Times New Roman"/>
              </a:rPr>
              <a:t> </a:t>
            </a:r>
            <a:r>
              <a:rPr sz="446" baseline="18518" dirty="0">
                <a:latin typeface="Wingdings"/>
                <a:cs typeface="Wingdings"/>
              </a:rPr>
              <a:t></a:t>
            </a:r>
            <a:r>
              <a:rPr sz="446" spc="846" baseline="18518" dirty="0">
                <a:latin typeface="Times New Roman"/>
                <a:cs typeface="Times New Roman"/>
              </a:rPr>
              <a:t> </a:t>
            </a:r>
            <a:r>
              <a:rPr sz="446" spc="-149" baseline="18518" dirty="0">
                <a:latin typeface="Wingdings"/>
                <a:cs typeface="Wingdings"/>
              </a:rPr>
              <a:t></a:t>
            </a:r>
            <a:endParaRPr sz="446" baseline="18518">
              <a:latin typeface="Wingdings"/>
              <a:cs typeface="Wingdings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4108127" y="4378412"/>
            <a:ext cx="85568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4259143" y="4497339"/>
            <a:ext cx="85568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4389708" y="4345693"/>
            <a:ext cx="85568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4335751" y="4392256"/>
            <a:ext cx="85568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1468171" y="4144968"/>
            <a:ext cx="85568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1744097" y="4195306"/>
            <a:ext cx="371213" cy="7246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75503">
              <a:spcBef>
                <a:spcPts val="208"/>
              </a:spcBef>
            </a:pPr>
            <a:r>
              <a:rPr sz="297" dirty="0">
                <a:latin typeface="Wingdings"/>
                <a:cs typeface="Wingdings"/>
              </a:rPr>
              <a:t></a:t>
            </a:r>
            <a:r>
              <a:rPr sz="297" spc="654" dirty="0">
                <a:latin typeface="Times New Roman"/>
                <a:cs typeface="Times New Roman"/>
              </a:rPr>
              <a:t> </a:t>
            </a:r>
            <a:r>
              <a:rPr sz="446" baseline="37037" dirty="0">
                <a:latin typeface="Wingdings"/>
                <a:cs typeface="Wingdings"/>
              </a:rPr>
              <a:t></a:t>
            </a:r>
            <a:r>
              <a:rPr sz="446" spc="297" baseline="37037" dirty="0">
                <a:latin typeface="Times New Roman"/>
                <a:cs typeface="Times New Roman"/>
              </a:rPr>
              <a:t> </a:t>
            </a: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1733399" y="4211791"/>
            <a:ext cx="382538" cy="221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97">
              <a:latin typeface="Times New Roman"/>
              <a:cs typeface="Times New Roman"/>
            </a:endParaRPr>
          </a:p>
          <a:p>
            <a:pPr marL="75503"/>
            <a:r>
              <a:rPr sz="297" dirty="0">
                <a:latin typeface="Wingdings"/>
                <a:cs typeface="Wingdings"/>
              </a:rPr>
              <a:t></a:t>
            </a:r>
            <a:r>
              <a:rPr sz="297" spc="644" dirty="0">
                <a:latin typeface="Times New Roman"/>
                <a:cs typeface="Times New Roman"/>
              </a:rPr>
              <a:t> </a:t>
            </a:r>
            <a:r>
              <a:rPr sz="446" spc="-149" baseline="37037" dirty="0">
                <a:latin typeface="Wingdings"/>
                <a:cs typeface="Wingdings"/>
              </a:rPr>
              <a:t></a:t>
            </a:r>
            <a:endParaRPr sz="446" baseline="37037">
              <a:latin typeface="Wingdings"/>
              <a:cs typeface="Wingdings"/>
            </a:endParaRPr>
          </a:p>
          <a:p>
            <a:pPr marL="143455">
              <a:spcBef>
                <a:spcPts val="159"/>
              </a:spcBef>
            </a:pPr>
            <a:r>
              <a:rPr sz="297" spc="-50" dirty="0">
                <a:latin typeface="Wingdings"/>
                <a:cs typeface="Wingdings"/>
              </a:rPr>
              <a:t></a:t>
            </a:r>
            <a:r>
              <a:rPr sz="446" spc="-73" baseline="18518" dirty="0">
                <a:latin typeface="Wingdings"/>
                <a:cs typeface="Wingdings"/>
              </a:rPr>
              <a:t></a:t>
            </a:r>
            <a:endParaRPr sz="446" baseline="18518">
              <a:latin typeface="Wingdings"/>
              <a:cs typeface="Wingdings"/>
            </a:endParaRPr>
          </a:p>
          <a:p>
            <a:pPr marL="132130">
              <a:spcBef>
                <a:spcPts val="59"/>
              </a:spcBef>
            </a:pPr>
            <a:r>
              <a:rPr sz="297" dirty="0">
                <a:latin typeface="Wingdings"/>
                <a:cs typeface="Wingdings"/>
              </a:rPr>
              <a:t></a:t>
            </a:r>
            <a:r>
              <a:rPr sz="297" spc="793" dirty="0">
                <a:latin typeface="Times New Roman"/>
                <a:cs typeface="Times New Roman"/>
              </a:rPr>
              <a:t> </a:t>
            </a:r>
            <a:r>
              <a:rPr sz="446" spc="-176" baseline="18518" dirty="0">
                <a:latin typeface="Wingdings"/>
                <a:cs typeface="Wingdings"/>
              </a:rPr>
              <a:t></a:t>
            </a:r>
            <a:endParaRPr sz="446" baseline="18518">
              <a:latin typeface="Wingdings"/>
              <a:cs typeface="Wingdings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2147588" y="4227553"/>
            <a:ext cx="85568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2112981" y="4262634"/>
            <a:ext cx="85568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2348630" y="4172653"/>
            <a:ext cx="149743" cy="7246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446" baseline="-37037" dirty="0">
                <a:latin typeface="Wingdings"/>
                <a:cs typeface="Wingdings"/>
              </a:rPr>
              <a:t></a:t>
            </a:r>
            <a:r>
              <a:rPr sz="446" spc="297" baseline="-37037" dirty="0">
                <a:latin typeface="Times New Roman"/>
                <a:cs typeface="Times New Roman"/>
              </a:rPr>
              <a:t> </a:t>
            </a: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2300497" y="4251464"/>
            <a:ext cx="264253" cy="7246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75503">
              <a:spcBef>
                <a:spcPts val="208"/>
              </a:spcBef>
            </a:pPr>
            <a:r>
              <a:rPr sz="446" baseline="18518" dirty="0">
                <a:latin typeface="Wingdings"/>
                <a:cs typeface="Wingdings"/>
              </a:rPr>
              <a:t></a:t>
            </a:r>
            <a:r>
              <a:rPr sz="446" spc="206" baseline="18518" dirty="0">
                <a:latin typeface="Times New Roman"/>
                <a:cs typeface="Times New Roman"/>
              </a:rPr>
              <a:t> </a:t>
            </a:r>
            <a:r>
              <a:rPr sz="297" spc="-50" dirty="0">
                <a:latin typeface="Wingdings"/>
                <a:cs typeface="Wingdings"/>
              </a:rPr>
              <a:t>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2380097" y="4099976"/>
            <a:ext cx="441680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75503">
              <a:spcBef>
                <a:spcPts val="208"/>
              </a:spcBef>
            </a:pPr>
            <a:r>
              <a:rPr sz="297" dirty="0">
                <a:latin typeface="Wingdings"/>
                <a:cs typeface="Wingdings"/>
              </a:rPr>
              <a:t></a:t>
            </a:r>
            <a:r>
              <a:rPr sz="297" spc="654" dirty="0">
                <a:latin typeface="Times New Roman"/>
                <a:cs typeface="Times New Roman"/>
              </a:rPr>
              <a:t>  </a:t>
            </a:r>
            <a:r>
              <a:rPr sz="297" dirty="0">
                <a:latin typeface="Wingdings"/>
                <a:cs typeface="Wingdings"/>
              </a:rPr>
              <a:t></a:t>
            </a:r>
            <a:r>
              <a:rPr sz="297" spc="10" dirty="0">
                <a:latin typeface="Times New Roman"/>
                <a:cs typeface="Times New Roman"/>
              </a:rPr>
              <a:t> </a:t>
            </a: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2194631" y="4336567"/>
            <a:ext cx="978995" cy="9311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437914">
              <a:lnSpc>
                <a:spcPts val="258"/>
              </a:lnSpc>
              <a:spcBef>
                <a:spcPts val="208"/>
              </a:spcBef>
            </a:pPr>
            <a:r>
              <a:rPr sz="446" baseline="55555" dirty="0">
                <a:latin typeface="Wingdings"/>
                <a:cs typeface="Wingdings"/>
              </a:rPr>
              <a:t></a:t>
            </a:r>
            <a:r>
              <a:rPr sz="446" spc="935" baseline="55555" dirty="0">
                <a:latin typeface="Times New Roman"/>
                <a:cs typeface="Times New Roman"/>
              </a:rPr>
              <a:t> </a:t>
            </a:r>
            <a:r>
              <a:rPr sz="446" baseline="18518" dirty="0">
                <a:latin typeface="Wingdings"/>
                <a:cs typeface="Wingdings"/>
              </a:rPr>
              <a:t></a:t>
            </a:r>
            <a:r>
              <a:rPr sz="446" spc="252" baseline="18518" dirty="0">
                <a:latin typeface="Times New Roman"/>
                <a:cs typeface="Times New Roman"/>
              </a:rPr>
              <a:t> </a:t>
            </a: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  <a:p>
            <a:pPr marL="100670">
              <a:lnSpc>
                <a:spcPts val="30"/>
              </a:lnSpc>
            </a:pPr>
            <a:r>
              <a:rPr sz="446" baseline="37037" dirty="0">
                <a:latin typeface="Wingdings"/>
                <a:cs typeface="Wingdings"/>
              </a:rPr>
              <a:t></a:t>
            </a:r>
            <a:r>
              <a:rPr sz="446" spc="489" baseline="37037" dirty="0">
                <a:latin typeface="Times New Roman"/>
                <a:cs typeface="Times New Roman"/>
              </a:rPr>
              <a:t> </a:t>
            </a:r>
            <a:r>
              <a:rPr sz="297" dirty="0">
                <a:latin typeface="Wingdings"/>
                <a:cs typeface="Wingdings"/>
              </a:rPr>
              <a:t></a:t>
            </a:r>
            <a:r>
              <a:rPr sz="297" spc="238" dirty="0">
                <a:latin typeface="Times New Roman"/>
                <a:cs typeface="Times New Roman"/>
              </a:rPr>
              <a:t> </a:t>
            </a:r>
            <a:r>
              <a:rPr sz="446" baseline="37037" dirty="0">
                <a:latin typeface="Wingdings"/>
                <a:cs typeface="Wingdings"/>
              </a:rPr>
              <a:t></a:t>
            </a:r>
            <a:r>
              <a:rPr sz="446" spc="1457" baseline="37037" dirty="0">
                <a:latin typeface="Times New Roman"/>
                <a:cs typeface="Times New Roman"/>
              </a:rPr>
              <a:t> </a:t>
            </a:r>
            <a:r>
              <a:rPr sz="446" baseline="37037" dirty="0">
                <a:latin typeface="Wingdings"/>
                <a:cs typeface="Wingdings"/>
              </a:rPr>
              <a:t></a:t>
            </a:r>
            <a:r>
              <a:rPr sz="446" spc="816" baseline="37037" dirty="0">
                <a:latin typeface="Times New Roman"/>
                <a:cs typeface="Times New Roman"/>
              </a:rPr>
              <a:t> </a:t>
            </a:r>
            <a:r>
              <a:rPr sz="446" baseline="18518" dirty="0">
                <a:latin typeface="Wingdings"/>
                <a:cs typeface="Wingdings"/>
              </a:rPr>
              <a:t></a:t>
            </a:r>
            <a:r>
              <a:rPr sz="446" spc="133" baseline="18518" dirty="0">
                <a:latin typeface="Times New Roman"/>
                <a:cs typeface="Times New Roman"/>
              </a:rPr>
              <a:t> </a:t>
            </a:r>
            <a:r>
              <a:rPr sz="446" baseline="37037" dirty="0">
                <a:latin typeface="Wingdings"/>
                <a:cs typeface="Wingdings"/>
              </a:rPr>
              <a:t></a:t>
            </a:r>
            <a:r>
              <a:rPr sz="446" spc="1397" baseline="37037" dirty="0">
                <a:latin typeface="Times New Roman"/>
                <a:cs typeface="Times New Roman"/>
              </a:rPr>
              <a:t> </a:t>
            </a:r>
            <a:r>
              <a:rPr sz="297" dirty="0">
                <a:latin typeface="Wingdings"/>
                <a:cs typeface="Wingdings"/>
              </a:rPr>
              <a:t></a:t>
            </a:r>
            <a:r>
              <a:rPr sz="297" spc="585" dirty="0">
                <a:latin typeface="Times New Roman"/>
                <a:cs typeface="Times New Roman"/>
              </a:rPr>
              <a:t> </a:t>
            </a: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  <a:p>
            <a:pPr marL="171140" algn="ctr">
              <a:lnSpc>
                <a:spcPts val="188"/>
              </a:lnSpc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2357285" y="4192474"/>
            <a:ext cx="624141" cy="103627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75503">
              <a:lnSpc>
                <a:spcPts val="327"/>
              </a:lnSpc>
              <a:spcBef>
                <a:spcPts val="208"/>
              </a:spcBef>
            </a:pPr>
            <a:r>
              <a:rPr sz="297" dirty="0">
                <a:latin typeface="Wingdings"/>
                <a:cs typeface="Wingdings"/>
              </a:rPr>
              <a:t></a:t>
            </a:r>
            <a:r>
              <a:rPr sz="297" spc="604" dirty="0">
                <a:latin typeface="Times New Roman"/>
                <a:cs typeface="Times New Roman"/>
              </a:rPr>
              <a:t>  </a:t>
            </a:r>
            <a:r>
              <a:rPr sz="446" baseline="18518" dirty="0">
                <a:latin typeface="Wingdings"/>
                <a:cs typeface="Wingdings"/>
              </a:rPr>
              <a:t></a:t>
            </a:r>
            <a:r>
              <a:rPr sz="446" spc="400" baseline="18518" dirty="0">
                <a:latin typeface="Times New Roman"/>
                <a:cs typeface="Times New Roman"/>
              </a:rPr>
              <a:t> </a:t>
            </a:r>
            <a:r>
              <a:rPr sz="446" baseline="18518" dirty="0">
                <a:latin typeface="Wingdings"/>
                <a:cs typeface="Wingdings"/>
              </a:rPr>
              <a:t></a:t>
            </a:r>
            <a:r>
              <a:rPr sz="446" spc="1173" baseline="18518" dirty="0">
                <a:latin typeface="Times New Roman"/>
                <a:cs typeface="Times New Roman"/>
              </a:rPr>
              <a:t> </a:t>
            </a:r>
            <a:r>
              <a:rPr sz="446" spc="-149" baseline="37037" dirty="0">
                <a:latin typeface="Wingdings"/>
                <a:cs typeface="Wingdings"/>
              </a:rPr>
              <a:t></a:t>
            </a:r>
            <a:endParaRPr sz="446" baseline="37037">
              <a:latin typeface="Wingdings"/>
              <a:cs typeface="Wingdings"/>
            </a:endParaRPr>
          </a:p>
          <a:p>
            <a:pPr marL="143455">
              <a:lnSpc>
                <a:spcPts val="327"/>
              </a:lnSpc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2903933" y="4308410"/>
            <a:ext cx="445455" cy="7246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75503">
              <a:spcBef>
                <a:spcPts val="208"/>
              </a:spcBef>
            </a:pPr>
            <a:r>
              <a:rPr sz="446" baseline="18518" dirty="0">
                <a:latin typeface="Wingdings"/>
                <a:cs typeface="Wingdings"/>
              </a:rPr>
              <a:t></a:t>
            </a:r>
            <a:r>
              <a:rPr sz="446" spc="1100" baseline="18518" dirty="0">
                <a:latin typeface="Times New Roman"/>
                <a:cs typeface="Times New Roman"/>
              </a:rPr>
              <a:t> </a:t>
            </a:r>
            <a:r>
              <a:rPr sz="446" baseline="18518" dirty="0">
                <a:latin typeface="Wingdings"/>
                <a:cs typeface="Wingdings"/>
              </a:rPr>
              <a:t></a:t>
            </a:r>
            <a:r>
              <a:rPr sz="446" spc="222" baseline="18518" dirty="0">
                <a:latin typeface="Times New Roman"/>
                <a:cs typeface="Times New Roman"/>
              </a:rPr>
              <a:t> </a:t>
            </a:r>
            <a:r>
              <a:rPr sz="297" spc="-50" dirty="0">
                <a:latin typeface="Wingdings"/>
                <a:cs typeface="Wingdings"/>
              </a:rPr>
              <a:t>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2518841" y="4270971"/>
            <a:ext cx="564999" cy="103627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75503">
              <a:lnSpc>
                <a:spcPts val="287"/>
              </a:lnSpc>
              <a:spcBef>
                <a:spcPts val="208"/>
              </a:spcBef>
            </a:pPr>
            <a:r>
              <a:rPr sz="446" baseline="18518" dirty="0">
                <a:latin typeface="Wingdings"/>
                <a:cs typeface="Wingdings"/>
              </a:rPr>
              <a:t></a:t>
            </a:r>
            <a:r>
              <a:rPr sz="446" spc="892" baseline="18518" dirty="0">
                <a:latin typeface="Times New Roman"/>
                <a:cs typeface="Times New Roman"/>
              </a:rPr>
              <a:t>  </a:t>
            </a:r>
            <a:r>
              <a:rPr sz="297" dirty="0">
                <a:latin typeface="Wingdings"/>
                <a:cs typeface="Wingdings"/>
              </a:rPr>
              <a:t></a:t>
            </a:r>
            <a:r>
              <a:rPr sz="446" baseline="18518" dirty="0">
                <a:latin typeface="Wingdings"/>
                <a:cs typeface="Wingdings"/>
              </a:rPr>
              <a:t></a:t>
            </a:r>
            <a:r>
              <a:rPr sz="297" dirty="0">
                <a:latin typeface="Wingdings"/>
                <a:cs typeface="Wingdings"/>
              </a:rPr>
              <a:t></a:t>
            </a:r>
            <a:r>
              <a:rPr sz="297" spc="486" dirty="0">
                <a:latin typeface="Times New Roman"/>
                <a:cs typeface="Times New Roman"/>
              </a:rPr>
              <a:t> </a:t>
            </a:r>
            <a:r>
              <a:rPr sz="446" spc="-73" baseline="18518" dirty="0">
                <a:latin typeface="Wingdings"/>
                <a:cs typeface="Wingdings"/>
              </a:rPr>
              <a:t></a:t>
            </a:r>
            <a:endParaRPr sz="446" baseline="18518">
              <a:latin typeface="Wingdings"/>
              <a:cs typeface="Wingdings"/>
            </a:endParaRPr>
          </a:p>
          <a:p>
            <a:pPr marL="152264">
              <a:lnSpc>
                <a:spcPts val="287"/>
              </a:lnSpc>
            </a:pPr>
            <a:r>
              <a:rPr sz="297" dirty="0">
                <a:latin typeface="Wingdings"/>
                <a:cs typeface="Wingdings"/>
              </a:rPr>
              <a:t></a:t>
            </a:r>
            <a:r>
              <a:rPr sz="297" spc="129" dirty="0">
                <a:latin typeface="Times New Roman"/>
                <a:cs typeface="Times New Roman"/>
              </a:rPr>
              <a:t> </a:t>
            </a:r>
            <a:r>
              <a:rPr sz="446" spc="-103" baseline="18518" dirty="0">
                <a:latin typeface="Wingdings"/>
                <a:cs typeface="Wingdings"/>
              </a:rPr>
              <a:t></a:t>
            </a:r>
            <a:endParaRPr sz="446" baseline="18518">
              <a:latin typeface="Wingdings"/>
              <a:cs typeface="Wingdings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2905193" y="4095258"/>
            <a:ext cx="408963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75503">
              <a:spcBef>
                <a:spcPts val="208"/>
              </a:spcBef>
            </a:pPr>
            <a:r>
              <a:rPr sz="297" dirty="0">
                <a:latin typeface="Wingdings"/>
                <a:cs typeface="Wingdings"/>
              </a:rPr>
              <a:t></a:t>
            </a:r>
            <a:r>
              <a:rPr sz="297" spc="773" dirty="0">
                <a:latin typeface="Times New Roman"/>
                <a:cs typeface="Times New Roman"/>
              </a:rPr>
              <a:t> </a:t>
            </a:r>
            <a:r>
              <a:rPr sz="297" dirty="0">
                <a:latin typeface="Wingdings"/>
                <a:cs typeface="Wingdings"/>
              </a:rPr>
              <a:t></a:t>
            </a:r>
            <a:r>
              <a:rPr sz="297" spc="367" dirty="0">
                <a:latin typeface="Times New Roman"/>
                <a:cs typeface="Times New Roman"/>
              </a:rPr>
              <a:t> </a:t>
            </a: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2633048" y="4256655"/>
            <a:ext cx="678250" cy="7246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75503">
              <a:spcBef>
                <a:spcPts val="208"/>
              </a:spcBef>
            </a:pPr>
            <a:r>
              <a:rPr sz="446" baseline="18518" dirty="0">
                <a:latin typeface="Wingdings"/>
                <a:cs typeface="Wingdings"/>
              </a:rPr>
              <a:t></a:t>
            </a:r>
            <a:r>
              <a:rPr sz="446" spc="1159" baseline="18518" dirty="0">
                <a:latin typeface="Times New Roman"/>
                <a:cs typeface="Times New Roman"/>
              </a:rPr>
              <a:t> </a:t>
            </a:r>
            <a:r>
              <a:rPr sz="446" baseline="18518" dirty="0">
                <a:latin typeface="Wingdings"/>
                <a:cs typeface="Wingdings"/>
              </a:rPr>
              <a:t></a:t>
            </a:r>
            <a:r>
              <a:rPr sz="297" dirty="0">
                <a:latin typeface="Wingdings"/>
                <a:cs typeface="Wingdings"/>
              </a:rPr>
              <a:t></a:t>
            </a:r>
            <a:r>
              <a:rPr sz="446" baseline="37037" dirty="0">
                <a:latin typeface="Wingdings"/>
                <a:cs typeface="Wingdings"/>
              </a:rPr>
              <a:t></a:t>
            </a:r>
            <a:r>
              <a:rPr sz="446" spc="965" baseline="37037" dirty="0">
                <a:latin typeface="Times New Roman"/>
                <a:cs typeface="Times New Roman"/>
              </a:rPr>
              <a:t> </a:t>
            </a:r>
            <a:r>
              <a:rPr sz="446" baseline="18518" dirty="0">
                <a:latin typeface="Wingdings"/>
                <a:cs typeface="Wingdings"/>
              </a:rPr>
              <a:t></a:t>
            </a:r>
            <a:r>
              <a:rPr sz="297" dirty="0">
                <a:latin typeface="Wingdings"/>
                <a:cs typeface="Wingdings"/>
              </a:rPr>
              <a:t></a:t>
            </a:r>
            <a:r>
              <a:rPr sz="297" spc="159" dirty="0">
                <a:latin typeface="Times New Roman"/>
                <a:cs typeface="Times New Roman"/>
              </a:rPr>
              <a:t> </a:t>
            </a:r>
            <a:r>
              <a:rPr sz="297" dirty="0">
                <a:latin typeface="Wingdings"/>
                <a:cs typeface="Wingdings"/>
              </a:rPr>
              <a:t></a:t>
            </a:r>
            <a:r>
              <a:rPr sz="297" spc="168" dirty="0">
                <a:latin typeface="Times New Roman"/>
                <a:cs typeface="Times New Roman"/>
              </a:rPr>
              <a:t> </a:t>
            </a: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2952069" y="4196092"/>
            <a:ext cx="392605" cy="7246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75503">
              <a:spcBef>
                <a:spcPts val="208"/>
              </a:spcBef>
            </a:pPr>
            <a:r>
              <a:rPr sz="446" spc="30" baseline="18518" dirty="0">
                <a:latin typeface="Wingdings"/>
                <a:cs typeface="Wingdings"/>
              </a:rPr>
              <a:t></a:t>
            </a:r>
            <a:r>
              <a:rPr sz="446" spc="1128" baseline="18518" dirty="0">
                <a:latin typeface="Times New Roman"/>
                <a:cs typeface="Times New Roman"/>
              </a:rPr>
              <a:t> </a:t>
            </a:r>
            <a:r>
              <a:rPr sz="297" spc="20" dirty="0">
                <a:latin typeface="Wingdings"/>
                <a:cs typeface="Wingdings"/>
              </a:rPr>
              <a:t></a:t>
            </a:r>
            <a:r>
              <a:rPr sz="297" spc="-30" dirty="0">
                <a:latin typeface="Times New Roman"/>
                <a:cs typeface="Times New Roman"/>
              </a:rPr>
              <a:t> </a:t>
            </a:r>
            <a:r>
              <a:rPr sz="446" spc="-149" baseline="18518" dirty="0">
                <a:latin typeface="Wingdings"/>
                <a:cs typeface="Wingdings"/>
              </a:rPr>
              <a:t></a:t>
            </a:r>
            <a:endParaRPr sz="446" baseline="18518">
              <a:latin typeface="Wingdings"/>
              <a:cs typeface="Wingdings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2888990" y="4173125"/>
            <a:ext cx="671958" cy="7246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75503">
              <a:spcBef>
                <a:spcPts val="208"/>
              </a:spcBef>
            </a:pPr>
            <a:r>
              <a:rPr sz="446" baseline="18518" dirty="0">
                <a:latin typeface="Wingdings"/>
                <a:cs typeface="Wingdings"/>
              </a:rPr>
              <a:t></a:t>
            </a:r>
            <a:r>
              <a:rPr sz="446" spc="935" baseline="18518" dirty="0">
                <a:latin typeface="Times New Roman"/>
                <a:cs typeface="Times New Roman"/>
              </a:rPr>
              <a:t> </a:t>
            </a:r>
            <a:r>
              <a:rPr sz="446" baseline="18518" dirty="0">
                <a:latin typeface="Wingdings"/>
                <a:cs typeface="Wingdings"/>
              </a:rPr>
              <a:t></a:t>
            </a:r>
            <a:r>
              <a:rPr sz="446" spc="176" baseline="18518" dirty="0">
                <a:latin typeface="Times New Roman"/>
                <a:cs typeface="Times New Roman"/>
              </a:rPr>
              <a:t> </a:t>
            </a:r>
            <a:r>
              <a:rPr sz="446" baseline="37037" dirty="0">
                <a:latin typeface="Wingdings"/>
                <a:cs typeface="Wingdings"/>
              </a:rPr>
              <a:t></a:t>
            </a:r>
            <a:r>
              <a:rPr sz="446" spc="830" baseline="37037" dirty="0">
                <a:latin typeface="Times New Roman"/>
                <a:cs typeface="Times New Roman"/>
              </a:rPr>
              <a:t> </a:t>
            </a:r>
            <a:r>
              <a:rPr sz="297" dirty="0">
                <a:latin typeface="Wingdings"/>
                <a:cs typeface="Wingdings"/>
              </a:rPr>
              <a:t></a:t>
            </a:r>
            <a:r>
              <a:rPr sz="297" spc="248" dirty="0">
                <a:latin typeface="Times New Roman"/>
                <a:cs typeface="Times New Roman"/>
              </a:rPr>
              <a:t> </a:t>
            </a:r>
            <a:r>
              <a:rPr sz="446" baseline="37037" dirty="0">
                <a:latin typeface="Wingdings"/>
                <a:cs typeface="Wingdings"/>
              </a:rPr>
              <a:t></a:t>
            </a:r>
            <a:r>
              <a:rPr sz="446" spc="386" baseline="37037" dirty="0">
                <a:latin typeface="Times New Roman"/>
                <a:cs typeface="Times New Roman"/>
              </a:rPr>
              <a:t> </a:t>
            </a:r>
            <a:r>
              <a:rPr sz="446" spc="-73" baseline="18518" dirty="0">
                <a:latin typeface="Wingdings"/>
                <a:cs typeface="Wingdings"/>
              </a:rPr>
              <a:t></a:t>
            </a:r>
            <a:r>
              <a:rPr sz="446" spc="-73" baseline="37037" dirty="0">
                <a:latin typeface="Wingdings"/>
                <a:cs typeface="Wingdings"/>
              </a:rPr>
              <a:t></a:t>
            </a:r>
            <a:r>
              <a:rPr sz="446" spc="-73" baseline="55555" dirty="0">
                <a:latin typeface="Wingdings"/>
                <a:cs typeface="Wingdings"/>
              </a:rPr>
              <a:t></a:t>
            </a:r>
            <a:endParaRPr sz="446" baseline="55555">
              <a:latin typeface="Wingdings"/>
              <a:cs typeface="Wingdings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2228135" y="4145439"/>
            <a:ext cx="1428226" cy="7246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75503">
              <a:spcBef>
                <a:spcPts val="208"/>
              </a:spcBef>
            </a:pPr>
            <a:r>
              <a:rPr sz="446" baseline="37037" dirty="0">
                <a:latin typeface="Wingdings"/>
                <a:cs typeface="Wingdings"/>
              </a:rPr>
              <a:t></a:t>
            </a:r>
            <a:r>
              <a:rPr sz="446" spc="1173" baseline="37037" dirty="0">
                <a:latin typeface="Times New Roman"/>
                <a:cs typeface="Times New Roman"/>
              </a:rPr>
              <a:t> </a:t>
            </a:r>
            <a:r>
              <a:rPr sz="446" baseline="18518" dirty="0">
                <a:latin typeface="Wingdings"/>
                <a:cs typeface="Wingdings"/>
              </a:rPr>
              <a:t></a:t>
            </a:r>
            <a:r>
              <a:rPr sz="446" spc="860" baseline="18518" dirty="0">
                <a:latin typeface="Times New Roman"/>
                <a:cs typeface="Times New Roman"/>
              </a:rPr>
              <a:t>  </a:t>
            </a:r>
            <a:r>
              <a:rPr sz="446" baseline="18518" dirty="0">
                <a:latin typeface="Wingdings"/>
                <a:cs typeface="Wingdings"/>
              </a:rPr>
              <a:t></a:t>
            </a:r>
            <a:r>
              <a:rPr sz="446" spc="1411" baseline="18518" dirty="0">
                <a:latin typeface="Times New Roman"/>
                <a:cs typeface="Times New Roman"/>
              </a:rPr>
              <a:t> </a:t>
            </a:r>
            <a:r>
              <a:rPr sz="446" baseline="18518" dirty="0">
                <a:latin typeface="Wingdings"/>
                <a:cs typeface="Wingdings"/>
              </a:rPr>
              <a:t></a:t>
            </a:r>
            <a:r>
              <a:rPr sz="446" spc="1025" baseline="18518" dirty="0">
                <a:latin typeface="Times New Roman"/>
                <a:cs typeface="Times New Roman"/>
              </a:rPr>
              <a:t> </a:t>
            </a:r>
            <a:r>
              <a:rPr sz="446" baseline="18518" dirty="0">
                <a:latin typeface="Wingdings"/>
                <a:cs typeface="Wingdings"/>
              </a:rPr>
              <a:t></a:t>
            </a:r>
            <a:r>
              <a:rPr sz="446" spc="297" baseline="18518" dirty="0">
                <a:latin typeface="Times New Roman"/>
                <a:cs typeface="Times New Roman"/>
              </a:rPr>
              <a:t> </a:t>
            </a:r>
            <a:r>
              <a:rPr sz="297" spc="-20" dirty="0">
                <a:latin typeface="Wingdings"/>
                <a:cs typeface="Wingdings"/>
              </a:rPr>
              <a:t></a:t>
            </a:r>
            <a:r>
              <a:rPr sz="446" spc="-30" baseline="18518" dirty="0">
                <a:latin typeface="Wingdings"/>
                <a:cs typeface="Wingdings"/>
              </a:rPr>
              <a:t></a:t>
            </a:r>
            <a:r>
              <a:rPr sz="446" spc="-30" baseline="37037" dirty="0">
                <a:latin typeface="Wingdings"/>
                <a:cs typeface="Wingdings"/>
              </a:rPr>
              <a:t></a:t>
            </a:r>
            <a:r>
              <a:rPr sz="446" spc="30" baseline="37037" dirty="0">
                <a:latin typeface="Times New Roman"/>
                <a:cs typeface="Times New Roman"/>
              </a:rPr>
              <a:t> </a:t>
            </a:r>
            <a:r>
              <a:rPr sz="446" baseline="18518" dirty="0">
                <a:latin typeface="Wingdings"/>
                <a:cs typeface="Wingdings"/>
              </a:rPr>
              <a:t></a:t>
            </a:r>
            <a:r>
              <a:rPr sz="446" baseline="18518" dirty="0">
                <a:latin typeface="Times New Roman"/>
                <a:cs typeface="Times New Roman"/>
              </a:rPr>
              <a:t> </a:t>
            </a:r>
            <a:r>
              <a:rPr sz="446" baseline="18518" dirty="0">
                <a:latin typeface="Wingdings"/>
                <a:cs typeface="Wingdings"/>
              </a:rPr>
              <a:t></a:t>
            </a:r>
            <a:r>
              <a:rPr sz="446" baseline="37037" dirty="0">
                <a:latin typeface="Wingdings"/>
                <a:cs typeface="Wingdings"/>
              </a:rPr>
              <a:t></a:t>
            </a:r>
            <a:r>
              <a:rPr sz="446" baseline="18518" dirty="0">
                <a:latin typeface="Wingdings"/>
                <a:cs typeface="Wingdings"/>
              </a:rPr>
              <a:t></a:t>
            </a:r>
            <a:r>
              <a:rPr sz="446" spc="624" baseline="18518" dirty="0">
                <a:latin typeface="Times New Roman"/>
                <a:cs typeface="Times New Roman"/>
              </a:rPr>
              <a:t> </a:t>
            </a:r>
            <a:r>
              <a:rPr sz="446" baseline="55555" dirty="0">
                <a:latin typeface="Wingdings"/>
                <a:cs typeface="Wingdings"/>
              </a:rPr>
              <a:t></a:t>
            </a:r>
            <a:r>
              <a:rPr sz="446" spc="1381" baseline="55555" dirty="0">
                <a:latin typeface="Times New Roman"/>
                <a:cs typeface="Times New Roman"/>
              </a:rPr>
              <a:t> </a:t>
            </a:r>
            <a:r>
              <a:rPr sz="446" baseline="37037" dirty="0">
                <a:latin typeface="Wingdings"/>
                <a:cs typeface="Wingdings"/>
              </a:rPr>
              <a:t></a:t>
            </a:r>
            <a:r>
              <a:rPr sz="446" spc="-30" baseline="37037" dirty="0">
                <a:latin typeface="Times New Roman"/>
                <a:cs typeface="Times New Roman"/>
              </a:rPr>
              <a:t> </a:t>
            </a:r>
            <a:r>
              <a:rPr sz="446" baseline="18518" dirty="0">
                <a:latin typeface="Wingdings"/>
                <a:cs typeface="Wingdings"/>
              </a:rPr>
              <a:t></a:t>
            </a:r>
            <a:r>
              <a:rPr sz="446" spc="297" baseline="18518" dirty="0">
                <a:latin typeface="Times New Roman"/>
                <a:cs typeface="Times New Roman"/>
              </a:rPr>
              <a:t> </a:t>
            </a: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3228141" y="4297713"/>
            <a:ext cx="225242" cy="7246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446" baseline="18518" dirty="0">
                <a:latin typeface="Wingdings"/>
                <a:cs typeface="Wingdings"/>
              </a:rPr>
              <a:t></a:t>
            </a:r>
            <a:r>
              <a:rPr sz="446" spc="1054" baseline="18518" dirty="0">
                <a:latin typeface="Times New Roman"/>
                <a:cs typeface="Times New Roman"/>
              </a:rPr>
              <a:t> </a:t>
            </a:r>
            <a:r>
              <a:rPr sz="297" spc="-50" dirty="0">
                <a:latin typeface="Wingdings"/>
                <a:cs typeface="Wingdings"/>
              </a:rPr>
              <a:t>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3322375" y="4102493"/>
            <a:ext cx="566257" cy="7246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75503">
              <a:spcBef>
                <a:spcPts val="208"/>
              </a:spcBef>
            </a:pPr>
            <a:r>
              <a:rPr sz="297" dirty="0">
                <a:latin typeface="Wingdings"/>
                <a:cs typeface="Wingdings"/>
              </a:rPr>
              <a:t></a:t>
            </a:r>
            <a:r>
              <a:rPr sz="297" spc="575" dirty="0">
                <a:latin typeface="Times New Roman"/>
                <a:cs typeface="Times New Roman"/>
              </a:rPr>
              <a:t>  </a:t>
            </a:r>
            <a:r>
              <a:rPr sz="446" baseline="18518" dirty="0">
                <a:latin typeface="Wingdings"/>
                <a:cs typeface="Wingdings"/>
              </a:rPr>
              <a:t></a:t>
            </a:r>
            <a:r>
              <a:rPr sz="446" spc="803" baseline="18518" dirty="0">
                <a:latin typeface="Times New Roman"/>
                <a:cs typeface="Times New Roman"/>
              </a:rPr>
              <a:t>  </a:t>
            </a: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3336847" y="4201284"/>
            <a:ext cx="455522" cy="7246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75503">
              <a:spcBef>
                <a:spcPts val="208"/>
              </a:spcBef>
            </a:pPr>
            <a:r>
              <a:rPr sz="297" dirty="0">
                <a:latin typeface="Wingdings"/>
                <a:cs typeface="Wingdings"/>
              </a:rPr>
              <a:t></a:t>
            </a:r>
            <a:r>
              <a:rPr sz="297" spc="327" dirty="0">
                <a:latin typeface="Times New Roman"/>
                <a:cs typeface="Times New Roman"/>
              </a:rPr>
              <a:t> </a:t>
            </a:r>
            <a:r>
              <a:rPr sz="446" baseline="18518" dirty="0">
                <a:latin typeface="Wingdings"/>
                <a:cs typeface="Wingdings"/>
              </a:rPr>
              <a:t></a:t>
            </a:r>
            <a:r>
              <a:rPr sz="446" spc="1143" baseline="18518" dirty="0">
                <a:latin typeface="Times New Roman"/>
                <a:cs typeface="Times New Roman"/>
              </a:rPr>
              <a:t> </a:t>
            </a:r>
            <a:r>
              <a:rPr sz="446" baseline="18518" dirty="0">
                <a:latin typeface="Wingdings"/>
                <a:cs typeface="Wingdings"/>
              </a:rPr>
              <a:t></a:t>
            </a:r>
            <a:r>
              <a:rPr sz="446" spc="73" baseline="18518" dirty="0">
                <a:latin typeface="Times New Roman"/>
                <a:cs typeface="Times New Roman"/>
              </a:rPr>
              <a:t> </a:t>
            </a:r>
            <a:r>
              <a:rPr sz="446" spc="-73" baseline="18518" dirty="0">
                <a:latin typeface="Wingdings"/>
                <a:cs typeface="Wingdings"/>
              </a:rPr>
              <a:t></a:t>
            </a:r>
            <a:r>
              <a:rPr sz="297" spc="-50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2760153" y="4230543"/>
            <a:ext cx="977737" cy="7246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75503">
              <a:spcBef>
                <a:spcPts val="208"/>
              </a:spcBef>
            </a:pPr>
            <a:r>
              <a:rPr sz="446" spc="30" baseline="18518" dirty="0">
                <a:latin typeface="Wingdings"/>
                <a:cs typeface="Wingdings"/>
              </a:rPr>
              <a:t></a:t>
            </a:r>
            <a:r>
              <a:rPr sz="446" spc="1009" baseline="18518" dirty="0">
                <a:latin typeface="Times New Roman"/>
                <a:cs typeface="Times New Roman"/>
              </a:rPr>
              <a:t> </a:t>
            </a:r>
            <a:r>
              <a:rPr sz="297" spc="20" dirty="0">
                <a:latin typeface="Wingdings"/>
                <a:cs typeface="Wingdings"/>
              </a:rPr>
              <a:t></a:t>
            </a:r>
            <a:r>
              <a:rPr sz="297" spc="238" dirty="0">
                <a:latin typeface="Times New Roman"/>
                <a:cs typeface="Times New Roman"/>
              </a:rPr>
              <a:t> </a:t>
            </a:r>
            <a:r>
              <a:rPr sz="446" spc="30" baseline="37037" dirty="0">
                <a:latin typeface="Wingdings"/>
                <a:cs typeface="Wingdings"/>
              </a:rPr>
              <a:t></a:t>
            </a:r>
            <a:r>
              <a:rPr sz="297" spc="20" dirty="0">
                <a:latin typeface="Wingdings"/>
                <a:cs typeface="Wingdings"/>
              </a:rPr>
              <a:t></a:t>
            </a:r>
            <a:r>
              <a:rPr sz="297" spc="595" dirty="0">
                <a:latin typeface="Times New Roman"/>
                <a:cs typeface="Times New Roman"/>
              </a:rPr>
              <a:t> </a:t>
            </a:r>
            <a:r>
              <a:rPr sz="446" spc="30" baseline="18518" dirty="0">
                <a:latin typeface="Wingdings"/>
                <a:cs typeface="Wingdings"/>
              </a:rPr>
              <a:t></a:t>
            </a:r>
            <a:r>
              <a:rPr sz="446" spc="149" baseline="18518" dirty="0">
                <a:latin typeface="Times New Roman"/>
                <a:cs typeface="Times New Roman"/>
              </a:rPr>
              <a:t> </a:t>
            </a:r>
            <a:r>
              <a:rPr sz="297" spc="20" dirty="0">
                <a:latin typeface="Wingdings"/>
                <a:cs typeface="Wingdings"/>
              </a:rPr>
              <a:t></a:t>
            </a:r>
            <a:r>
              <a:rPr sz="297" spc="248" dirty="0">
                <a:latin typeface="Times New Roman"/>
                <a:cs typeface="Times New Roman"/>
              </a:rPr>
              <a:t> </a:t>
            </a:r>
            <a:r>
              <a:rPr sz="446" spc="30" baseline="37037" dirty="0">
                <a:latin typeface="Wingdings"/>
                <a:cs typeface="Wingdings"/>
              </a:rPr>
              <a:t></a:t>
            </a:r>
            <a:r>
              <a:rPr sz="297" spc="20" dirty="0">
                <a:latin typeface="Wingdings"/>
                <a:cs typeface="Wingdings"/>
              </a:rPr>
              <a:t></a:t>
            </a:r>
            <a:r>
              <a:rPr sz="297" spc="50" dirty="0">
                <a:latin typeface="Times New Roman"/>
                <a:cs typeface="Times New Roman"/>
              </a:rPr>
              <a:t> </a:t>
            </a:r>
            <a:r>
              <a:rPr sz="446" spc="30" baseline="18518" dirty="0">
                <a:latin typeface="Wingdings"/>
                <a:cs typeface="Wingdings"/>
              </a:rPr>
              <a:t></a:t>
            </a:r>
            <a:r>
              <a:rPr sz="446" baseline="18518" dirty="0">
                <a:latin typeface="Times New Roman"/>
                <a:cs typeface="Times New Roman"/>
              </a:rPr>
              <a:t> </a:t>
            </a:r>
            <a:r>
              <a:rPr sz="446" spc="30" baseline="18518" dirty="0">
                <a:latin typeface="Wingdings"/>
                <a:cs typeface="Wingdings"/>
              </a:rPr>
              <a:t></a:t>
            </a:r>
            <a:r>
              <a:rPr sz="446" spc="1457" baseline="18518" dirty="0">
                <a:latin typeface="Times New Roman"/>
                <a:cs typeface="Times New Roman"/>
              </a:rPr>
              <a:t> </a:t>
            </a:r>
            <a:r>
              <a:rPr sz="446" spc="-149" baseline="37037" dirty="0">
                <a:latin typeface="Wingdings"/>
                <a:cs typeface="Wingdings"/>
              </a:rPr>
              <a:t></a:t>
            </a:r>
            <a:endParaRPr sz="446" baseline="37037">
              <a:latin typeface="Wingdings"/>
              <a:cs typeface="Wingdings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3769282" y="4144494"/>
            <a:ext cx="46559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>
              <a:spcBef>
                <a:spcPts val="208"/>
              </a:spcBef>
            </a:pPr>
            <a:r>
              <a:rPr sz="297" spc="-89" dirty="0">
                <a:latin typeface="Wingdings"/>
                <a:cs typeface="Wingdings"/>
              </a:rPr>
              <a:t>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3972216" y="4170137"/>
            <a:ext cx="222728" cy="7246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algn="ctr">
              <a:spcBef>
                <a:spcPts val="208"/>
              </a:spcBef>
            </a:pPr>
            <a:r>
              <a:rPr sz="446" spc="-73" baseline="18518" dirty="0">
                <a:latin typeface="Wingdings"/>
                <a:cs typeface="Wingdings"/>
              </a:rPr>
              <a:t></a:t>
            </a:r>
            <a:r>
              <a:rPr sz="297" spc="-50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3162550" y="4292208"/>
            <a:ext cx="924886" cy="7246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75503">
              <a:spcBef>
                <a:spcPts val="208"/>
              </a:spcBef>
            </a:pPr>
            <a:r>
              <a:rPr sz="446" baseline="37037" dirty="0">
                <a:latin typeface="Wingdings"/>
                <a:cs typeface="Wingdings"/>
              </a:rPr>
              <a:t></a:t>
            </a:r>
            <a:r>
              <a:rPr sz="446" baseline="18518" dirty="0">
                <a:latin typeface="Wingdings"/>
                <a:cs typeface="Wingdings"/>
              </a:rPr>
              <a:t></a:t>
            </a:r>
            <a:r>
              <a:rPr sz="446" spc="44" baseline="18518" dirty="0">
                <a:latin typeface="Times New Roman"/>
                <a:cs typeface="Times New Roman"/>
              </a:rPr>
              <a:t> </a:t>
            </a:r>
            <a:r>
              <a:rPr sz="446" baseline="37037" dirty="0">
                <a:latin typeface="Wingdings"/>
                <a:cs typeface="Wingdings"/>
              </a:rPr>
              <a:t></a:t>
            </a:r>
            <a:r>
              <a:rPr sz="446" spc="44" baseline="37037" dirty="0">
                <a:latin typeface="Times New Roman"/>
                <a:cs typeface="Times New Roman"/>
              </a:rPr>
              <a:t> </a:t>
            </a:r>
            <a:r>
              <a:rPr sz="297" dirty="0">
                <a:latin typeface="Wingdings"/>
                <a:cs typeface="Wingdings"/>
              </a:rPr>
              <a:t></a:t>
            </a:r>
            <a:r>
              <a:rPr sz="297" spc="604" dirty="0">
                <a:latin typeface="Times New Roman"/>
                <a:cs typeface="Times New Roman"/>
              </a:rPr>
              <a:t> </a:t>
            </a:r>
            <a:r>
              <a:rPr sz="446" baseline="37037" dirty="0">
                <a:latin typeface="Wingdings"/>
                <a:cs typeface="Wingdings"/>
              </a:rPr>
              <a:t></a:t>
            </a:r>
            <a:r>
              <a:rPr sz="446" spc="1128" baseline="37037" dirty="0">
                <a:latin typeface="Times New Roman"/>
                <a:cs typeface="Times New Roman"/>
              </a:rPr>
              <a:t> </a:t>
            </a:r>
            <a:r>
              <a:rPr sz="446" baseline="37037" dirty="0">
                <a:latin typeface="Wingdings"/>
                <a:cs typeface="Wingdings"/>
              </a:rPr>
              <a:t></a:t>
            </a:r>
            <a:r>
              <a:rPr sz="446" spc="951" baseline="37037" dirty="0">
                <a:latin typeface="Times New Roman"/>
                <a:cs typeface="Times New Roman"/>
              </a:rPr>
              <a:t> </a:t>
            </a:r>
            <a:r>
              <a:rPr sz="446" baseline="37037" dirty="0">
                <a:latin typeface="Wingdings"/>
                <a:cs typeface="Wingdings"/>
              </a:rPr>
              <a:t></a:t>
            </a:r>
            <a:r>
              <a:rPr sz="446" spc="73" baseline="37037" dirty="0">
                <a:latin typeface="Times New Roman"/>
                <a:cs typeface="Times New Roman"/>
              </a:rPr>
              <a:t> </a:t>
            </a:r>
            <a:r>
              <a:rPr sz="297" dirty="0">
                <a:latin typeface="Wingdings"/>
                <a:cs typeface="Wingdings"/>
              </a:rPr>
              <a:t></a:t>
            </a:r>
            <a:r>
              <a:rPr sz="297" spc="892" dirty="0">
                <a:latin typeface="Times New Roman"/>
                <a:cs typeface="Times New Roman"/>
              </a:rPr>
              <a:t> </a:t>
            </a:r>
            <a:r>
              <a:rPr sz="446" spc="-149" baseline="37037" dirty="0">
                <a:latin typeface="Wingdings"/>
                <a:cs typeface="Wingdings"/>
              </a:rPr>
              <a:t></a:t>
            </a:r>
            <a:endParaRPr sz="446" baseline="37037">
              <a:latin typeface="Wingdings"/>
              <a:cs typeface="Wingdings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3891509" y="4115235"/>
            <a:ext cx="35234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>
              <a:spcBef>
                <a:spcPts val="208"/>
              </a:spcBef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3552360" y="4225822"/>
            <a:ext cx="645533" cy="103627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422816">
              <a:lnSpc>
                <a:spcPts val="268"/>
              </a:lnSpc>
              <a:spcBef>
                <a:spcPts val="208"/>
              </a:spcBef>
            </a:pPr>
            <a:r>
              <a:rPr sz="297" dirty="0">
                <a:latin typeface="Wingdings"/>
                <a:cs typeface="Wingdings"/>
              </a:rPr>
              <a:t></a:t>
            </a:r>
            <a:r>
              <a:rPr sz="297" spc="377" dirty="0">
                <a:latin typeface="Times New Roman"/>
                <a:cs typeface="Times New Roman"/>
              </a:rPr>
              <a:t> </a:t>
            </a: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  <a:p>
            <a:pPr marL="75503">
              <a:lnSpc>
                <a:spcPts val="268"/>
              </a:lnSpc>
            </a:pPr>
            <a:r>
              <a:rPr sz="297" dirty="0">
                <a:latin typeface="Wingdings"/>
                <a:cs typeface="Wingdings"/>
              </a:rPr>
              <a:t></a:t>
            </a:r>
            <a:r>
              <a:rPr sz="297" spc="882" dirty="0">
                <a:latin typeface="Times New Roman"/>
                <a:cs typeface="Times New Roman"/>
              </a:rPr>
              <a:t>  </a:t>
            </a:r>
            <a:r>
              <a:rPr sz="446" baseline="37037" dirty="0">
                <a:latin typeface="Wingdings"/>
                <a:cs typeface="Wingdings"/>
              </a:rPr>
              <a:t></a:t>
            </a:r>
            <a:r>
              <a:rPr sz="446" spc="133" baseline="37037" dirty="0">
                <a:latin typeface="Times New Roman"/>
                <a:cs typeface="Times New Roman"/>
              </a:rPr>
              <a:t> </a:t>
            </a:r>
            <a:r>
              <a:rPr sz="446" baseline="37037" dirty="0">
                <a:latin typeface="Wingdings"/>
                <a:cs typeface="Wingdings"/>
              </a:rPr>
              <a:t></a:t>
            </a:r>
            <a:r>
              <a:rPr sz="446" spc="59" baseline="37037" dirty="0">
                <a:latin typeface="Times New Roman"/>
                <a:cs typeface="Times New Roman"/>
              </a:rPr>
              <a:t> </a:t>
            </a: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4183319" y="4096358"/>
            <a:ext cx="85568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4084530" y="4296455"/>
            <a:ext cx="151002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297" dirty="0">
                <a:latin typeface="Wingdings"/>
                <a:cs typeface="Wingdings"/>
              </a:rPr>
              <a:t></a:t>
            </a:r>
            <a:r>
              <a:rPr sz="297" spc="208" dirty="0">
                <a:latin typeface="Times New Roman"/>
                <a:cs typeface="Times New Roman"/>
              </a:rPr>
              <a:t> </a:t>
            </a:r>
            <a:r>
              <a:rPr sz="297" spc="-11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4661539" y="4191059"/>
            <a:ext cx="85568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1759663" y="4065684"/>
            <a:ext cx="184977" cy="7246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>
              <a:spcBef>
                <a:spcPts val="208"/>
              </a:spcBef>
            </a:pPr>
            <a:r>
              <a:rPr sz="446" baseline="18518" dirty="0">
                <a:latin typeface="Wingdings"/>
                <a:cs typeface="Wingdings"/>
              </a:rPr>
              <a:t></a:t>
            </a:r>
            <a:r>
              <a:rPr sz="446" spc="1308" baseline="18518" dirty="0">
                <a:latin typeface="Times New Roman"/>
                <a:cs typeface="Times New Roman"/>
              </a:rPr>
              <a:t> </a:t>
            </a: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2012772" y="4026828"/>
            <a:ext cx="35234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>
              <a:spcBef>
                <a:spcPts val="208"/>
              </a:spcBef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2187392" y="3872193"/>
            <a:ext cx="271803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75503">
              <a:spcBef>
                <a:spcPts val="208"/>
              </a:spcBef>
            </a:pPr>
            <a:r>
              <a:rPr sz="297" dirty="0">
                <a:latin typeface="Wingdings"/>
                <a:cs typeface="Wingdings"/>
              </a:rPr>
              <a:t></a:t>
            </a:r>
            <a:r>
              <a:rPr sz="297" spc="139" dirty="0">
                <a:latin typeface="Times New Roman"/>
                <a:cs typeface="Times New Roman"/>
              </a:rPr>
              <a:t> </a:t>
            </a: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2359797" y="3954151"/>
            <a:ext cx="85568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2199978" y="3995367"/>
            <a:ext cx="424063" cy="7246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75503">
              <a:spcBef>
                <a:spcPts val="208"/>
              </a:spcBef>
            </a:pPr>
            <a:r>
              <a:rPr sz="446" baseline="18518" dirty="0">
                <a:latin typeface="Wingdings"/>
                <a:cs typeface="Wingdings"/>
              </a:rPr>
              <a:t></a:t>
            </a:r>
            <a:r>
              <a:rPr sz="446" spc="476" baseline="18518" dirty="0">
                <a:latin typeface="Times New Roman"/>
                <a:cs typeface="Times New Roman"/>
              </a:rPr>
              <a:t> </a:t>
            </a:r>
            <a:r>
              <a:rPr sz="297" dirty="0">
                <a:latin typeface="Wingdings"/>
                <a:cs typeface="Wingdings"/>
              </a:rPr>
              <a:t></a:t>
            </a:r>
            <a:r>
              <a:rPr sz="297" spc="713" dirty="0">
                <a:latin typeface="Times New Roman"/>
                <a:cs typeface="Times New Roman"/>
              </a:rPr>
              <a:t> </a:t>
            </a:r>
            <a:r>
              <a:rPr sz="297" spc="-50" dirty="0">
                <a:latin typeface="Wingdings"/>
                <a:cs typeface="Wingdings"/>
              </a:rPr>
              <a:t></a:t>
            </a:r>
            <a:r>
              <a:rPr sz="446" spc="-73" baseline="37037" dirty="0">
                <a:latin typeface="Wingdings"/>
                <a:cs typeface="Wingdings"/>
              </a:rPr>
              <a:t></a:t>
            </a:r>
            <a:endParaRPr sz="446" baseline="37037">
              <a:latin typeface="Wingdings"/>
              <a:cs typeface="Wingdings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2332747" y="4044290"/>
            <a:ext cx="373730" cy="7246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75503">
              <a:spcBef>
                <a:spcPts val="208"/>
              </a:spcBef>
            </a:pPr>
            <a:r>
              <a:rPr sz="297" dirty="0">
                <a:latin typeface="Wingdings"/>
                <a:cs typeface="Wingdings"/>
              </a:rPr>
              <a:t></a:t>
            </a:r>
            <a:r>
              <a:rPr sz="446" baseline="18518" dirty="0">
                <a:latin typeface="Wingdings"/>
                <a:cs typeface="Wingdings"/>
              </a:rPr>
              <a:t></a:t>
            </a:r>
            <a:r>
              <a:rPr sz="446" spc="608" baseline="18518" dirty="0">
                <a:latin typeface="Times New Roman"/>
                <a:cs typeface="Times New Roman"/>
              </a:rPr>
              <a:t> </a:t>
            </a:r>
            <a:r>
              <a:rPr sz="446" spc="-73" baseline="18518" dirty="0">
                <a:latin typeface="Wingdings"/>
                <a:cs typeface="Wingdings"/>
              </a:rPr>
              <a:t></a:t>
            </a:r>
            <a:endParaRPr sz="446" baseline="18518">
              <a:latin typeface="Wingdings"/>
              <a:cs typeface="Wingdings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2638077" y="3972556"/>
            <a:ext cx="108218" cy="103627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46560">
              <a:lnSpc>
                <a:spcPts val="307"/>
              </a:lnSpc>
              <a:spcBef>
                <a:spcPts val="208"/>
              </a:spcBef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  <a:p>
            <a:pPr marL="25168">
              <a:lnSpc>
                <a:spcPts val="307"/>
              </a:lnSpc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121" name="object 121"/>
          <p:cNvSpPr txBox="1"/>
          <p:nvPr/>
        </p:nvSpPr>
        <p:spPr>
          <a:xfrm>
            <a:off x="2834718" y="4081886"/>
            <a:ext cx="377505" cy="7246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75503">
              <a:spcBef>
                <a:spcPts val="208"/>
              </a:spcBef>
            </a:pPr>
            <a:r>
              <a:rPr sz="297" dirty="0">
                <a:latin typeface="Wingdings"/>
                <a:cs typeface="Wingdings"/>
              </a:rPr>
              <a:t></a:t>
            </a:r>
            <a:r>
              <a:rPr sz="297" spc="495" dirty="0">
                <a:latin typeface="Times New Roman"/>
                <a:cs typeface="Times New Roman"/>
              </a:rPr>
              <a:t> </a:t>
            </a:r>
            <a:r>
              <a:rPr sz="446" baseline="18518" dirty="0">
                <a:latin typeface="Wingdings"/>
                <a:cs typeface="Wingdings"/>
              </a:rPr>
              <a:t></a:t>
            </a:r>
            <a:r>
              <a:rPr sz="446" spc="595" baseline="18518" dirty="0">
                <a:latin typeface="Times New Roman"/>
                <a:cs typeface="Times New Roman"/>
              </a:rPr>
              <a:t> </a:t>
            </a: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122" name="object 122"/>
          <p:cNvSpPr txBox="1"/>
          <p:nvPr/>
        </p:nvSpPr>
        <p:spPr>
          <a:xfrm>
            <a:off x="3038742" y="4066942"/>
            <a:ext cx="210144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297" dirty="0">
                <a:latin typeface="Wingdings"/>
                <a:cs typeface="Wingdings"/>
              </a:rPr>
              <a:t></a:t>
            </a:r>
            <a:r>
              <a:rPr sz="297" spc="396" dirty="0">
                <a:latin typeface="Times New Roman"/>
                <a:cs typeface="Times New Roman"/>
              </a:rPr>
              <a:t> </a:t>
            </a:r>
            <a:r>
              <a:rPr sz="297" spc="-50" dirty="0">
                <a:latin typeface="Wingdings"/>
                <a:cs typeface="Wingdings"/>
              </a:rPr>
              <a:t>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123" name="object 123"/>
          <p:cNvSpPr txBox="1"/>
          <p:nvPr/>
        </p:nvSpPr>
        <p:spPr>
          <a:xfrm>
            <a:off x="2783751" y="3993950"/>
            <a:ext cx="660633" cy="7246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75503">
              <a:spcBef>
                <a:spcPts val="208"/>
              </a:spcBef>
            </a:pPr>
            <a:r>
              <a:rPr sz="446" baseline="37037" dirty="0">
                <a:latin typeface="Wingdings"/>
                <a:cs typeface="Wingdings"/>
              </a:rPr>
              <a:t></a:t>
            </a:r>
            <a:r>
              <a:rPr sz="446" spc="876" baseline="37037" dirty="0">
                <a:latin typeface="Times New Roman"/>
                <a:cs typeface="Times New Roman"/>
              </a:rPr>
              <a:t> </a:t>
            </a:r>
            <a:r>
              <a:rPr sz="446" baseline="18518" dirty="0">
                <a:latin typeface="Wingdings"/>
                <a:cs typeface="Wingdings"/>
              </a:rPr>
              <a:t></a:t>
            </a:r>
            <a:r>
              <a:rPr sz="446" spc="103" baseline="18518" dirty="0">
                <a:latin typeface="Times New Roman"/>
                <a:cs typeface="Times New Roman"/>
              </a:rPr>
              <a:t> </a:t>
            </a:r>
            <a:r>
              <a:rPr sz="446" baseline="37037" dirty="0">
                <a:latin typeface="Wingdings"/>
                <a:cs typeface="Wingdings"/>
              </a:rPr>
              <a:t></a:t>
            </a:r>
            <a:r>
              <a:rPr sz="446" spc="311" baseline="37037" dirty="0">
                <a:latin typeface="Times New Roman"/>
                <a:cs typeface="Times New Roman"/>
              </a:rPr>
              <a:t> </a:t>
            </a:r>
            <a:r>
              <a:rPr sz="446" baseline="18518" dirty="0">
                <a:latin typeface="Wingdings"/>
                <a:cs typeface="Wingdings"/>
              </a:rPr>
              <a:t></a:t>
            </a:r>
            <a:r>
              <a:rPr sz="446" spc="238" baseline="18518" dirty="0">
                <a:latin typeface="Times New Roman"/>
                <a:cs typeface="Times New Roman"/>
              </a:rPr>
              <a:t> </a:t>
            </a:r>
            <a:r>
              <a:rPr sz="446" baseline="18518" dirty="0">
                <a:latin typeface="Wingdings"/>
                <a:cs typeface="Wingdings"/>
              </a:rPr>
              <a:t></a:t>
            </a:r>
            <a:r>
              <a:rPr sz="446" baseline="37037" dirty="0">
                <a:latin typeface="Wingdings"/>
                <a:cs typeface="Wingdings"/>
              </a:rPr>
              <a:t></a:t>
            </a:r>
            <a:r>
              <a:rPr sz="446" spc="149" baseline="37037" dirty="0">
                <a:latin typeface="Times New Roman"/>
                <a:cs typeface="Times New Roman"/>
              </a:rPr>
              <a:t> </a:t>
            </a:r>
            <a:r>
              <a:rPr sz="446" baseline="37037" dirty="0">
                <a:latin typeface="Wingdings"/>
                <a:cs typeface="Wingdings"/>
              </a:rPr>
              <a:t></a:t>
            </a:r>
            <a:r>
              <a:rPr sz="446" baseline="18518" dirty="0">
                <a:latin typeface="Wingdings"/>
                <a:cs typeface="Wingdings"/>
              </a:rPr>
              <a:t></a:t>
            </a:r>
            <a:r>
              <a:rPr sz="446" spc="133" baseline="18518" dirty="0">
                <a:latin typeface="Times New Roman"/>
                <a:cs typeface="Times New Roman"/>
              </a:rPr>
              <a:t> </a:t>
            </a: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124" name="object 124"/>
          <p:cNvSpPr txBox="1"/>
          <p:nvPr/>
        </p:nvSpPr>
        <p:spPr>
          <a:xfrm>
            <a:off x="3118344" y="4035323"/>
            <a:ext cx="299487" cy="7246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75503">
              <a:spcBef>
                <a:spcPts val="208"/>
              </a:spcBef>
            </a:pPr>
            <a:r>
              <a:rPr sz="297" dirty="0">
                <a:latin typeface="Wingdings"/>
                <a:cs typeface="Wingdings"/>
              </a:rPr>
              <a:t></a:t>
            </a:r>
            <a:r>
              <a:rPr sz="297" spc="575" dirty="0">
                <a:latin typeface="Times New Roman"/>
                <a:cs typeface="Times New Roman"/>
              </a:rPr>
              <a:t> </a:t>
            </a:r>
            <a:r>
              <a:rPr sz="446" spc="-149" baseline="18518" dirty="0">
                <a:latin typeface="Wingdings"/>
                <a:cs typeface="Wingdings"/>
              </a:rPr>
              <a:t></a:t>
            </a:r>
            <a:endParaRPr sz="446" baseline="18518">
              <a:latin typeface="Wingdings"/>
              <a:cs typeface="Wingdings"/>
            </a:endParaRPr>
          </a:p>
        </p:txBody>
      </p:sp>
      <p:sp>
        <p:nvSpPr>
          <p:cNvPr id="125" name="object 125"/>
          <p:cNvSpPr txBox="1"/>
          <p:nvPr/>
        </p:nvSpPr>
        <p:spPr>
          <a:xfrm>
            <a:off x="2206270" y="3923318"/>
            <a:ext cx="1314974" cy="7246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75503">
              <a:spcBef>
                <a:spcPts val="208"/>
              </a:spcBef>
            </a:pPr>
            <a:r>
              <a:rPr sz="446" baseline="18518" dirty="0">
                <a:latin typeface="Wingdings"/>
                <a:cs typeface="Wingdings"/>
              </a:rPr>
              <a:t></a:t>
            </a:r>
            <a:r>
              <a:rPr sz="446" spc="59" baseline="18518" dirty="0">
                <a:latin typeface="Times New Roman"/>
                <a:cs typeface="Times New Roman"/>
              </a:rPr>
              <a:t> </a:t>
            </a:r>
            <a:r>
              <a:rPr sz="446" baseline="18518" dirty="0">
                <a:latin typeface="Wingdings"/>
                <a:cs typeface="Wingdings"/>
              </a:rPr>
              <a:t></a:t>
            </a:r>
            <a:r>
              <a:rPr sz="446" spc="1128" baseline="18518" dirty="0">
                <a:latin typeface="Times New Roman"/>
                <a:cs typeface="Times New Roman"/>
              </a:rPr>
              <a:t> </a:t>
            </a:r>
            <a:r>
              <a:rPr sz="446" baseline="18518" dirty="0">
                <a:latin typeface="Wingdings"/>
                <a:cs typeface="Wingdings"/>
              </a:rPr>
              <a:t></a:t>
            </a:r>
            <a:r>
              <a:rPr sz="446" spc="935" baseline="18518" dirty="0">
                <a:latin typeface="Times New Roman"/>
                <a:cs typeface="Times New Roman"/>
              </a:rPr>
              <a:t> </a:t>
            </a:r>
            <a:r>
              <a:rPr sz="446" baseline="37037" dirty="0">
                <a:latin typeface="Wingdings"/>
                <a:cs typeface="Wingdings"/>
              </a:rPr>
              <a:t></a:t>
            </a:r>
            <a:r>
              <a:rPr sz="446" spc="297" baseline="37037" dirty="0">
                <a:latin typeface="Times New Roman"/>
                <a:cs typeface="Times New Roman"/>
              </a:rPr>
              <a:t> </a:t>
            </a:r>
            <a:r>
              <a:rPr sz="446" baseline="55555" dirty="0">
                <a:latin typeface="Wingdings"/>
                <a:cs typeface="Wingdings"/>
              </a:rPr>
              <a:t></a:t>
            </a:r>
            <a:r>
              <a:rPr sz="446" spc="222" baseline="55555" dirty="0">
                <a:latin typeface="Times New Roman"/>
                <a:cs typeface="Times New Roman"/>
              </a:rPr>
              <a:t> </a:t>
            </a:r>
            <a:r>
              <a:rPr sz="297" dirty="0">
                <a:latin typeface="Wingdings"/>
                <a:cs typeface="Wingdings"/>
              </a:rPr>
              <a:t></a:t>
            </a:r>
            <a:r>
              <a:rPr sz="297" dirty="0">
                <a:latin typeface="Times New Roman"/>
                <a:cs typeface="Times New Roman"/>
              </a:rPr>
              <a:t> </a:t>
            </a:r>
            <a:r>
              <a:rPr sz="297" dirty="0">
                <a:latin typeface="Wingdings"/>
                <a:cs typeface="Wingdings"/>
              </a:rPr>
              <a:t></a:t>
            </a:r>
            <a:r>
              <a:rPr sz="297" spc="386" dirty="0">
                <a:latin typeface="Times New Roman"/>
                <a:cs typeface="Times New Roman"/>
              </a:rPr>
              <a:t> </a:t>
            </a:r>
            <a:r>
              <a:rPr sz="446" baseline="55555" dirty="0">
                <a:latin typeface="Wingdings"/>
                <a:cs typeface="Wingdings"/>
              </a:rPr>
              <a:t></a:t>
            </a:r>
            <a:r>
              <a:rPr sz="446" spc="727" baseline="55555" dirty="0">
                <a:latin typeface="Times New Roman"/>
                <a:cs typeface="Times New Roman"/>
              </a:rPr>
              <a:t> </a:t>
            </a:r>
            <a:r>
              <a:rPr sz="446" baseline="37037" dirty="0">
                <a:latin typeface="Wingdings"/>
                <a:cs typeface="Wingdings"/>
              </a:rPr>
              <a:t></a:t>
            </a:r>
            <a:r>
              <a:rPr sz="446" spc="743" baseline="37037" dirty="0">
                <a:latin typeface="Times New Roman"/>
                <a:cs typeface="Times New Roman"/>
              </a:rPr>
              <a:t> </a:t>
            </a:r>
            <a:r>
              <a:rPr sz="446" baseline="37037" dirty="0">
                <a:latin typeface="Wingdings"/>
                <a:cs typeface="Wingdings"/>
              </a:rPr>
              <a:t></a:t>
            </a:r>
            <a:r>
              <a:rPr sz="446" baseline="18518" dirty="0">
                <a:latin typeface="Wingdings"/>
                <a:cs typeface="Wingdings"/>
              </a:rPr>
              <a:t></a:t>
            </a:r>
            <a:r>
              <a:rPr sz="446" spc="252" baseline="18518" dirty="0">
                <a:latin typeface="Times New Roman"/>
                <a:cs typeface="Times New Roman"/>
              </a:rPr>
              <a:t> </a:t>
            </a:r>
            <a:r>
              <a:rPr sz="297" dirty="0">
                <a:latin typeface="Wingdings"/>
                <a:cs typeface="Wingdings"/>
              </a:rPr>
              <a:t></a:t>
            </a:r>
            <a:r>
              <a:rPr sz="297" spc="545" dirty="0">
                <a:latin typeface="Times New Roman"/>
                <a:cs typeface="Times New Roman"/>
              </a:rPr>
              <a:t> </a:t>
            </a:r>
            <a:r>
              <a:rPr sz="446" baseline="37037" dirty="0">
                <a:latin typeface="Wingdings"/>
                <a:cs typeface="Wingdings"/>
              </a:rPr>
              <a:t></a:t>
            </a:r>
            <a:r>
              <a:rPr sz="446" spc="489" baseline="37037" dirty="0">
                <a:latin typeface="Times New Roman"/>
                <a:cs typeface="Times New Roman"/>
              </a:rPr>
              <a:t> </a:t>
            </a:r>
            <a:r>
              <a:rPr sz="446" baseline="37037" dirty="0">
                <a:latin typeface="Wingdings"/>
                <a:cs typeface="Wingdings"/>
              </a:rPr>
              <a:t></a:t>
            </a:r>
            <a:r>
              <a:rPr sz="446" spc="119" baseline="37037" dirty="0">
                <a:latin typeface="Times New Roman"/>
                <a:cs typeface="Times New Roman"/>
              </a:rPr>
              <a:t> </a:t>
            </a:r>
            <a:r>
              <a:rPr sz="446" spc="-149" baseline="37037" dirty="0">
                <a:latin typeface="Wingdings"/>
                <a:cs typeface="Wingdings"/>
              </a:rPr>
              <a:t></a:t>
            </a:r>
            <a:endParaRPr sz="446" baseline="37037">
              <a:latin typeface="Wingdings"/>
              <a:cs typeface="Wingdings"/>
            </a:endParaRPr>
          </a:p>
        </p:txBody>
      </p:sp>
      <p:sp>
        <p:nvSpPr>
          <p:cNvPr id="126" name="object 126"/>
          <p:cNvSpPr txBox="1"/>
          <p:nvPr/>
        </p:nvSpPr>
        <p:spPr>
          <a:xfrm>
            <a:off x="3292324" y="3879430"/>
            <a:ext cx="200077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297" dirty="0">
                <a:latin typeface="Wingdings"/>
                <a:cs typeface="Wingdings"/>
              </a:rPr>
              <a:t></a:t>
            </a:r>
            <a:r>
              <a:rPr sz="297" spc="595" dirty="0">
                <a:latin typeface="Times New Roman"/>
                <a:cs typeface="Times New Roman"/>
              </a:rPr>
              <a:t> </a:t>
            </a: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127" name="object 127"/>
          <p:cNvSpPr txBox="1"/>
          <p:nvPr/>
        </p:nvSpPr>
        <p:spPr>
          <a:xfrm>
            <a:off x="3419426" y="4019593"/>
            <a:ext cx="35234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>
              <a:spcBef>
                <a:spcPts val="208"/>
              </a:spcBef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128" name="object 128"/>
          <p:cNvSpPr txBox="1"/>
          <p:nvPr/>
        </p:nvSpPr>
        <p:spPr>
          <a:xfrm>
            <a:off x="3225626" y="3912780"/>
            <a:ext cx="366179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297" dirty="0">
                <a:latin typeface="Wingdings"/>
                <a:cs typeface="Wingdings"/>
              </a:rPr>
              <a:t></a:t>
            </a:r>
            <a:r>
              <a:rPr sz="297" spc="674" dirty="0">
                <a:latin typeface="Times New Roman"/>
                <a:cs typeface="Times New Roman"/>
              </a:rPr>
              <a:t> </a:t>
            </a:r>
            <a:r>
              <a:rPr sz="297" dirty="0">
                <a:latin typeface="Wingdings"/>
                <a:cs typeface="Wingdings"/>
              </a:rPr>
              <a:t></a:t>
            </a:r>
            <a:r>
              <a:rPr sz="297" spc="624" dirty="0">
                <a:latin typeface="Times New Roman"/>
                <a:cs typeface="Times New Roman"/>
              </a:rPr>
              <a:t> </a:t>
            </a:r>
            <a:r>
              <a:rPr sz="297" dirty="0">
                <a:latin typeface="Wingdings"/>
                <a:cs typeface="Wingdings"/>
              </a:rPr>
              <a:t></a:t>
            </a:r>
            <a:r>
              <a:rPr sz="297" spc="-10" dirty="0">
                <a:latin typeface="Times New Roman"/>
                <a:cs typeface="Times New Roman"/>
              </a:rPr>
              <a:t> </a:t>
            </a: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129" name="object 129"/>
          <p:cNvSpPr txBox="1"/>
          <p:nvPr/>
        </p:nvSpPr>
        <p:spPr>
          <a:xfrm>
            <a:off x="3665301" y="3924891"/>
            <a:ext cx="85568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130" name="object 130"/>
          <p:cNvSpPr txBox="1"/>
          <p:nvPr/>
        </p:nvSpPr>
        <p:spPr>
          <a:xfrm>
            <a:off x="3738922" y="3877070"/>
            <a:ext cx="85568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131" name="object 131"/>
          <p:cNvSpPr txBox="1"/>
          <p:nvPr/>
        </p:nvSpPr>
        <p:spPr>
          <a:xfrm>
            <a:off x="3603637" y="3902869"/>
            <a:ext cx="197561" cy="7246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446" baseline="18518" dirty="0">
                <a:latin typeface="Wingdings"/>
                <a:cs typeface="Wingdings"/>
              </a:rPr>
              <a:t></a:t>
            </a:r>
            <a:r>
              <a:rPr sz="446" spc="860" baseline="18518" dirty="0">
                <a:latin typeface="Times New Roman"/>
                <a:cs typeface="Times New Roman"/>
              </a:rPr>
              <a:t> </a:t>
            </a: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132" name="object 132"/>
          <p:cNvSpPr txBox="1"/>
          <p:nvPr/>
        </p:nvSpPr>
        <p:spPr>
          <a:xfrm>
            <a:off x="3433118" y="4004332"/>
            <a:ext cx="348563" cy="7246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50335">
              <a:spcBef>
                <a:spcPts val="208"/>
              </a:spcBef>
            </a:pPr>
            <a:r>
              <a:rPr sz="446" baseline="18518" dirty="0">
                <a:latin typeface="Wingdings"/>
                <a:cs typeface="Wingdings"/>
              </a:rPr>
              <a:t></a:t>
            </a:r>
            <a:r>
              <a:rPr sz="446" spc="1367" baseline="18518" dirty="0">
                <a:latin typeface="Times New Roman"/>
                <a:cs typeface="Times New Roman"/>
              </a:rPr>
              <a:t> </a:t>
            </a:r>
            <a:r>
              <a:rPr sz="297" dirty="0">
                <a:latin typeface="Wingdings"/>
                <a:cs typeface="Wingdings"/>
              </a:rPr>
              <a:t></a:t>
            </a:r>
            <a:r>
              <a:rPr sz="297" spc="149" dirty="0">
                <a:latin typeface="Times New Roman"/>
                <a:cs typeface="Times New Roman"/>
              </a:rPr>
              <a:t> </a:t>
            </a:r>
            <a:r>
              <a:rPr sz="446" spc="-149" baseline="37037" dirty="0">
                <a:latin typeface="Wingdings"/>
                <a:cs typeface="Wingdings"/>
              </a:rPr>
              <a:t></a:t>
            </a:r>
            <a:endParaRPr sz="446" baseline="37037">
              <a:latin typeface="Wingdings"/>
              <a:cs typeface="Wingdings"/>
            </a:endParaRPr>
          </a:p>
        </p:txBody>
      </p:sp>
      <p:sp>
        <p:nvSpPr>
          <p:cNvPr id="133" name="object 133"/>
          <p:cNvSpPr txBox="1"/>
          <p:nvPr/>
        </p:nvSpPr>
        <p:spPr>
          <a:xfrm>
            <a:off x="2556921" y="3962488"/>
            <a:ext cx="1601878" cy="154923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176173">
              <a:lnSpc>
                <a:spcPts val="208"/>
              </a:lnSpc>
              <a:spcBef>
                <a:spcPts val="208"/>
              </a:spcBef>
            </a:pPr>
            <a:r>
              <a:rPr sz="446" baseline="18518" dirty="0">
                <a:latin typeface="Wingdings"/>
                <a:cs typeface="Wingdings"/>
              </a:rPr>
              <a:t></a:t>
            </a:r>
            <a:r>
              <a:rPr sz="446" spc="711" baseline="18518" dirty="0">
                <a:latin typeface="Times New Roman"/>
                <a:cs typeface="Times New Roman"/>
              </a:rPr>
              <a:t> </a:t>
            </a:r>
            <a:r>
              <a:rPr sz="446" baseline="18518" dirty="0">
                <a:latin typeface="Wingdings"/>
                <a:cs typeface="Wingdings"/>
              </a:rPr>
              <a:t></a:t>
            </a:r>
            <a:r>
              <a:rPr sz="446" spc="979" baseline="18518" dirty="0">
                <a:latin typeface="Times New Roman"/>
                <a:cs typeface="Times New Roman"/>
              </a:rPr>
              <a:t> </a:t>
            </a:r>
            <a:r>
              <a:rPr sz="297" dirty="0">
                <a:latin typeface="Wingdings"/>
                <a:cs typeface="Wingdings"/>
              </a:rPr>
              <a:t></a:t>
            </a:r>
            <a:r>
              <a:rPr sz="297" spc="832" dirty="0">
                <a:latin typeface="Times New Roman"/>
                <a:cs typeface="Times New Roman"/>
              </a:rPr>
              <a:t> </a:t>
            </a:r>
            <a:r>
              <a:rPr sz="446" baseline="18518" dirty="0">
                <a:latin typeface="Wingdings"/>
                <a:cs typeface="Wingdings"/>
              </a:rPr>
              <a:t></a:t>
            </a:r>
            <a:r>
              <a:rPr sz="446" spc="355" baseline="18518" dirty="0">
                <a:latin typeface="Times New Roman"/>
                <a:cs typeface="Times New Roman"/>
              </a:rPr>
              <a:t> </a:t>
            </a:r>
            <a:r>
              <a:rPr sz="446" baseline="55555" dirty="0">
                <a:latin typeface="Wingdings"/>
                <a:cs typeface="Wingdings"/>
              </a:rPr>
              <a:t></a:t>
            </a:r>
            <a:r>
              <a:rPr sz="446" spc="519" baseline="55555" dirty="0">
                <a:latin typeface="Times New Roman"/>
                <a:cs typeface="Times New Roman"/>
              </a:rPr>
              <a:t> </a:t>
            </a:r>
            <a:r>
              <a:rPr sz="446" baseline="37037" dirty="0">
                <a:latin typeface="Wingdings"/>
                <a:cs typeface="Wingdings"/>
              </a:rPr>
              <a:t></a:t>
            </a:r>
            <a:r>
              <a:rPr sz="446" baseline="55555" dirty="0">
                <a:latin typeface="Wingdings"/>
                <a:cs typeface="Wingdings"/>
              </a:rPr>
              <a:t></a:t>
            </a:r>
            <a:r>
              <a:rPr sz="446" spc="222" baseline="55555" dirty="0">
                <a:latin typeface="Times New Roman"/>
                <a:cs typeface="Times New Roman"/>
              </a:rPr>
              <a:t> </a:t>
            </a:r>
            <a:r>
              <a:rPr sz="446" baseline="18518" dirty="0">
                <a:latin typeface="Wingdings"/>
                <a:cs typeface="Wingdings"/>
              </a:rPr>
              <a:t></a:t>
            </a:r>
            <a:r>
              <a:rPr sz="446" baseline="55555" dirty="0">
                <a:latin typeface="Wingdings"/>
                <a:cs typeface="Wingdings"/>
              </a:rPr>
              <a:t></a:t>
            </a:r>
            <a:r>
              <a:rPr sz="446" spc="-30" baseline="55555" dirty="0">
                <a:latin typeface="Times New Roman"/>
                <a:cs typeface="Times New Roman"/>
              </a:rPr>
              <a:t> </a:t>
            </a:r>
            <a:r>
              <a:rPr sz="446" spc="-133" baseline="18518" dirty="0">
                <a:latin typeface="Wingdings"/>
                <a:cs typeface="Wingdings"/>
              </a:rPr>
              <a:t></a:t>
            </a:r>
            <a:r>
              <a:rPr sz="446" spc="-133" baseline="55555" dirty="0">
                <a:latin typeface="Wingdings"/>
                <a:cs typeface="Wingdings"/>
              </a:rPr>
              <a:t></a:t>
            </a:r>
            <a:r>
              <a:rPr sz="446" spc="-30" baseline="55555" dirty="0">
                <a:latin typeface="Times New Roman"/>
                <a:cs typeface="Times New Roman"/>
              </a:rPr>
              <a:t> </a:t>
            </a:r>
            <a:r>
              <a:rPr sz="446" baseline="55555" dirty="0">
                <a:latin typeface="Wingdings"/>
                <a:cs typeface="Wingdings"/>
              </a:rPr>
              <a:t></a:t>
            </a:r>
            <a:r>
              <a:rPr sz="446" spc="30" baseline="55555" dirty="0">
                <a:latin typeface="Times New Roman"/>
                <a:cs typeface="Times New Roman"/>
              </a:rPr>
              <a:t> </a:t>
            </a:r>
            <a:r>
              <a:rPr sz="297" dirty="0">
                <a:latin typeface="Wingdings"/>
                <a:cs typeface="Wingdings"/>
              </a:rPr>
              <a:t></a:t>
            </a:r>
            <a:r>
              <a:rPr sz="297" spc="50" dirty="0">
                <a:latin typeface="Times New Roman"/>
                <a:cs typeface="Times New Roman"/>
              </a:rPr>
              <a:t> </a:t>
            </a:r>
            <a:r>
              <a:rPr sz="446" baseline="55555" dirty="0">
                <a:latin typeface="Wingdings"/>
                <a:cs typeface="Wingdings"/>
              </a:rPr>
              <a:t></a:t>
            </a:r>
            <a:r>
              <a:rPr sz="446" spc="743" baseline="55555" dirty="0">
                <a:latin typeface="Times New Roman"/>
                <a:cs typeface="Times New Roman"/>
              </a:rPr>
              <a:t> </a:t>
            </a:r>
            <a:r>
              <a:rPr sz="446" baseline="55555" dirty="0">
                <a:latin typeface="Wingdings"/>
                <a:cs typeface="Wingdings"/>
              </a:rPr>
              <a:t></a:t>
            </a:r>
            <a:r>
              <a:rPr sz="446" spc="176" baseline="55555" dirty="0">
                <a:latin typeface="Times New Roman"/>
                <a:cs typeface="Times New Roman"/>
              </a:rPr>
              <a:t> </a:t>
            </a:r>
            <a:r>
              <a:rPr sz="297" dirty="0">
                <a:latin typeface="Wingdings"/>
                <a:cs typeface="Wingdings"/>
              </a:rPr>
              <a:t></a:t>
            </a:r>
            <a:r>
              <a:rPr sz="297" spc="218" dirty="0">
                <a:latin typeface="Times New Roman"/>
                <a:cs typeface="Times New Roman"/>
              </a:rPr>
              <a:t> </a:t>
            </a:r>
            <a:r>
              <a:rPr sz="446" baseline="37037" dirty="0">
                <a:latin typeface="Wingdings"/>
                <a:cs typeface="Wingdings"/>
              </a:rPr>
              <a:t></a:t>
            </a:r>
            <a:r>
              <a:rPr sz="297" dirty="0">
                <a:latin typeface="Wingdings"/>
                <a:cs typeface="Wingdings"/>
              </a:rPr>
              <a:t></a:t>
            </a:r>
            <a:r>
              <a:rPr sz="297" spc="634" dirty="0">
                <a:latin typeface="Times New Roman"/>
                <a:cs typeface="Times New Roman"/>
              </a:rPr>
              <a:t> </a:t>
            </a:r>
            <a:r>
              <a:rPr sz="446" spc="-149" baseline="18518" dirty="0">
                <a:latin typeface="Wingdings"/>
                <a:cs typeface="Wingdings"/>
              </a:rPr>
              <a:t></a:t>
            </a:r>
            <a:endParaRPr sz="446" baseline="18518">
              <a:latin typeface="Wingdings"/>
              <a:cs typeface="Wingdings"/>
            </a:endParaRPr>
          </a:p>
          <a:p>
            <a:pPr marL="714760">
              <a:lnSpc>
                <a:spcPts val="208"/>
              </a:lnSpc>
            </a:pPr>
            <a:r>
              <a:rPr sz="446" baseline="18518" dirty="0">
                <a:latin typeface="Wingdings"/>
                <a:cs typeface="Wingdings"/>
              </a:rPr>
              <a:t></a:t>
            </a:r>
            <a:r>
              <a:rPr sz="446" spc="1054" baseline="18518" dirty="0">
                <a:latin typeface="Times New Roman"/>
                <a:cs typeface="Times New Roman"/>
              </a:rPr>
              <a:t>  </a:t>
            </a:r>
            <a:r>
              <a:rPr sz="446" baseline="18518" dirty="0">
                <a:latin typeface="Wingdings"/>
                <a:cs typeface="Wingdings"/>
              </a:rPr>
              <a:t></a:t>
            </a:r>
            <a:r>
              <a:rPr sz="446" spc="1233" baseline="18518" dirty="0">
                <a:latin typeface="Times New Roman"/>
                <a:cs typeface="Times New Roman"/>
              </a:rPr>
              <a:t> </a:t>
            </a:r>
            <a:r>
              <a:rPr sz="446" baseline="37037" dirty="0">
                <a:latin typeface="Wingdings"/>
                <a:cs typeface="Wingdings"/>
              </a:rPr>
              <a:t></a:t>
            </a:r>
            <a:r>
              <a:rPr sz="446" baseline="18518" dirty="0">
                <a:latin typeface="Wingdings"/>
                <a:cs typeface="Wingdings"/>
              </a:rPr>
              <a:t></a:t>
            </a:r>
            <a:r>
              <a:rPr sz="446" spc="1025" baseline="18518" dirty="0">
                <a:latin typeface="Times New Roman"/>
                <a:cs typeface="Times New Roman"/>
              </a:rPr>
              <a:t>  </a:t>
            </a: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  <a:p>
            <a:pPr marL="393873">
              <a:lnSpc>
                <a:spcPts val="297"/>
              </a:lnSpc>
              <a:spcBef>
                <a:spcPts val="20"/>
              </a:spcBef>
              <a:tabLst>
                <a:tab pos="1045713" algn="l"/>
              </a:tabLst>
            </a:pPr>
            <a:r>
              <a:rPr sz="297" dirty="0">
                <a:latin typeface="Wingdings"/>
                <a:cs typeface="Wingdings"/>
              </a:rPr>
              <a:t></a:t>
            </a:r>
            <a:r>
              <a:rPr sz="297" spc="226" dirty="0">
                <a:latin typeface="Times New Roman"/>
                <a:cs typeface="Times New Roman"/>
              </a:rPr>
              <a:t> </a:t>
            </a:r>
            <a:r>
              <a:rPr sz="297" dirty="0">
                <a:latin typeface="Wingdings"/>
                <a:cs typeface="Wingdings"/>
              </a:rPr>
              <a:t></a:t>
            </a:r>
            <a:r>
              <a:rPr sz="297" spc="793" dirty="0">
                <a:latin typeface="Times New Roman"/>
                <a:cs typeface="Times New Roman"/>
              </a:rPr>
              <a:t> </a:t>
            </a:r>
            <a:r>
              <a:rPr sz="446" spc="-149" baseline="18518" dirty="0">
                <a:latin typeface="Wingdings"/>
                <a:cs typeface="Wingdings"/>
              </a:rPr>
              <a:t></a:t>
            </a:r>
            <a:r>
              <a:rPr sz="446" baseline="18518" dirty="0">
                <a:latin typeface="Times New Roman"/>
                <a:cs typeface="Times New Roman"/>
              </a:rPr>
              <a:t>	</a:t>
            </a:r>
            <a:r>
              <a:rPr sz="446" spc="-30" baseline="37037" dirty="0">
                <a:latin typeface="Wingdings"/>
                <a:cs typeface="Wingdings"/>
              </a:rPr>
              <a:t></a:t>
            </a:r>
            <a:r>
              <a:rPr sz="446" spc="-30" baseline="55555" dirty="0">
                <a:latin typeface="Wingdings"/>
                <a:cs typeface="Wingdings"/>
              </a:rPr>
              <a:t></a:t>
            </a:r>
            <a:r>
              <a:rPr sz="446" spc="30" baseline="55555" dirty="0">
                <a:latin typeface="Times New Roman"/>
                <a:cs typeface="Times New Roman"/>
              </a:rPr>
              <a:t> </a:t>
            </a:r>
            <a:r>
              <a:rPr sz="446" baseline="18518" dirty="0">
                <a:latin typeface="Wingdings"/>
                <a:cs typeface="Wingdings"/>
              </a:rPr>
              <a:t></a:t>
            </a:r>
            <a:r>
              <a:rPr sz="446" spc="563" baseline="18518" dirty="0">
                <a:latin typeface="Times New Roman"/>
                <a:cs typeface="Times New Roman"/>
              </a:rPr>
              <a:t> </a:t>
            </a:r>
            <a:r>
              <a:rPr sz="446" spc="-149" baseline="37037" dirty="0">
                <a:latin typeface="Wingdings"/>
                <a:cs typeface="Wingdings"/>
              </a:rPr>
              <a:t></a:t>
            </a:r>
            <a:endParaRPr sz="446" baseline="37037">
              <a:latin typeface="Wingdings"/>
              <a:cs typeface="Wingdings"/>
            </a:endParaRPr>
          </a:p>
          <a:p>
            <a:pPr marL="476926">
              <a:lnSpc>
                <a:spcPts val="297"/>
              </a:lnSpc>
              <a:tabLst>
                <a:tab pos="982792" algn="l"/>
              </a:tabLst>
            </a:pPr>
            <a:r>
              <a:rPr sz="446" spc="-149" baseline="18518" dirty="0">
                <a:latin typeface="Wingdings"/>
                <a:cs typeface="Wingdings"/>
              </a:rPr>
              <a:t></a:t>
            </a:r>
            <a:r>
              <a:rPr sz="446" baseline="18518" dirty="0">
                <a:latin typeface="Times New Roman"/>
                <a:cs typeface="Times New Roman"/>
              </a:rPr>
              <a:t>	</a:t>
            </a:r>
            <a:r>
              <a:rPr sz="297" dirty="0">
                <a:latin typeface="Wingdings"/>
                <a:cs typeface="Wingdings"/>
              </a:rPr>
              <a:t></a:t>
            </a:r>
            <a:r>
              <a:rPr sz="297" spc="178" dirty="0">
                <a:latin typeface="Times New Roman"/>
                <a:cs typeface="Times New Roman"/>
              </a:rPr>
              <a:t> </a:t>
            </a:r>
            <a:r>
              <a:rPr sz="446" baseline="18518" dirty="0">
                <a:latin typeface="Wingdings"/>
                <a:cs typeface="Wingdings"/>
              </a:rPr>
              <a:t></a:t>
            </a:r>
            <a:r>
              <a:rPr sz="446" spc="1084" baseline="18518" dirty="0">
                <a:latin typeface="Times New Roman"/>
                <a:cs typeface="Times New Roman"/>
              </a:rPr>
              <a:t>  </a:t>
            </a:r>
            <a:r>
              <a:rPr sz="446" spc="-149" baseline="18518" dirty="0">
                <a:latin typeface="Wingdings"/>
                <a:cs typeface="Wingdings"/>
              </a:rPr>
              <a:t></a:t>
            </a:r>
            <a:endParaRPr sz="446" baseline="18518">
              <a:latin typeface="Wingdings"/>
              <a:cs typeface="Wingdings"/>
            </a:endParaRPr>
          </a:p>
        </p:txBody>
      </p:sp>
      <p:sp>
        <p:nvSpPr>
          <p:cNvPr id="134" name="object 134"/>
          <p:cNvSpPr txBox="1"/>
          <p:nvPr/>
        </p:nvSpPr>
        <p:spPr>
          <a:xfrm>
            <a:off x="3278331" y="4068042"/>
            <a:ext cx="1011712" cy="103627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R="135905" algn="r">
              <a:lnSpc>
                <a:spcPts val="238"/>
              </a:lnSpc>
              <a:spcBef>
                <a:spcPts val="208"/>
              </a:spcBef>
            </a:pPr>
            <a:r>
              <a:rPr sz="297" spc="-20" dirty="0">
                <a:latin typeface="Wingdings"/>
                <a:cs typeface="Wingdings"/>
              </a:rPr>
              <a:t></a:t>
            </a:r>
            <a:r>
              <a:rPr sz="297" spc="99" dirty="0">
                <a:latin typeface="Times New Roman"/>
                <a:cs typeface="Times New Roman"/>
              </a:rPr>
              <a:t> </a:t>
            </a:r>
            <a:r>
              <a:rPr sz="297" dirty="0">
                <a:latin typeface="Wingdings"/>
                <a:cs typeface="Wingdings"/>
              </a:rPr>
              <a:t></a:t>
            </a:r>
            <a:r>
              <a:rPr sz="297" spc="476" dirty="0">
                <a:latin typeface="Times New Roman"/>
                <a:cs typeface="Times New Roman"/>
              </a:rPr>
              <a:t>  </a:t>
            </a:r>
            <a:r>
              <a:rPr sz="297" dirty="0">
                <a:latin typeface="Wingdings"/>
                <a:cs typeface="Wingdings"/>
              </a:rPr>
              <a:t></a:t>
            </a:r>
            <a:r>
              <a:rPr sz="446" baseline="18518" dirty="0">
                <a:latin typeface="Wingdings"/>
                <a:cs typeface="Wingdings"/>
              </a:rPr>
              <a:t></a:t>
            </a:r>
            <a:r>
              <a:rPr sz="446" spc="698" baseline="18518" dirty="0">
                <a:latin typeface="Times New Roman"/>
                <a:cs typeface="Times New Roman"/>
              </a:rPr>
              <a:t>  </a:t>
            </a:r>
            <a:r>
              <a:rPr sz="446" baseline="18518" dirty="0">
                <a:latin typeface="Wingdings"/>
                <a:cs typeface="Wingdings"/>
              </a:rPr>
              <a:t></a:t>
            </a:r>
            <a:r>
              <a:rPr sz="446" spc="14" baseline="18518" dirty="0">
                <a:latin typeface="Times New Roman"/>
                <a:cs typeface="Times New Roman"/>
              </a:rPr>
              <a:t> </a:t>
            </a:r>
            <a:r>
              <a:rPr sz="446" baseline="18518" dirty="0">
                <a:latin typeface="Wingdings"/>
                <a:cs typeface="Wingdings"/>
              </a:rPr>
              <a:t></a:t>
            </a:r>
            <a:r>
              <a:rPr sz="446" spc="1338" baseline="18518" dirty="0">
                <a:latin typeface="Times New Roman"/>
                <a:cs typeface="Times New Roman"/>
              </a:rPr>
              <a:t> </a:t>
            </a:r>
            <a:r>
              <a:rPr sz="446" baseline="18518" dirty="0">
                <a:latin typeface="Wingdings"/>
                <a:cs typeface="Wingdings"/>
              </a:rPr>
              <a:t></a:t>
            </a:r>
            <a:r>
              <a:rPr sz="446" spc="281" baseline="18518" dirty="0">
                <a:latin typeface="Times New Roman"/>
                <a:cs typeface="Times New Roman"/>
              </a:rPr>
              <a:t> </a:t>
            </a:r>
            <a:r>
              <a:rPr sz="446" spc="-149" baseline="37037" dirty="0">
                <a:latin typeface="Wingdings"/>
                <a:cs typeface="Wingdings"/>
              </a:rPr>
              <a:t></a:t>
            </a:r>
            <a:endParaRPr sz="446" baseline="37037">
              <a:latin typeface="Wingdings"/>
              <a:cs typeface="Wingdings"/>
            </a:endParaRPr>
          </a:p>
          <a:p>
            <a:pPr marR="158556" algn="r">
              <a:lnSpc>
                <a:spcPts val="139"/>
              </a:lnSpc>
            </a:pPr>
            <a:r>
              <a:rPr sz="297" spc="40" dirty="0">
                <a:latin typeface="Wingdings"/>
                <a:cs typeface="Wingdings"/>
              </a:rPr>
              <a:t></a:t>
            </a:r>
            <a:r>
              <a:rPr sz="446" spc="59" baseline="18518" dirty="0">
                <a:latin typeface="Wingdings"/>
                <a:cs typeface="Wingdings"/>
              </a:rPr>
              <a:t></a:t>
            </a:r>
            <a:r>
              <a:rPr sz="446" baseline="18518" dirty="0">
                <a:latin typeface="Times New Roman"/>
                <a:cs typeface="Times New Roman"/>
              </a:rPr>
              <a:t> </a:t>
            </a:r>
            <a:r>
              <a:rPr sz="446" spc="-149" baseline="37037" dirty="0">
                <a:latin typeface="Wingdings"/>
                <a:cs typeface="Wingdings"/>
              </a:rPr>
              <a:t></a:t>
            </a:r>
            <a:endParaRPr sz="446" baseline="37037">
              <a:latin typeface="Wingdings"/>
              <a:cs typeface="Wingdings"/>
            </a:endParaRPr>
          </a:p>
          <a:p>
            <a:pPr marL="656874">
              <a:lnSpc>
                <a:spcPts val="258"/>
              </a:lnSpc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135" name="object 135"/>
          <p:cNvSpPr txBox="1"/>
          <p:nvPr/>
        </p:nvSpPr>
        <p:spPr>
          <a:xfrm>
            <a:off x="4084849" y="3878329"/>
            <a:ext cx="349821" cy="7246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75503">
              <a:spcBef>
                <a:spcPts val="208"/>
              </a:spcBef>
            </a:pPr>
            <a:r>
              <a:rPr sz="297" dirty="0">
                <a:latin typeface="Wingdings"/>
                <a:cs typeface="Wingdings"/>
              </a:rPr>
              <a:t></a:t>
            </a:r>
            <a:r>
              <a:rPr sz="297" spc="981" dirty="0">
                <a:latin typeface="Times New Roman"/>
                <a:cs typeface="Times New Roman"/>
              </a:rPr>
              <a:t> </a:t>
            </a:r>
            <a:r>
              <a:rPr sz="446" spc="-149" baseline="37037" dirty="0">
                <a:latin typeface="Wingdings"/>
                <a:cs typeface="Wingdings"/>
              </a:rPr>
              <a:t></a:t>
            </a:r>
            <a:endParaRPr sz="446" baseline="37037">
              <a:latin typeface="Wingdings"/>
              <a:cs typeface="Wingdings"/>
            </a:endParaRPr>
          </a:p>
        </p:txBody>
      </p:sp>
      <p:sp>
        <p:nvSpPr>
          <p:cNvPr id="136" name="object 136"/>
          <p:cNvSpPr txBox="1"/>
          <p:nvPr/>
        </p:nvSpPr>
        <p:spPr>
          <a:xfrm>
            <a:off x="4203926" y="3948330"/>
            <a:ext cx="85568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137" name="object 137"/>
          <p:cNvSpPr txBox="1"/>
          <p:nvPr/>
        </p:nvSpPr>
        <p:spPr>
          <a:xfrm>
            <a:off x="3758435" y="3988760"/>
            <a:ext cx="727326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100670">
              <a:spcBef>
                <a:spcPts val="208"/>
              </a:spcBef>
            </a:pPr>
            <a:r>
              <a:rPr sz="297" dirty="0">
                <a:latin typeface="Wingdings"/>
                <a:cs typeface="Wingdings"/>
              </a:rPr>
              <a:t></a:t>
            </a:r>
            <a:r>
              <a:rPr sz="297" spc="684" dirty="0">
                <a:latin typeface="Times New Roman"/>
                <a:cs typeface="Times New Roman"/>
              </a:rPr>
              <a:t>  </a:t>
            </a:r>
            <a:r>
              <a:rPr sz="297" dirty="0">
                <a:latin typeface="Wingdings"/>
                <a:cs typeface="Wingdings"/>
              </a:rPr>
              <a:t></a:t>
            </a:r>
            <a:r>
              <a:rPr sz="297" spc="743" dirty="0">
                <a:latin typeface="Times New Roman"/>
                <a:cs typeface="Times New Roman"/>
              </a:rPr>
              <a:t>  </a:t>
            </a:r>
            <a:r>
              <a:rPr sz="297" dirty="0">
                <a:latin typeface="Wingdings"/>
                <a:cs typeface="Wingdings"/>
              </a:rPr>
              <a:t></a:t>
            </a:r>
            <a:r>
              <a:rPr sz="297" spc="149" dirty="0">
                <a:latin typeface="Times New Roman"/>
                <a:cs typeface="Times New Roman"/>
              </a:rPr>
              <a:t> </a:t>
            </a: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138" name="object 138"/>
          <p:cNvSpPr txBox="1"/>
          <p:nvPr/>
        </p:nvSpPr>
        <p:spPr>
          <a:xfrm>
            <a:off x="4420077" y="3954308"/>
            <a:ext cx="264253" cy="7246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100670">
              <a:spcBef>
                <a:spcPts val="208"/>
              </a:spcBef>
            </a:pPr>
            <a:r>
              <a:rPr sz="297" spc="-50" dirty="0">
                <a:latin typeface="Wingdings"/>
                <a:cs typeface="Wingdings"/>
              </a:rPr>
              <a:t></a:t>
            </a:r>
            <a:r>
              <a:rPr sz="446" spc="-73" baseline="18518" dirty="0">
                <a:latin typeface="Wingdings"/>
                <a:cs typeface="Wingdings"/>
              </a:rPr>
              <a:t></a:t>
            </a:r>
            <a:r>
              <a:rPr sz="297" spc="-50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139" name="object 139"/>
          <p:cNvSpPr txBox="1"/>
          <p:nvPr/>
        </p:nvSpPr>
        <p:spPr>
          <a:xfrm>
            <a:off x="3877360" y="3918128"/>
            <a:ext cx="729842" cy="7246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75503">
              <a:spcBef>
                <a:spcPts val="208"/>
              </a:spcBef>
            </a:pPr>
            <a:r>
              <a:rPr sz="446" baseline="37037" dirty="0">
                <a:latin typeface="Wingdings"/>
                <a:cs typeface="Wingdings"/>
              </a:rPr>
              <a:t></a:t>
            </a:r>
            <a:r>
              <a:rPr sz="446" spc="87" baseline="37037" dirty="0">
                <a:latin typeface="Times New Roman"/>
                <a:cs typeface="Times New Roman"/>
              </a:rPr>
              <a:t> </a:t>
            </a:r>
            <a:r>
              <a:rPr sz="446" baseline="18518" dirty="0">
                <a:latin typeface="Wingdings"/>
                <a:cs typeface="Wingdings"/>
              </a:rPr>
              <a:t></a:t>
            </a:r>
            <a:r>
              <a:rPr sz="446" spc="371" baseline="18518" dirty="0">
                <a:latin typeface="Times New Roman"/>
                <a:cs typeface="Times New Roman"/>
              </a:rPr>
              <a:t> </a:t>
            </a:r>
            <a:r>
              <a:rPr sz="446" baseline="18518" dirty="0">
                <a:latin typeface="Wingdings"/>
                <a:cs typeface="Wingdings"/>
              </a:rPr>
              <a:t></a:t>
            </a:r>
            <a:r>
              <a:rPr sz="446" spc="1262" baseline="18518" dirty="0">
                <a:latin typeface="Times New Roman"/>
                <a:cs typeface="Times New Roman"/>
              </a:rPr>
              <a:t> </a:t>
            </a:r>
            <a:r>
              <a:rPr sz="297" dirty="0">
                <a:latin typeface="Wingdings"/>
                <a:cs typeface="Wingdings"/>
              </a:rPr>
              <a:t></a:t>
            </a:r>
            <a:r>
              <a:rPr sz="446" baseline="18518" dirty="0">
                <a:latin typeface="Wingdings"/>
                <a:cs typeface="Wingdings"/>
              </a:rPr>
              <a:t></a:t>
            </a:r>
            <a:r>
              <a:rPr sz="446" spc="460" baseline="18518" dirty="0">
                <a:latin typeface="Times New Roman"/>
                <a:cs typeface="Times New Roman"/>
              </a:rPr>
              <a:t> </a:t>
            </a:r>
            <a:r>
              <a:rPr sz="446" baseline="18518" dirty="0">
                <a:latin typeface="Wingdings"/>
                <a:cs typeface="Wingdings"/>
              </a:rPr>
              <a:t></a:t>
            </a:r>
            <a:r>
              <a:rPr sz="446" spc="1233" baseline="18518" dirty="0">
                <a:latin typeface="Times New Roman"/>
                <a:cs typeface="Times New Roman"/>
              </a:rPr>
              <a:t> </a:t>
            </a:r>
            <a:r>
              <a:rPr sz="446" spc="-149" baseline="18518" dirty="0">
                <a:latin typeface="Wingdings"/>
                <a:cs typeface="Wingdings"/>
              </a:rPr>
              <a:t></a:t>
            </a:r>
            <a:endParaRPr sz="446" baseline="18518">
              <a:latin typeface="Wingdings"/>
              <a:cs typeface="Wingdings"/>
            </a:endParaRPr>
          </a:p>
        </p:txBody>
      </p:sp>
      <p:sp>
        <p:nvSpPr>
          <p:cNvPr id="140" name="object 140"/>
          <p:cNvSpPr txBox="1"/>
          <p:nvPr/>
        </p:nvSpPr>
        <p:spPr>
          <a:xfrm>
            <a:off x="4437850" y="3863698"/>
            <a:ext cx="241603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75503">
              <a:spcBef>
                <a:spcPts val="208"/>
              </a:spcBef>
            </a:pPr>
            <a:r>
              <a:rPr sz="297" dirty="0">
                <a:latin typeface="Wingdings"/>
                <a:cs typeface="Wingdings"/>
              </a:rPr>
              <a:t></a:t>
            </a:r>
            <a:r>
              <a:rPr sz="297" spc="119" dirty="0">
                <a:latin typeface="Times New Roman"/>
                <a:cs typeface="Times New Roman"/>
              </a:rPr>
              <a:t> </a:t>
            </a: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141" name="object 141"/>
          <p:cNvSpPr txBox="1"/>
          <p:nvPr/>
        </p:nvSpPr>
        <p:spPr>
          <a:xfrm>
            <a:off x="4489920" y="3996938"/>
            <a:ext cx="213919" cy="7246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algn="ctr">
              <a:spcBef>
                <a:spcPts val="208"/>
              </a:spcBef>
            </a:pPr>
            <a:r>
              <a:rPr sz="297" spc="-50" dirty="0">
                <a:latin typeface="Wingdings"/>
                <a:cs typeface="Wingdings"/>
              </a:rPr>
              <a:t></a:t>
            </a:r>
            <a:r>
              <a:rPr sz="446" spc="-73" baseline="18518" dirty="0">
                <a:latin typeface="Wingdings"/>
                <a:cs typeface="Wingdings"/>
              </a:rPr>
              <a:t></a:t>
            </a:r>
            <a:endParaRPr sz="446" baseline="18518">
              <a:latin typeface="Wingdings"/>
              <a:cs typeface="Wingdings"/>
            </a:endParaRPr>
          </a:p>
        </p:txBody>
      </p:sp>
      <p:sp>
        <p:nvSpPr>
          <p:cNvPr id="142" name="object 142"/>
          <p:cNvSpPr txBox="1"/>
          <p:nvPr/>
        </p:nvSpPr>
        <p:spPr>
          <a:xfrm>
            <a:off x="4723202" y="3906173"/>
            <a:ext cx="85568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143" name="object 143"/>
          <p:cNvSpPr txBox="1"/>
          <p:nvPr/>
        </p:nvSpPr>
        <p:spPr>
          <a:xfrm>
            <a:off x="1708383" y="3680907"/>
            <a:ext cx="85568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144" name="object 144"/>
          <p:cNvSpPr txBox="1"/>
          <p:nvPr/>
        </p:nvSpPr>
        <p:spPr>
          <a:xfrm>
            <a:off x="2154982" y="3744773"/>
            <a:ext cx="85568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145" name="object 145"/>
          <p:cNvSpPr txBox="1"/>
          <p:nvPr/>
        </p:nvSpPr>
        <p:spPr>
          <a:xfrm>
            <a:off x="2201860" y="3684997"/>
            <a:ext cx="85568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146" name="object 146"/>
          <p:cNvSpPr txBox="1"/>
          <p:nvPr/>
        </p:nvSpPr>
        <p:spPr>
          <a:xfrm>
            <a:off x="2391577" y="3730616"/>
            <a:ext cx="236570" cy="7246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50335">
              <a:spcBef>
                <a:spcPts val="208"/>
              </a:spcBef>
            </a:pPr>
            <a:r>
              <a:rPr sz="297" dirty="0">
                <a:latin typeface="Wingdings"/>
                <a:cs typeface="Wingdings"/>
              </a:rPr>
              <a:t></a:t>
            </a:r>
            <a:r>
              <a:rPr sz="297" spc="486" dirty="0">
                <a:latin typeface="Times New Roman"/>
                <a:cs typeface="Times New Roman"/>
              </a:rPr>
              <a:t> </a:t>
            </a:r>
            <a:r>
              <a:rPr sz="446" spc="-149" baseline="18518" dirty="0">
                <a:latin typeface="Wingdings"/>
                <a:cs typeface="Wingdings"/>
              </a:rPr>
              <a:t></a:t>
            </a:r>
            <a:endParaRPr sz="446" baseline="18518">
              <a:latin typeface="Wingdings"/>
              <a:cs typeface="Wingdings"/>
            </a:endParaRPr>
          </a:p>
        </p:txBody>
      </p:sp>
      <p:sp>
        <p:nvSpPr>
          <p:cNvPr id="147" name="object 147"/>
          <p:cNvSpPr txBox="1"/>
          <p:nvPr/>
        </p:nvSpPr>
        <p:spPr>
          <a:xfrm>
            <a:off x="2246541" y="3821540"/>
            <a:ext cx="434130" cy="7246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75503">
              <a:spcBef>
                <a:spcPts val="208"/>
              </a:spcBef>
            </a:pPr>
            <a:r>
              <a:rPr sz="297" dirty="0">
                <a:latin typeface="Wingdings"/>
                <a:cs typeface="Wingdings"/>
              </a:rPr>
              <a:t></a:t>
            </a:r>
            <a:r>
              <a:rPr sz="297" spc="525" dirty="0">
                <a:latin typeface="Times New Roman"/>
                <a:cs typeface="Times New Roman"/>
              </a:rPr>
              <a:t>  </a:t>
            </a:r>
            <a:r>
              <a:rPr sz="446" baseline="18518" dirty="0">
                <a:latin typeface="Wingdings"/>
                <a:cs typeface="Wingdings"/>
              </a:rPr>
              <a:t></a:t>
            </a:r>
            <a:r>
              <a:rPr sz="446" spc="311" baseline="18518" dirty="0">
                <a:latin typeface="Times New Roman"/>
                <a:cs typeface="Times New Roman"/>
              </a:rPr>
              <a:t> </a:t>
            </a: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148" name="object 148"/>
          <p:cNvSpPr txBox="1"/>
          <p:nvPr/>
        </p:nvSpPr>
        <p:spPr>
          <a:xfrm>
            <a:off x="2125728" y="3802033"/>
            <a:ext cx="361146" cy="7246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75503">
              <a:spcBef>
                <a:spcPts val="208"/>
              </a:spcBef>
            </a:pPr>
            <a:r>
              <a:rPr sz="446" baseline="37037" dirty="0">
                <a:latin typeface="Wingdings"/>
                <a:cs typeface="Wingdings"/>
              </a:rPr>
              <a:t></a:t>
            </a:r>
            <a:r>
              <a:rPr sz="446" spc="268" baseline="37037" dirty="0">
                <a:latin typeface="Times New Roman"/>
                <a:cs typeface="Times New Roman"/>
              </a:rPr>
              <a:t> </a:t>
            </a:r>
            <a:r>
              <a:rPr sz="446" baseline="18518" dirty="0">
                <a:latin typeface="Wingdings"/>
                <a:cs typeface="Wingdings"/>
              </a:rPr>
              <a:t></a:t>
            </a:r>
            <a:r>
              <a:rPr sz="446" spc="727" baseline="18518" dirty="0">
                <a:latin typeface="Times New Roman"/>
                <a:cs typeface="Times New Roman"/>
              </a:rPr>
              <a:t> </a:t>
            </a:r>
            <a:r>
              <a:rPr sz="297" spc="-50" dirty="0">
                <a:latin typeface="Wingdings"/>
                <a:cs typeface="Wingdings"/>
              </a:rPr>
              <a:t>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149" name="object 149"/>
          <p:cNvSpPr txBox="1"/>
          <p:nvPr/>
        </p:nvSpPr>
        <p:spPr>
          <a:xfrm>
            <a:off x="2584440" y="3682480"/>
            <a:ext cx="330946" cy="7246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75503">
              <a:spcBef>
                <a:spcPts val="208"/>
              </a:spcBef>
            </a:pPr>
            <a:r>
              <a:rPr sz="297" dirty="0">
                <a:latin typeface="Wingdings"/>
                <a:cs typeface="Wingdings"/>
              </a:rPr>
              <a:t></a:t>
            </a:r>
            <a:r>
              <a:rPr sz="297" spc="644" dirty="0">
                <a:latin typeface="Times New Roman"/>
                <a:cs typeface="Times New Roman"/>
              </a:rPr>
              <a:t> </a:t>
            </a:r>
            <a:r>
              <a:rPr sz="446" spc="-73" baseline="37037" dirty="0">
                <a:latin typeface="Wingdings"/>
                <a:cs typeface="Wingdings"/>
              </a:rPr>
              <a:t></a:t>
            </a:r>
            <a:endParaRPr sz="446" baseline="37037">
              <a:latin typeface="Wingdings"/>
              <a:cs typeface="Wingdings"/>
            </a:endParaRPr>
          </a:p>
        </p:txBody>
      </p:sp>
      <p:sp>
        <p:nvSpPr>
          <p:cNvPr id="150" name="object 150"/>
          <p:cNvSpPr txBox="1"/>
          <p:nvPr/>
        </p:nvSpPr>
        <p:spPr>
          <a:xfrm>
            <a:off x="2627072" y="3812258"/>
            <a:ext cx="549898" cy="7246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75503">
              <a:spcBef>
                <a:spcPts val="208"/>
              </a:spcBef>
            </a:pPr>
            <a:r>
              <a:rPr sz="297" dirty="0">
                <a:latin typeface="Wingdings"/>
                <a:cs typeface="Wingdings"/>
              </a:rPr>
              <a:t></a:t>
            </a:r>
            <a:r>
              <a:rPr sz="297" spc="367" dirty="0">
                <a:latin typeface="Times New Roman"/>
                <a:cs typeface="Times New Roman"/>
              </a:rPr>
              <a:t> </a:t>
            </a:r>
            <a:r>
              <a:rPr sz="446" baseline="18518" dirty="0">
                <a:latin typeface="Wingdings"/>
                <a:cs typeface="Wingdings"/>
              </a:rPr>
              <a:t></a:t>
            </a:r>
            <a:r>
              <a:rPr sz="446" spc="73" baseline="18518" dirty="0">
                <a:latin typeface="Times New Roman"/>
                <a:cs typeface="Times New Roman"/>
              </a:rPr>
              <a:t> </a:t>
            </a:r>
            <a:r>
              <a:rPr sz="446" baseline="37037" dirty="0">
                <a:latin typeface="Wingdings"/>
                <a:cs typeface="Wingdings"/>
              </a:rPr>
              <a:t></a:t>
            </a:r>
            <a:r>
              <a:rPr sz="446" baseline="18518" dirty="0">
                <a:latin typeface="Wingdings"/>
                <a:cs typeface="Wingdings"/>
              </a:rPr>
              <a:t></a:t>
            </a:r>
            <a:r>
              <a:rPr sz="446" spc="327" baseline="18518" dirty="0">
                <a:latin typeface="Times New Roman"/>
                <a:cs typeface="Times New Roman"/>
              </a:rPr>
              <a:t> </a:t>
            </a:r>
            <a:r>
              <a:rPr sz="446" baseline="55555" dirty="0">
                <a:latin typeface="Wingdings"/>
                <a:cs typeface="Wingdings"/>
              </a:rPr>
              <a:t></a:t>
            </a:r>
            <a:r>
              <a:rPr sz="446" spc="206" baseline="55555" dirty="0">
                <a:latin typeface="Times New Roman"/>
                <a:cs typeface="Times New Roman"/>
              </a:rPr>
              <a:t> </a:t>
            </a:r>
            <a:r>
              <a:rPr sz="446" baseline="55555" dirty="0">
                <a:latin typeface="Wingdings"/>
                <a:cs typeface="Wingdings"/>
              </a:rPr>
              <a:t></a:t>
            </a:r>
            <a:r>
              <a:rPr sz="446" spc="519" baseline="55555" dirty="0">
                <a:latin typeface="Times New Roman"/>
                <a:cs typeface="Times New Roman"/>
              </a:rPr>
              <a:t> </a:t>
            </a:r>
            <a:r>
              <a:rPr sz="297" spc="-11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151" name="object 151"/>
          <p:cNvSpPr txBox="1"/>
          <p:nvPr/>
        </p:nvSpPr>
        <p:spPr>
          <a:xfrm>
            <a:off x="2915570" y="3674613"/>
            <a:ext cx="195044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297" dirty="0">
                <a:latin typeface="Wingdings"/>
                <a:cs typeface="Wingdings"/>
              </a:rPr>
              <a:t></a:t>
            </a:r>
            <a:r>
              <a:rPr sz="297" spc="545" dirty="0">
                <a:latin typeface="Times New Roman"/>
                <a:cs typeface="Times New Roman"/>
              </a:rPr>
              <a:t> </a:t>
            </a: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152" name="object 152"/>
          <p:cNvSpPr txBox="1"/>
          <p:nvPr/>
        </p:nvSpPr>
        <p:spPr>
          <a:xfrm>
            <a:off x="2612597" y="3744617"/>
            <a:ext cx="637983" cy="7246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75503">
              <a:spcBef>
                <a:spcPts val="208"/>
              </a:spcBef>
            </a:pPr>
            <a:r>
              <a:rPr sz="297" dirty="0">
                <a:latin typeface="Wingdings"/>
                <a:cs typeface="Wingdings"/>
              </a:rPr>
              <a:t></a:t>
            </a:r>
            <a:r>
              <a:rPr sz="297" spc="535" dirty="0">
                <a:latin typeface="Times New Roman"/>
                <a:cs typeface="Times New Roman"/>
              </a:rPr>
              <a:t>  </a:t>
            </a:r>
            <a:r>
              <a:rPr sz="446" baseline="18518" dirty="0">
                <a:latin typeface="Wingdings"/>
                <a:cs typeface="Wingdings"/>
              </a:rPr>
              <a:t></a:t>
            </a:r>
            <a:r>
              <a:rPr sz="446" baseline="18518" dirty="0">
                <a:latin typeface="Times New Roman"/>
                <a:cs typeface="Times New Roman"/>
              </a:rPr>
              <a:t> </a:t>
            </a:r>
            <a:r>
              <a:rPr sz="297" dirty="0">
                <a:latin typeface="Wingdings"/>
                <a:cs typeface="Wingdings"/>
              </a:rPr>
              <a:t></a:t>
            </a:r>
            <a:r>
              <a:rPr sz="297" spc="454" dirty="0">
                <a:latin typeface="Times New Roman"/>
                <a:cs typeface="Times New Roman"/>
              </a:rPr>
              <a:t> </a:t>
            </a:r>
            <a:r>
              <a:rPr sz="297" dirty="0">
                <a:latin typeface="Wingdings"/>
                <a:cs typeface="Wingdings"/>
              </a:rPr>
              <a:t></a:t>
            </a:r>
            <a:r>
              <a:rPr sz="297" spc="743" dirty="0">
                <a:latin typeface="Times New Roman"/>
                <a:cs typeface="Times New Roman"/>
              </a:rPr>
              <a:t> </a:t>
            </a: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153" name="object 153"/>
          <p:cNvSpPr txBox="1"/>
          <p:nvPr/>
        </p:nvSpPr>
        <p:spPr>
          <a:xfrm>
            <a:off x="2600958" y="3711424"/>
            <a:ext cx="724809" cy="7246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100670">
              <a:spcBef>
                <a:spcPts val="208"/>
              </a:spcBef>
              <a:tabLst>
                <a:tab pos="504610" algn="l"/>
              </a:tabLst>
            </a:pPr>
            <a:r>
              <a:rPr sz="297" dirty="0">
                <a:latin typeface="Wingdings"/>
                <a:cs typeface="Wingdings"/>
              </a:rPr>
              <a:t></a:t>
            </a:r>
            <a:r>
              <a:rPr sz="297" spc="297" dirty="0">
                <a:latin typeface="Times New Roman"/>
                <a:cs typeface="Times New Roman"/>
              </a:rPr>
              <a:t> </a:t>
            </a:r>
            <a:r>
              <a:rPr sz="446" spc="-149" baseline="18518" dirty="0">
                <a:latin typeface="Wingdings"/>
                <a:cs typeface="Wingdings"/>
              </a:rPr>
              <a:t></a:t>
            </a:r>
            <a:r>
              <a:rPr sz="446" baseline="18518" dirty="0">
                <a:latin typeface="Times New Roman"/>
                <a:cs typeface="Times New Roman"/>
              </a:rPr>
              <a:t>	</a:t>
            </a:r>
            <a:r>
              <a:rPr sz="446" baseline="18518" dirty="0">
                <a:latin typeface="Wingdings"/>
                <a:cs typeface="Wingdings"/>
              </a:rPr>
              <a:t></a:t>
            </a:r>
            <a:r>
              <a:rPr sz="446" spc="103" baseline="18518" dirty="0">
                <a:latin typeface="Times New Roman"/>
                <a:cs typeface="Times New Roman"/>
              </a:rPr>
              <a:t> </a:t>
            </a:r>
            <a:r>
              <a:rPr sz="446" spc="-73" baseline="18518" dirty="0">
                <a:latin typeface="Wingdings"/>
                <a:cs typeface="Wingdings"/>
              </a:rPr>
              <a:t></a:t>
            </a:r>
            <a:endParaRPr sz="446" baseline="18518">
              <a:latin typeface="Wingdings"/>
              <a:cs typeface="Wingdings"/>
            </a:endParaRPr>
          </a:p>
        </p:txBody>
      </p:sp>
      <p:sp>
        <p:nvSpPr>
          <p:cNvPr id="154" name="object 154"/>
          <p:cNvSpPr txBox="1"/>
          <p:nvPr/>
        </p:nvSpPr>
        <p:spPr>
          <a:xfrm>
            <a:off x="3352258" y="3641579"/>
            <a:ext cx="108218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297" spc="-50" dirty="0">
                <a:latin typeface="Wingdings"/>
                <a:cs typeface="Wingdings"/>
              </a:rPr>
              <a:t>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155" name="object 155"/>
          <p:cNvSpPr txBox="1"/>
          <p:nvPr/>
        </p:nvSpPr>
        <p:spPr>
          <a:xfrm>
            <a:off x="3342195" y="3771987"/>
            <a:ext cx="490756" cy="7246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75503">
              <a:spcBef>
                <a:spcPts val="208"/>
              </a:spcBef>
            </a:pPr>
            <a:r>
              <a:rPr sz="297" dirty="0">
                <a:latin typeface="Wingdings"/>
                <a:cs typeface="Wingdings"/>
              </a:rPr>
              <a:t></a:t>
            </a:r>
            <a:r>
              <a:rPr sz="297" spc="545" dirty="0">
                <a:latin typeface="Times New Roman"/>
                <a:cs typeface="Times New Roman"/>
              </a:rPr>
              <a:t>  </a:t>
            </a:r>
            <a:r>
              <a:rPr sz="297" dirty="0">
                <a:latin typeface="Wingdings"/>
                <a:cs typeface="Wingdings"/>
              </a:rPr>
              <a:t></a:t>
            </a:r>
            <a:r>
              <a:rPr sz="297" spc="624" dirty="0">
                <a:latin typeface="Times New Roman"/>
                <a:cs typeface="Times New Roman"/>
              </a:rPr>
              <a:t> </a:t>
            </a:r>
            <a:r>
              <a:rPr sz="446" spc="-149" baseline="18518" dirty="0">
                <a:latin typeface="Wingdings"/>
                <a:cs typeface="Wingdings"/>
              </a:rPr>
              <a:t></a:t>
            </a:r>
            <a:endParaRPr sz="446" baseline="18518">
              <a:latin typeface="Wingdings"/>
              <a:cs typeface="Wingdings"/>
            </a:endParaRPr>
          </a:p>
        </p:txBody>
      </p:sp>
      <p:sp>
        <p:nvSpPr>
          <p:cNvPr id="156" name="object 156"/>
          <p:cNvSpPr txBox="1"/>
          <p:nvPr/>
        </p:nvSpPr>
        <p:spPr>
          <a:xfrm>
            <a:off x="3149181" y="3681850"/>
            <a:ext cx="835543" cy="7246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100670">
              <a:spcBef>
                <a:spcPts val="208"/>
              </a:spcBef>
            </a:pPr>
            <a:r>
              <a:rPr sz="446" baseline="55555" dirty="0">
                <a:latin typeface="Wingdings"/>
                <a:cs typeface="Wingdings"/>
              </a:rPr>
              <a:t></a:t>
            </a:r>
            <a:r>
              <a:rPr sz="446" spc="87" baseline="55555" dirty="0">
                <a:latin typeface="Times New Roman"/>
                <a:cs typeface="Times New Roman"/>
              </a:rPr>
              <a:t> </a:t>
            </a:r>
            <a:r>
              <a:rPr sz="446" baseline="18518" dirty="0">
                <a:latin typeface="Wingdings"/>
                <a:cs typeface="Wingdings"/>
              </a:rPr>
              <a:t></a:t>
            </a:r>
            <a:r>
              <a:rPr sz="297" dirty="0">
                <a:latin typeface="Wingdings"/>
                <a:cs typeface="Wingdings"/>
              </a:rPr>
              <a:t></a:t>
            </a:r>
            <a:r>
              <a:rPr sz="297" spc="337" dirty="0">
                <a:latin typeface="Times New Roman"/>
                <a:cs typeface="Times New Roman"/>
              </a:rPr>
              <a:t> </a:t>
            </a:r>
            <a:r>
              <a:rPr sz="297" dirty="0">
                <a:latin typeface="Wingdings"/>
                <a:cs typeface="Wingdings"/>
              </a:rPr>
              <a:t></a:t>
            </a:r>
            <a:r>
              <a:rPr sz="297" dirty="0">
                <a:latin typeface="Times New Roman"/>
                <a:cs typeface="Times New Roman"/>
              </a:rPr>
              <a:t> </a:t>
            </a:r>
            <a:r>
              <a:rPr sz="297" dirty="0">
                <a:latin typeface="Wingdings"/>
                <a:cs typeface="Wingdings"/>
              </a:rPr>
              <a:t></a:t>
            </a:r>
            <a:r>
              <a:rPr sz="297" spc="188" dirty="0">
                <a:latin typeface="Times New Roman"/>
                <a:cs typeface="Times New Roman"/>
              </a:rPr>
              <a:t> </a:t>
            </a:r>
            <a:r>
              <a:rPr sz="446" baseline="37037" dirty="0">
                <a:latin typeface="Wingdings"/>
                <a:cs typeface="Wingdings"/>
              </a:rPr>
              <a:t></a:t>
            </a:r>
            <a:r>
              <a:rPr sz="446" spc="176" baseline="37037" dirty="0">
                <a:latin typeface="Times New Roman"/>
                <a:cs typeface="Times New Roman"/>
              </a:rPr>
              <a:t> </a:t>
            </a:r>
            <a:r>
              <a:rPr sz="446" baseline="18518" dirty="0">
                <a:latin typeface="Wingdings"/>
                <a:cs typeface="Wingdings"/>
              </a:rPr>
              <a:t></a:t>
            </a:r>
            <a:r>
              <a:rPr sz="446" spc="-30" baseline="18518" dirty="0">
                <a:latin typeface="Times New Roman"/>
                <a:cs typeface="Times New Roman"/>
              </a:rPr>
              <a:t> </a:t>
            </a:r>
            <a:r>
              <a:rPr sz="446" baseline="37037" dirty="0">
                <a:latin typeface="Wingdings"/>
                <a:cs typeface="Wingdings"/>
              </a:rPr>
              <a:t></a:t>
            </a:r>
            <a:r>
              <a:rPr sz="446" spc="727" baseline="37037" dirty="0">
                <a:latin typeface="Times New Roman"/>
                <a:cs typeface="Times New Roman"/>
              </a:rPr>
              <a:t>  </a:t>
            </a:r>
            <a:r>
              <a:rPr sz="446" spc="-73" baseline="18518" dirty="0">
                <a:latin typeface="Wingdings"/>
                <a:cs typeface="Wingdings"/>
              </a:rPr>
              <a:t></a:t>
            </a:r>
            <a:r>
              <a:rPr sz="446" spc="30" baseline="18518" dirty="0">
                <a:latin typeface="Times New Roman"/>
                <a:cs typeface="Times New Roman"/>
              </a:rPr>
              <a:t> </a:t>
            </a: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157" name="object 157"/>
          <p:cNvSpPr txBox="1"/>
          <p:nvPr/>
        </p:nvSpPr>
        <p:spPr>
          <a:xfrm>
            <a:off x="2678042" y="3875181"/>
            <a:ext cx="1385442" cy="80224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100670">
              <a:lnSpc>
                <a:spcPts val="188"/>
              </a:lnSpc>
              <a:spcBef>
                <a:spcPts val="208"/>
              </a:spcBef>
            </a:pPr>
            <a:r>
              <a:rPr sz="446" baseline="37037" dirty="0">
                <a:latin typeface="Wingdings"/>
                <a:cs typeface="Wingdings"/>
              </a:rPr>
              <a:t></a:t>
            </a:r>
            <a:r>
              <a:rPr sz="446" spc="876" baseline="37037" dirty="0">
                <a:latin typeface="Times New Roman"/>
                <a:cs typeface="Times New Roman"/>
              </a:rPr>
              <a:t> </a:t>
            </a:r>
            <a:r>
              <a:rPr sz="446" baseline="18518" dirty="0">
                <a:latin typeface="Wingdings"/>
                <a:cs typeface="Wingdings"/>
              </a:rPr>
              <a:t></a:t>
            </a:r>
            <a:r>
              <a:rPr sz="446" spc="30" baseline="18518" dirty="0">
                <a:latin typeface="Times New Roman"/>
                <a:cs typeface="Times New Roman"/>
              </a:rPr>
              <a:t> </a:t>
            </a:r>
            <a:r>
              <a:rPr sz="446" baseline="55555" dirty="0">
                <a:latin typeface="Wingdings"/>
                <a:cs typeface="Wingdings"/>
              </a:rPr>
              <a:t></a:t>
            </a:r>
            <a:r>
              <a:rPr sz="446" spc="297" baseline="55555" dirty="0">
                <a:latin typeface="Times New Roman"/>
                <a:cs typeface="Times New Roman"/>
              </a:rPr>
              <a:t> </a:t>
            </a:r>
            <a:r>
              <a:rPr sz="446" baseline="18518" dirty="0">
                <a:latin typeface="Wingdings"/>
                <a:cs typeface="Wingdings"/>
              </a:rPr>
              <a:t></a:t>
            </a:r>
            <a:r>
              <a:rPr sz="446" spc="743" baseline="18518" dirty="0">
                <a:latin typeface="Times New Roman"/>
                <a:cs typeface="Times New Roman"/>
              </a:rPr>
              <a:t> </a:t>
            </a:r>
            <a:r>
              <a:rPr sz="446" baseline="37037" dirty="0">
                <a:latin typeface="Wingdings"/>
                <a:cs typeface="Wingdings"/>
              </a:rPr>
              <a:t></a:t>
            </a:r>
            <a:r>
              <a:rPr sz="446" spc="-14" baseline="37037" dirty="0">
                <a:latin typeface="Times New Roman"/>
                <a:cs typeface="Times New Roman"/>
              </a:rPr>
              <a:t> </a:t>
            </a:r>
            <a:r>
              <a:rPr sz="446" baseline="18518" dirty="0">
                <a:latin typeface="Wingdings"/>
                <a:cs typeface="Wingdings"/>
              </a:rPr>
              <a:t></a:t>
            </a:r>
            <a:r>
              <a:rPr sz="446" spc="311" baseline="18518" dirty="0">
                <a:latin typeface="Times New Roman"/>
                <a:cs typeface="Times New Roman"/>
              </a:rPr>
              <a:t> </a:t>
            </a:r>
            <a:r>
              <a:rPr sz="446" baseline="37037" dirty="0">
                <a:latin typeface="Wingdings"/>
                <a:cs typeface="Wingdings"/>
              </a:rPr>
              <a:t></a:t>
            </a:r>
            <a:r>
              <a:rPr sz="446" spc="14" baseline="37037" dirty="0">
                <a:latin typeface="Times New Roman"/>
                <a:cs typeface="Times New Roman"/>
              </a:rPr>
              <a:t> </a:t>
            </a:r>
            <a:r>
              <a:rPr sz="446" baseline="37037" dirty="0">
                <a:latin typeface="Wingdings"/>
                <a:cs typeface="Wingdings"/>
              </a:rPr>
              <a:t></a:t>
            </a:r>
            <a:r>
              <a:rPr sz="297" dirty="0">
                <a:latin typeface="Wingdings"/>
                <a:cs typeface="Wingdings"/>
              </a:rPr>
              <a:t></a:t>
            </a:r>
            <a:r>
              <a:rPr sz="297" spc="426" dirty="0">
                <a:latin typeface="Times New Roman"/>
                <a:cs typeface="Times New Roman"/>
              </a:rPr>
              <a:t> </a:t>
            </a:r>
            <a:r>
              <a:rPr sz="297" dirty="0">
                <a:latin typeface="Wingdings"/>
                <a:cs typeface="Wingdings"/>
              </a:rPr>
              <a:t></a:t>
            </a:r>
            <a:r>
              <a:rPr sz="297" spc="40" dirty="0">
                <a:latin typeface="Times New Roman"/>
                <a:cs typeface="Times New Roman"/>
              </a:rPr>
              <a:t> </a:t>
            </a:r>
            <a:r>
              <a:rPr sz="446" baseline="37037" dirty="0">
                <a:latin typeface="Wingdings"/>
                <a:cs typeface="Wingdings"/>
              </a:rPr>
              <a:t></a:t>
            </a:r>
            <a:r>
              <a:rPr sz="446" baseline="55555" dirty="0">
                <a:latin typeface="Wingdings"/>
                <a:cs typeface="Wingdings"/>
              </a:rPr>
              <a:t></a:t>
            </a:r>
            <a:r>
              <a:rPr sz="446" spc="935" baseline="55555" dirty="0">
                <a:latin typeface="Times New Roman"/>
                <a:cs typeface="Times New Roman"/>
              </a:rPr>
              <a:t> </a:t>
            </a:r>
            <a:r>
              <a:rPr sz="297" dirty="0">
                <a:latin typeface="Wingdings"/>
                <a:cs typeface="Wingdings"/>
              </a:rPr>
              <a:t></a:t>
            </a:r>
            <a:r>
              <a:rPr sz="446" baseline="18518" dirty="0">
                <a:latin typeface="Wingdings"/>
                <a:cs typeface="Wingdings"/>
              </a:rPr>
              <a:t></a:t>
            </a:r>
            <a:r>
              <a:rPr sz="446" spc="460" baseline="18518" dirty="0">
                <a:latin typeface="Times New Roman"/>
                <a:cs typeface="Times New Roman"/>
              </a:rPr>
              <a:t> </a:t>
            </a:r>
            <a:r>
              <a:rPr sz="446" baseline="37037" dirty="0">
                <a:latin typeface="Wingdings"/>
                <a:cs typeface="Wingdings"/>
              </a:rPr>
              <a:t></a:t>
            </a:r>
            <a:r>
              <a:rPr sz="446" baseline="18518" dirty="0">
                <a:latin typeface="Wingdings"/>
                <a:cs typeface="Wingdings"/>
              </a:rPr>
              <a:t></a:t>
            </a:r>
            <a:r>
              <a:rPr sz="446" spc="446" baseline="18518" dirty="0">
                <a:latin typeface="Times New Roman"/>
                <a:cs typeface="Times New Roman"/>
              </a:rPr>
              <a:t> </a:t>
            </a:r>
            <a:r>
              <a:rPr sz="446" baseline="37037" dirty="0">
                <a:latin typeface="Wingdings"/>
                <a:cs typeface="Wingdings"/>
              </a:rPr>
              <a:t></a:t>
            </a:r>
            <a:r>
              <a:rPr sz="446" spc="446" baseline="37037" dirty="0">
                <a:latin typeface="Times New Roman"/>
                <a:cs typeface="Times New Roman"/>
              </a:rPr>
              <a:t> </a:t>
            </a:r>
            <a:r>
              <a:rPr sz="446" spc="-149" baseline="37037" dirty="0">
                <a:latin typeface="Wingdings"/>
                <a:cs typeface="Wingdings"/>
              </a:rPr>
              <a:t></a:t>
            </a:r>
            <a:endParaRPr sz="446" baseline="37037">
              <a:latin typeface="Wingdings"/>
              <a:cs typeface="Wingdings"/>
            </a:endParaRPr>
          </a:p>
          <a:p>
            <a:pPr marL="251676">
              <a:lnSpc>
                <a:spcPts val="188"/>
              </a:lnSpc>
            </a:pPr>
            <a:r>
              <a:rPr sz="297" spc="-50" dirty="0">
                <a:latin typeface="Wingdings"/>
                <a:cs typeface="Wingdings"/>
              </a:rPr>
              <a:t></a:t>
            </a:r>
            <a:r>
              <a:rPr sz="446" spc="-73" baseline="18518" dirty="0">
                <a:latin typeface="Wingdings"/>
                <a:cs typeface="Wingdings"/>
              </a:rPr>
              <a:t></a:t>
            </a:r>
            <a:endParaRPr sz="446" baseline="18518">
              <a:latin typeface="Wingdings"/>
              <a:cs typeface="Wingdings"/>
            </a:endParaRPr>
          </a:p>
        </p:txBody>
      </p:sp>
      <p:sp>
        <p:nvSpPr>
          <p:cNvPr id="158" name="object 158"/>
          <p:cNvSpPr txBox="1"/>
          <p:nvPr/>
        </p:nvSpPr>
        <p:spPr>
          <a:xfrm>
            <a:off x="3433119" y="3707964"/>
            <a:ext cx="634208" cy="7246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75503">
              <a:spcBef>
                <a:spcPts val="208"/>
              </a:spcBef>
            </a:pPr>
            <a:r>
              <a:rPr sz="446" spc="30" baseline="18518" dirty="0">
                <a:latin typeface="Wingdings"/>
                <a:cs typeface="Wingdings"/>
              </a:rPr>
              <a:t></a:t>
            </a:r>
            <a:r>
              <a:rPr sz="446" spc="206" baseline="18518" dirty="0">
                <a:latin typeface="Times New Roman"/>
                <a:cs typeface="Times New Roman"/>
              </a:rPr>
              <a:t> </a:t>
            </a:r>
            <a:r>
              <a:rPr sz="446" spc="30" baseline="18518" dirty="0">
                <a:latin typeface="Wingdings"/>
                <a:cs typeface="Wingdings"/>
              </a:rPr>
              <a:t></a:t>
            </a:r>
            <a:r>
              <a:rPr sz="446" spc="979" baseline="18518" dirty="0">
                <a:latin typeface="Times New Roman"/>
                <a:cs typeface="Times New Roman"/>
              </a:rPr>
              <a:t> </a:t>
            </a:r>
            <a:r>
              <a:rPr sz="446" spc="30" baseline="37037" dirty="0">
                <a:latin typeface="Wingdings"/>
                <a:cs typeface="Wingdings"/>
              </a:rPr>
              <a:t></a:t>
            </a:r>
            <a:r>
              <a:rPr sz="446" spc="149" baseline="37037" dirty="0">
                <a:latin typeface="Times New Roman"/>
                <a:cs typeface="Times New Roman"/>
              </a:rPr>
              <a:t> </a:t>
            </a:r>
            <a:r>
              <a:rPr sz="446" spc="30" baseline="37037" dirty="0">
                <a:latin typeface="Wingdings"/>
                <a:cs typeface="Wingdings"/>
              </a:rPr>
              <a:t></a:t>
            </a:r>
            <a:r>
              <a:rPr sz="446" spc="654" baseline="37037" dirty="0">
                <a:latin typeface="Times New Roman"/>
                <a:cs typeface="Times New Roman"/>
              </a:rPr>
              <a:t> </a:t>
            </a:r>
            <a:r>
              <a:rPr sz="297" spc="20" dirty="0">
                <a:latin typeface="Wingdings"/>
                <a:cs typeface="Wingdings"/>
              </a:rPr>
              <a:t></a:t>
            </a:r>
            <a:r>
              <a:rPr sz="297" spc="268" dirty="0">
                <a:latin typeface="Times New Roman"/>
                <a:cs typeface="Times New Roman"/>
              </a:rPr>
              <a:t> </a:t>
            </a:r>
            <a:r>
              <a:rPr sz="297" spc="20" dirty="0">
                <a:latin typeface="Wingdings"/>
                <a:cs typeface="Wingdings"/>
              </a:rPr>
              <a:t></a:t>
            </a:r>
            <a:r>
              <a:rPr sz="297" spc="-30" dirty="0">
                <a:latin typeface="Times New Roman"/>
                <a:cs typeface="Times New Roman"/>
              </a:rPr>
              <a:t> </a:t>
            </a:r>
            <a:r>
              <a:rPr sz="446" spc="-149" baseline="18518" dirty="0">
                <a:latin typeface="Wingdings"/>
                <a:cs typeface="Wingdings"/>
              </a:rPr>
              <a:t></a:t>
            </a:r>
            <a:endParaRPr sz="446" baseline="18518">
              <a:latin typeface="Wingdings"/>
              <a:cs typeface="Wingdings"/>
            </a:endParaRPr>
          </a:p>
        </p:txBody>
      </p:sp>
      <p:sp>
        <p:nvSpPr>
          <p:cNvPr id="159" name="object 159"/>
          <p:cNvSpPr txBox="1"/>
          <p:nvPr/>
        </p:nvSpPr>
        <p:spPr>
          <a:xfrm>
            <a:off x="3651937" y="3750437"/>
            <a:ext cx="546123" cy="7246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100670">
              <a:spcBef>
                <a:spcPts val="208"/>
              </a:spcBef>
            </a:pPr>
            <a:r>
              <a:rPr sz="297" dirty="0">
                <a:latin typeface="Wingdings"/>
                <a:cs typeface="Wingdings"/>
              </a:rPr>
              <a:t></a:t>
            </a:r>
            <a:r>
              <a:rPr sz="297" spc="129" dirty="0">
                <a:latin typeface="Times New Roman"/>
                <a:cs typeface="Times New Roman"/>
              </a:rPr>
              <a:t> </a:t>
            </a:r>
            <a:r>
              <a:rPr sz="446" baseline="18518" dirty="0">
                <a:latin typeface="Wingdings"/>
                <a:cs typeface="Wingdings"/>
              </a:rPr>
              <a:t></a:t>
            </a:r>
            <a:r>
              <a:rPr sz="446" spc="951" baseline="18518" dirty="0">
                <a:latin typeface="Times New Roman"/>
                <a:cs typeface="Times New Roman"/>
              </a:rPr>
              <a:t>  </a:t>
            </a:r>
            <a:r>
              <a:rPr sz="297" dirty="0">
                <a:latin typeface="Wingdings"/>
                <a:cs typeface="Wingdings"/>
              </a:rPr>
              <a:t></a:t>
            </a:r>
            <a:r>
              <a:rPr sz="297" spc="50" dirty="0">
                <a:latin typeface="Times New Roman"/>
                <a:cs typeface="Times New Roman"/>
              </a:rPr>
              <a:t> </a:t>
            </a:r>
            <a:r>
              <a:rPr sz="446" spc="-149" baseline="18518" dirty="0">
                <a:latin typeface="Wingdings"/>
                <a:cs typeface="Wingdings"/>
              </a:rPr>
              <a:t></a:t>
            </a:r>
            <a:endParaRPr sz="446" baseline="18518">
              <a:latin typeface="Wingdings"/>
              <a:cs typeface="Wingdings"/>
            </a:endParaRPr>
          </a:p>
        </p:txBody>
      </p:sp>
      <p:sp>
        <p:nvSpPr>
          <p:cNvPr id="160" name="object 160"/>
          <p:cNvSpPr txBox="1"/>
          <p:nvPr/>
        </p:nvSpPr>
        <p:spPr>
          <a:xfrm>
            <a:off x="3169312" y="3804393"/>
            <a:ext cx="999129" cy="7246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75503">
              <a:spcBef>
                <a:spcPts val="208"/>
              </a:spcBef>
            </a:pPr>
            <a:r>
              <a:rPr sz="297" spc="20" dirty="0">
                <a:latin typeface="Wingdings"/>
                <a:cs typeface="Wingdings"/>
              </a:rPr>
              <a:t></a:t>
            </a:r>
            <a:r>
              <a:rPr sz="297" spc="723" dirty="0">
                <a:latin typeface="Times New Roman"/>
                <a:cs typeface="Times New Roman"/>
              </a:rPr>
              <a:t> </a:t>
            </a:r>
            <a:r>
              <a:rPr sz="446" spc="30" baseline="18518" dirty="0">
                <a:latin typeface="Wingdings"/>
                <a:cs typeface="Wingdings"/>
              </a:rPr>
              <a:t></a:t>
            </a:r>
            <a:r>
              <a:rPr sz="446" spc="-44" baseline="18518" dirty="0">
                <a:latin typeface="Times New Roman"/>
                <a:cs typeface="Times New Roman"/>
              </a:rPr>
              <a:t> </a:t>
            </a:r>
            <a:r>
              <a:rPr sz="446" spc="30" baseline="18518" dirty="0">
                <a:latin typeface="Wingdings"/>
                <a:cs typeface="Wingdings"/>
              </a:rPr>
              <a:t></a:t>
            </a:r>
            <a:r>
              <a:rPr sz="446" spc="430" baseline="18518" dirty="0">
                <a:latin typeface="Times New Roman"/>
                <a:cs typeface="Times New Roman"/>
              </a:rPr>
              <a:t> </a:t>
            </a:r>
            <a:r>
              <a:rPr sz="446" spc="30" baseline="37037" dirty="0">
                <a:latin typeface="Wingdings"/>
                <a:cs typeface="Wingdings"/>
              </a:rPr>
              <a:t></a:t>
            </a:r>
            <a:r>
              <a:rPr sz="446" spc="327" baseline="37037" dirty="0">
                <a:latin typeface="Times New Roman"/>
                <a:cs typeface="Times New Roman"/>
              </a:rPr>
              <a:t> </a:t>
            </a:r>
            <a:r>
              <a:rPr sz="446" spc="30" baseline="37037" dirty="0">
                <a:latin typeface="Wingdings"/>
                <a:cs typeface="Wingdings"/>
              </a:rPr>
              <a:t></a:t>
            </a:r>
            <a:r>
              <a:rPr sz="446" spc="268" baseline="37037" dirty="0">
                <a:latin typeface="Times New Roman"/>
                <a:cs typeface="Times New Roman"/>
              </a:rPr>
              <a:t> </a:t>
            </a:r>
            <a:r>
              <a:rPr sz="297" spc="20" dirty="0">
                <a:latin typeface="Wingdings"/>
                <a:cs typeface="Wingdings"/>
              </a:rPr>
              <a:t></a:t>
            </a:r>
            <a:r>
              <a:rPr sz="297" spc="495" dirty="0">
                <a:latin typeface="Times New Roman"/>
                <a:cs typeface="Times New Roman"/>
              </a:rPr>
              <a:t>  </a:t>
            </a:r>
            <a:r>
              <a:rPr sz="446" spc="30" baseline="18518" dirty="0">
                <a:latin typeface="Wingdings"/>
                <a:cs typeface="Wingdings"/>
              </a:rPr>
              <a:t></a:t>
            </a:r>
            <a:r>
              <a:rPr sz="446" spc="519" baseline="18518" dirty="0">
                <a:latin typeface="Times New Roman"/>
                <a:cs typeface="Times New Roman"/>
              </a:rPr>
              <a:t> </a:t>
            </a:r>
            <a:r>
              <a:rPr sz="297" spc="20" dirty="0">
                <a:latin typeface="Wingdings"/>
                <a:cs typeface="Wingdings"/>
              </a:rPr>
              <a:t></a:t>
            </a:r>
            <a:r>
              <a:rPr sz="446" spc="30" baseline="18518" dirty="0">
                <a:latin typeface="Wingdings"/>
                <a:cs typeface="Wingdings"/>
              </a:rPr>
              <a:t></a:t>
            </a:r>
            <a:r>
              <a:rPr sz="446" spc="1159" baseline="18518" dirty="0">
                <a:latin typeface="Times New Roman"/>
                <a:cs typeface="Times New Roman"/>
              </a:rPr>
              <a:t> </a:t>
            </a:r>
            <a:r>
              <a:rPr sz="446" spc="-149" baseline="18518" dirty="0">
                <a:latin typeface="Wingdings"/>
                <a:cs typeface="Wingdings"/>
              </a:rPr>
              <a:t></a:t>
            </a:r>
            <a:endParaRPr sz="446" baseline="18518">
              <a:latin typeface="Wingdings"/>
              <a:cs typeface="Wingdings"/>
            </a:endParaRPr>
          </a:p>
        </p:txBody>
      </p:sp>
      <p:sp>
        <p:nvSpPr>
          <p:cNvPr id="161" name="object 161"/>
          <p:cNvSpPr txBox="1"/>
          <p:nvPr/>
        </p:nvSpPr>
        <p:spPr>
          <a:xfrm>
            <a:off x="2824649" y="3745245"/>
            <a:ext cx="1140064" cy="7246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75503">
              <a:spcBef>
                <a:spcPts val="208"/>
              </a:spcBef>
            </a:pPr>
            <a:r>
              <a:rPr sz="446" baseline="37037" dirty="0">
                <a:latin typeface="Wingdings"/>
                <a:cs typeface="Wingdings"/>
              </a:rPr>
              <a:t></a:t>
            </a:r>
            <a:r>
              <a:rPr sz="446" spc="757" baseline="37037" dirty="0">
                <a:latin typeface="Times New Roman"/>
                <a:cs typeface="Times New Roman"/>
              </a:rPr>
              <a:t> </a:t>
            </a:r>
            <a:r>
              <a:rPr sz="446" baseline="37037" dirty="0">
                <a:latin typeface="Wingdings"/>
                <a:cs typeface="Wingdings"/>
              </a:rPr>
              <a:t></a:t>
            </a:r>
            <a:r>
              <a:rPr sz="446" baseline="55555" dirty="0">
                <a:latin typeface="Wingdings"/>
                <a:cs typeface="Wingdings"/>
              </a:rPr>
              <a:t></a:t>
            </a:r>
            <a:r>
              <a:rPr sz="446" spc="30" baseline="55555" dirty="0">
                <a:latin typeface="Times New Roman"/>
                <a:cs typeface="Times New Roman"/>
              </a:rPr>
              <a:t> </a:t>
            </a:r>
            <a:r>
              <a:rPr sz="446" baseline="18518" dirty="0">
                <a:latin typeface="Wingdings"/>
                <a:cs typeface="Wingdings"/>
              </a:rPr>
              <a:t></a:t>
            </a:r>
            <a:r>
              <a:rPr sz="446" spc="-44" baseline="18518" dirty="0">
                <a:latin typeface="Times New Roman"/>
                <a:cs typeface="Times New Roman"/>
              </a:rPr>
              <a:t> </a:t>
            </a:r>
            <a:r>
              <a:rPr sz="446" baseline="37037" dirty="0">
                <a:latin typeface="Wingdings"/>
                <a:cs typeface="Wingdings"/>
              </a:rPr>
              <a:t></a:t>
            </a:r>
            <a:r>
              <a:rPr sz="446" spc="1276" baseline="37037" dirty="0">
                <a:latin typeface="Times New Roman"/>
                <a:cs typeface="Times New Roman"/>
              </a:rPr>
              <a:t> </a:t>
            </a:r>
            <a:r>
              <a:rPr sz="446" baseline="37037" dirty="0">
                <a:latin typeface="Wingdings"/>
                <a:cs typeface="Wingdings"/>
              </a:rPr>
              <a:t></a:t>
            </a:r>
            <a:r>
              <a:rPr sz="446" spc="489" baseline="37037" dirty="0">
                <a:latin typeface="Times New Roman"/>
                <a:cs typeface="Times New Roman"/>
              </a:rPr>
              <a:t> </a:t>
            </a:r>
            <a:r>
              <a:rPr sz="446" baseline="55555" dirty="0">
                <a:latin typeface="Wingdings"/>
                <a:cs typeface="Wingdings"/>
              </a:rPr>
              <a:t></a:t>
            </a:r>
            <a:r>
              <a:rPr sz="446" spc="1367" baseline="55555" dirty="0">
                <a:latin typeface="Times New Roman"/>
                <a:cs typeface="Times New Roman"/>
              </a:rPr>
              <a:t> </a:t>
            </a:r>
            <a:r>
              <a:rPr sz="297" dirty="0">
                <a:latin typeface="Wingdings"/>
                <a:cs typeface="Wingdings"/>
              </a:rPr>
              <a:t></a:t>
            </a:r>
            <a:r>
              <a:rPr sz="297" spc="30" dirty="0">
                <a:latin typeface="Times New Roman"/>
                <a:cs typeface="Times New Roman"/>
              </a:rPr>
              <a:t> </a:t>
            </a:r>
            <a:r>
              <a:rPr sz="297" dirty="0">
                <a:latin typeface="Wingdings"/>
                <a:cs typeface="Wingdings"/>
              </a:rPr>
              <a:t></a:t>
            </a:r>
            <a:r>
              <a:rPr sz="446" baseline="18518" dirty="0">
                <a:latin typeface="Wingdings"/>
                <a:cs typeface="Wingdings"/>
              </a:rPr>
              <a:t></a:t>
            </a:r>
            <a:r>
              <a:rPr sz="446" spc="921" baseline="18518" dirty="0">
                <a:latin typeface="Times New Roman"/>
                <a:cs typeface="Times New Roman"/>
              </a:rPr>
              <a:t>  </a:t>
            </a:r>
            <a:r>
              <a:rPr sz="446" baseline="37037" dirty="0">
                <a:latin typeface="Wingdings"/>
                <a:cs typeface="Wingdings"/>
              </a:rPr>
              <a:t></a:t>
            </a:r>
            <a:r>
              <a:rPr sz="446" spc="281" baseline="37037" dirty="0">
                <a:latin typeface="Times New Roman"/>
                <a:cs typeface="Times New Roman"/>
              </a:rPr>
              <a:t> </a:t>
            </a:r>
            <a:r>
              <a:rPr sz="446" spc="-149" baseline="18518" dirty="0">
                <a:latin typeface="Wingdings"/>
                <a:cs typeface="Wingdings"/>
              </a:rPr>
              <a:t></a:t>
            </a:r>
            <a:endParaRPr sz="446" baseline="18518">
              <a:latin typeface="Wingdings"/>
              <a:cs typeface="Wingdings"/>
            </a:endParaRPr>
          </a:p>
        </p:txBody>
      </p:sp>
      <p:sp>
        <p:nvSpPr>
          <p:cNvPr id="162" name="object 162"/>
          <p:cNvSpPr txBox="1"/>
          <p:nvPr/>
        </p:nvSpPr>
        <p:spPr>
          <a:xfrm>
            <a:off x="3834886" y="3775134"/>
            <a:ext cx="509631" cy="7246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75503">
              <a:spcBef>
                <a:spcPts val="208"/>
              </a:spcBef>
            </a:pPr>
            <a:r>
              <a:rPr sz="297" dirty="0">
                <a:latin typeface="Wingdings"/>
                <a:cs typeface="Wingdings"/>
              </a:rPr>
              <a:t></a:t>
            </a:r>
            <a:r>
              <a:rPr sz="297" spc="454" dirty="0">
                <a:latin typeface="Times New Roman"/>
                <a:cs typeface="Times New Roman"/>
              </a:rPr>
              <a:t>  </a:t>
            </a:r>
            <a:r>
              <a:rPr sz="446" baseline="18518" dirty="0">
                <a:latin typeface="Wingdings"/>
                <a:cs typeface="Wingdings"/>
              </a:rPr>
              <a:t></a:t>
            </a:r>
            <a:r>
              <a:rPr sz="446" spc="727" baseline="18518" dirty="0">
                <a:latin typeface="Times New Roman"/>
                <a:cs typeface="Times New Roman"/>
              </a:rPr>
              <a:t> </a:t>
            </a:r>
            <a:r>
              <a:rPr sz="446" baseline="18518" dirty="0">
                <a:latin typeface="Wingdings"/>
                <a:cs typeface="Wingdings"/>
              </a:rPr>
              <a:t></a:t>
            </a:r>
            <a:r>
              <a:rPr sz="446" spc="252" baseline="18518" dirty="0">
                <a:latin typeface="Times New Roman"/>
                <a:cs typeface="Times New Roman"/>
              </a:rPr>
              <a:t> </a:t>
            </a:r>
            <a:r>
              <a:rPr sz="446" spc="-149" baseline="18518" dirty="0">
                <a:latin typeface="Wingdings"/>
                <a:cs typeface="Wingdings"/>
              </a:rPr>
              <a:t></a:t>
            </a:r>
            <a:endParaRPr sz="446" baseline="18518">
              <a:latin typeface="Wingdings"/>
              <a:cs typeface="Wingdings"/>
            </a:endParaRPr>
          </a:p>
        </p:txBody>
      </p:sp>
      <p:sp>
        <p:nvSpPr>
          <p:cNvPr id="163" name="object 163"/>
          <p:cNvSpPr txBox="1"/>
          <p:nvPr/>
        </p:nvSpPr>
        <p:spPr>
          <a:xfrm>
            <a:off x="4161139" y="3732818"/>
            <a:ext cx="206367" cy="103627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lnSpc>
                <a:spcPts val="258"/>
              </a:lnSpc>
              <a:spcBef>
                <a:spcPts val="208"/>
              </a:spcBef>
            </a:pPr>
            <a:r>
              <a:rPr sz="446" baseline="37037" dirty="0">
                <a:latin typeface="Wingdings"/>
                <a:cs typeface="Wingdings"/>
              </a:rPr>
              <a:t></a:t>
            </a:r>
            <a:r>
              <a:rPr sz="446" spc="965" baseline="37037" dirty="0">
                <a:latin typeface="Times New Roman"/>
                <a:cs typeface="Times New Roman"/>
              </a:rPr>
              <a:t> </a:t>
            </a: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  <a:p>
            <a:pPr marR="11325" algn="r">
              <a:lnSpc>
                <a:spcPts val="258"/>
              </a:lnSpc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164" name="object 164"/>
          <p:cNvSpPr txBox="1"/>
          <p:nvPr/>
        </p:nvSpPr>
        <p:spPr>
          <a:xfrm>
            <a:off x="3524674" y="3662186"/>
            <a:ext cx="829252" cy="7246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75503">
              <a:spcBef>
                <a:spcPts val="208"/>
              </a:spcBef>
            </a:pPr>
            <a:r>
              <a:rPr sz="446" baseline="18518" dirty="0">
                <a:latin typeface="Wingdings"/>
                <a:cs typeface="Wingdings"/>
              </a:rPr>
              <a:t></a:t>
            </a:r>
            <a:r>
              <a:rPr sz="446" spc="892" baseline="18518" dirty="0">
                <a:latin typeface="Times New Roman"/>
                <a:cs typeface="Times New Roman"/>
              </a:rPr>
              <a:t> </a:t>
            </a:r>
            <a:r>
              <a:rPr sz="297" dirty="0">
                <a:latin typeface="Wingdings"/>
                <a:cs typeface="Wingdings"/>
              </a:rPr>
              <a:t></a:t>
            </a:r>
            <a:r>
              <a:rPr sz="446" baseline="37037" dirty="0">
                <a:latin typeface="Wingdings"/>
                <a:cs typeface="Wingdings"/>
              </a:rPr>
              <a:t></a:t>
            </a:r>
            <a:r>
              <a:rPr sz="446" spc="1100" baseline="37037" dirty="0">
                <a:latin typeface="Times New Roman"/>
                <a:cs typeface="Times New Roman"/>
              </a:rPr>
              <a:t> </a:t>
            </a:r>
            <a:r>
              <a:rPr sz="446" baseline="18518" dirty="0">
                <a:latin typeface="Wingdings"/>
                <a:cs typeface="Wingdings"/>
              </a:rPr>
              <a:t></a:t>
            </a:r>
            <a:r>
              <a:rPr sz="297" dirty="0">
                <a:latin typeface="Wingdings"/>
                <a:cs typeface="Wingdings"/>
              </a:rPr>
              <a:t></a:t>
            </a:r>
            <a:r>
              <a:rPr sz="446" baseline="18518" dirty="0">
                <a:latin typeface="Wingdings"/>
                <a:cs typeface="Wingdings"/>
              </a:rPr>
              <a:t></a:t>
            </a:r>
            <a:r>
              <a:rPr sz="446" spc="1248" baseline="18518" dirty="0">
                <a:latin typeface="Times New Roman"/>
                <a:cs typeface="Times New Roman"/>
              </a:rPr>
              <a:t> </a:t>
            </a:r>
            <a:r>
              <a:rPr sz="446" baseline="18518" dirty="0">
                <a:latin typeface="Wingdings"/>
                <a:cs typeface="Wingdings"/>
              </a:rPr>
              <a:t></a:t>
            </a:r>
            <a:r>
              <a:rPr sz="446" spc="1100" baseline="18518" dirty="0">
                <a:latin typeface="Times New Roman"/>
                <a:cs typeface="Times New Roman"/>
              </a:rPr>
              <a:t> </a:t>
            </a:r>
            <a:r>
              <a:rPr sz="446" spc="-73" baseline="37037" dirty="0">
                <a:latin typeface="Wingdings"/>
                <a:cs typeface="Wingdings"/>
              </a:rPr>
              <a:t></a:t>
            </a:r>
            <a:r>
              <a:rPr sz="446" spc="-73" baseline="18518" dirty="0">
                <a:latin typeface="Wingdings"/>
                <a:cs typeface="Wingdings"/>
              </a:rPr>
              <a:t></a:t>
            </a:r>
            <a:endParaRPr sz="446" baseline="18518">
              <a:latin typeface="Wingdings"/>
              <a:cs typeface="Wingdings"/>
            </a:endParaRPr>
          </a:p>
        </p:txBody>
      </p:sp>
      <p:sp>
        <p:nvSpPr>
          <p:cNvPr id="165" name="object 165"/>
          <p:cNvSpPr txBox="1"/>
          <p:nvPr/>
        </p:nvSpPr>
        <p:spPr>
          <a:xfrm>
            <a:off x="2747096" y="3843091"/>
            <a:ext cx="1468493" cy="7246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75503">
              <a:spcBef>
                <a:spcPts val="208"/>
              </a:spcBef>
            </a:pPr>
            <a:r>
              <a:rPr sz="446" baseline="37037" dirty="0">
                <a:latin typeface="Wingdings"/>
                <a:cs typeface="Wingdings"/>
              </a:rPr>
              <a:t></a:t>
            </a:r>
            <a:r>
              <a:rPr sz="446" spc="608" baseline="37037" dirty="0">
                <a:latin typeface="Times New Roman"/>
                <a:cs typeface="Times New Roman"/>
              </a:rPr>
              <a:t> </a:t>
            </a:r>
            <a:r>
              <a:rPr sz="446" baseline="55555" dirty="0">
                <a:latin typeface="Wingdings"/>
                <a:cs typeface="Wingdings"/>
              </a:rPr>
              <a:t></a:t>
            </a:r>
            <a:r>
              <a:rPr sz="446" spc="816" baseline="55555" dirty="0">
                <a:latin typeface="Times New Roman"/>
                <a:cs typeface="Times New Roman"/>
              </a:rPr>
              <a:t> </a:t>
            </a:r>
            <a:r>
              <a:rPr sz="446" baseline="18518" dirty="0">
                <a:latin typeface="Wingdings"/>
                <a:cs typeface="Wingdings"/>
              </a:rPr>
              <a:t></a:t>
            </a:r>
            <a:r>
              <a:rPr sz="446" spc="386" baseline="18518" dirty="0">
                <a:latin typeface="Times New Roman"/>
                <a:cs typeface="Times New Roman"/>
              </a:rPr>
              <a:t> </a:t>
            </a:r>
            <a:r>
              <a:rPr sz="446" baseline="37037" dirty="0">
                <a:latin typeface="Wingdings"/>
                <a:cs typeface="Wingdings"/>
              </a:rPr>
              <a:t></a:t>
            </a:r>
            <a:r>
              <a:rPr sz="446" spc="727" baseline="37037" dirty="0">
                <a:latin typeface="Times New Roman"/>
                <a:cs typeface="Times New Roman"/>
              </a:rPr>
              <a:t> </a:t>
            </a:r>
            <a:r>
              <a:rPr sz="446" baseline="37037" dirty="0">
                <a:latin typeface="Wingdings"/>
                <a:cs typeface="Wingdings"/>
              </a:rPr>
              <a:t></a:t>
            </a:r>
            <a:r>
              <a:rPr sz="446" baseline="18518" dirty="0">
                <a:latin typeface="Wingdings"/>
                <a:cs typeface="Wingdings"/>
              </a:rPr>
              <a:t></a:t>
            </a:r>
            <a:r>
              <a:rPr sz="446" baseline="37037" dirty="0">
                <a:latin typeface="Wingdings"/>
                <a:cs typeface="Wingdings"/>
              </a:rPr>
              <a:t></a:t>
            </a:r>
            <a:r>
              <a:rPr sz="446" spc="1411" baseline="37037" dirty="0">
                <a:latin typeface="Times New Roman"/>
                <a:cs typeface="Times New Roman"/>
              </a:rPr>
              <a:t> </a:t>
            </a:r>
            <a:r>
              <a:rPr sz="446" baseline="37037" dirty="0">
                <a:latin typeface="Wingdings"/>
                <a:cs typeface="Wingdings"/>
              </a:rPr>
              <a:t></a:t>
            </a:r>
            <a:r>
              <a:rPr sz="446" spc="341" baseline="37037" dirty="0">
                <a:latin typeface="Times New Roman"/>
                <a:cs typeface="Times New Roman"/>
              </a:rPr>
              <a:t> </a:t>
            </a:r>
            <a:r>
              <a:rPr sz="446" baseline="55555" dirty="0">
                <a:latin typeface="Wingdings"/>
                <a:cs typeface="Wingdings"/>
              </a:rPr>
              <a:t></a:t>
            </a:r>
            <a:r>
              <a:rPr sz="446" baseline="37037" dirty="0">
                <a:latin typeface="Wingdings"/>
                <a:cs typeface="Wingdings"/>
              </a:rPr>
              <a:t></a:t>
            </a:r>
            <a:r>
              <a:rPr sz="446" spc="162" baseline="37037" dirty="0">
                <a:latin typeface="Times New Roman"/>
                <a:cs typeface="Times New Roman"/>
              </a:rPr>
              <a:t> </a:t>
            </a:r>
            <a:r>
              <a:rPr sz="446" baseline="18518" dirty="0">
                <a:latin typeface="Wingdings"/>
                <a:cs typeface="Wingdings"/>
              </a:rPr>
              <a:t></a:t>
            </a:r>
            <a:r>
              <a:rPr sz="446" spc="119" baseline="18518" dirty="0">
                <a:latin typeface="Times New Roman"/>
                <a:cs typeface="Times New Roman"/>
              </a:rPr>
              <a:t> </a:t>
            </a:r>
            <a:r>
              <a:rPr sz="297" dirty="0">
                <a:latin typeface="Wingdings"/>
                <a:cs typeface="Wingdings"/>
              </a:rPr>
              <a:t></a:t>
            </a:r>
            <a:r>
              <a:rPr sz="297" spc="377" dirty="0">
                <a:latin typeface="Times New Roman"/>
                <a:cs typeface="Times New Roman"/>
              </a:rPr>
              <a:t> </a:t>
            </a:r>
            <a:r>
              <a:rPr sz="297" dirty="0">
                <a:latin typeface="Wingdings"/>
                <a:cs typeface="Wingdings"/>
              </a:rPr>
              <a:t></a:t>
            </a:r>
            <a:r>
              <a:rPr sz="297" spc="218" dirty="0">
                <a:latin typeface="Times New Roman"/>
                <a:cs typeface="Times New Roman"/>
              </a:rPr>
              <a:t> </a:t>
            </a:r>
            <a:r>
              <a:rPr sz="446" baseline="18518" dirty="0">
                <a:latin typeface="Wingdings"/>
                <a:cs typeface="Wingdings"/>
              </a:rPr>
              <a:t></a:t>
            </a:r>
            <a:r>
              <a:rPr sz="297" dirty="0">
                <a:latin typeface="Wingdings"/>
                <a:cs typeface="Wingdings"/>
              </a:rPr>
              <a:t></a:t>
            </a:r>
            <a:r>
              <a:rPr sz="297" spc="614" dirty="0">
                <a:latin typeface="Times New Roman"/>
                <a:cs typeface="Times New Roman"/>
              </a:rPr>
              <a:t> </a:t>
            </a:r>
            <a:r>
              <a:rPr sz="446" baseline="37037" dirty="0">
                <a:latin typeface="Wingdings"/>
                <a:cs typeface="Wingdings"/>
              </a:rPr>
              <a:t></a:t>
            </a:r>
            <a:r>
              <a:rPr sz="446" spc="206" baseline="37037" dirty="0">
                <a:latin typeface="Times New Roman"/>
                <a:cs typeface="Times New Roman"/>
              </a:rPr>
              <a:t> </a:t>
            </a:r>
            <a:r>
              <a:rPr sz="446" baseline="18518" dirty="0">
                <a:latin typeface="Wingdings"/>
                <a:cs typeface="Wingdings"/>
              </a:rPr>
              <a:t></a:t>
            </a:r>
            <a:r>
              <a:rPr sz="446" spc="222" baseline="18518" dirty="0">
                <a:latin typeface="Times New Roman"/>
                <a:cs typeface="Times New Roman"/>
              </a:rPr>
              <a:t> </a:t>
            </a:r>
            <a:r>
              <a:rPr sz="446" spc="-149" baseline="37037" dirty="0">
                <a:latin typeface="Wingdings"/>
                <a:cs typeface="Wingdings"/>
              </a:rPr>
              <a:t></a:t>
            </a:r>
            <a:endParaRPr sz="446" baseline="37037">
              <a:latin typeface="Wingdings"/>
              <a:cs typeface="Wingdings"/>
            </a:endParaRPr>
          </a:p>
        </p:txBody>
      </p:sp>
      <p:sp>
        <p:nvSpPr>
          <p:cNvPr id="166" name="object 166"/>
          <p:cNvSpPr txBox="1"/>
          <p:nvPr/>
        </p:nvSpPr>
        <p:spPr>
          <a:xfrm>
            <a:off x="4197319" y="3808012"/>
            <a:ext cx="85568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167" name="object 167"/>
          <p:cNvSpPr txBox="1"/>
          <p:nvPr/>
        </p:nvSpPr>
        <p:spPr>
          <a:xfrm>
            <a:off x="4444451" y="3825787"/>
            <a:ext cx="133385" cy="7246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446" baseline="37037" dirty="0">
                <a:latin typeface="Wingdings"/>
                <a:cs typeface="Wingdings"/>
              </a:rPr>
              <a:t></a:t>
            </a:r>
            <a:r>
              <a:rPr sz="446" spc="103" baseline="37037" dirty="0">
                <a:latin typeface="Times New Roman"/>
                <a:cs typeface="Times New Roman"/>
              </a:rPr>
              <a:t> </a:t>
            </a: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168" name="object 168"/>
          <p:cNvSpPr txBox="1"/>
          <p:nvPr/>
        </p:nvSpPr>
        <p:spPr>
          <a:xfrm>
            <a:off x="4481105" y="3749965"/>
            <a:ext cx="85568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169" name="object 169"/>
          <p:cNvSpPr txBox="1"/>
          <p:nvPr/>
        </p:nvSpPr>
        <p:spPr>
          <a:xfrm>
            <a:off x="4642188" y="3781113"/>
            <a:ext cx="85568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170" name="object 170"/>
          <p:cNvSpPr txBox="1"/>
          <p:nvPr/>
        </p:nvSpPr>
        <p:spPr>
          <a:xfrm>
            <a:off x="5181914" y="3704502"/>
            <a:ext cx="85568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171" name="object 171"/>
          <p:cNvSpPr txBox="1"/>
          <p:nvPr/>
        </p:nvSpPr>
        <p:spPr>
          <a:xfrm>
            <a:off x="2286805" y="3613578"/>
            <a:ext cx="85568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172" name="object 172"/>
          <p:cNvSpPr txBox="1"/>
          <p:nvPr/>
        </p:nvSpPr>
        <p:spPr>
          <a:xfrm>
            <a:off x="2529218" y="3594701"/>
            <a:ext cx="76759" cy="103627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41527">
              <a:lnSpc>
                <a:spcPts val="317"/>
              </a:lnSpc>
              <a:spcBef>
                <a:spcPts val="208"/>
              </a:spcBef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  <a:p>
            <a:pPr>
              <a:lnSpc>
                <a:spcPts val="317"/>
              </a:lnSpc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173" name="object 173"/>
          <p:cNvSpPr txBox="1"/>
          <p:nvPr/>
        </p:nvSpPr>
        <p:spPr>
          <a:xfrm>
            <a:off x="2639335" y="3553486"/>
            <a:ext cx="85568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174" name="object 174"/>
          <p:cNvSpPr txBox="1"/>
          <p:nvPr/>
        </p:nvSpPr>
        <p:spPr>
          <a:xfrm>
            <a:off x="2415962" y="3536811"/>
            <a:ext cx="645533" cy="7246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75503">
              <a:spcBef>
                <a:spcPts val="208"/>
              </a:spcBef>
            </a:pPr>
            <a:r>
              <a:rPr sz="297" dirty="0">
                <a:latin typeface="Wingdings"/>
                <a:cs typeface="Wingdings"/>
              </a:rPr>
              <a:t></a:t>
            </a:r>
            <a:r>
              <a:rPr sz="297" spc="852" dirty="0">
                <a:latin typeface="Times New Roman"/>
                <a:cs typeface="Times New Roman"/>
              </a:rPr>
              <a:t> </a:t>
            </a:r>
            <a:r>
              <a:rPr sz="297" dirty="0">
                <a:latin typeface="Wingdings"/>
                <a:cs typeface="Wingdings"/>
              </a:rPr>
              <a:t></a:t>
            </a:r>
            <a:r>
              <a:rPr sz="297" spc="367" dirty="0">
                <a:latin typeface="Times New Roman"/>
                <a:cs typeface="Times New Roman"/>
              </a:rPr>
              <a:t> </a:t>
            </a:r>
            <a:r>
              <a:rPr sz="446" baseline="37037" dirty="0">
                <a:latin typeface="Wingdings"/>
                <a:cs typeface="Wingdings"/>
              </a:rPr>
              <a:t></a:t>
            </a:r>
            <a:r>
              <a:rPr sz="446" spc="1100" baseline="37037" dirty="0">
                <a:latin typeface="Times New Roman"/>
                <a:cs typeface="Times New Roman"/>
              </a:rPr>
              <a:t> </a:t>
            </a:r>
            <a:r>
              <a:rPr sz="446" baseline="55555" dirty="0">
                <a:latin typeface="Wingdings"/>
                <a:cs typeface="Wingdings"/>
              </a:rPr>
              <a:t></a:t>
            </a:r>
            <a:r>
              <a:rPr sz="446" spc="668" baseline="55555" dirty="0">
                <a:latin typeface="Times New Roman"/>
                <a:cs typeface="Times New Roman"/>
              </a:rPr>
              <a:t> </a:t>
            </a:r>
            <a:r>
              <a:rPr sz="446" spc="-149" baseline="37037" dirty="0">
                <a:latin typeface="Wingdings"/>
                <a:cs typeface="Wingdings"/>
              </a:rPr>
              <a:t></a:t>
            </a:r>
            <a:endParaRPr sz="446" baseline="37037">
              <a:latin typeface="Wingdings"/>
              <a:cs typeface="Wingdings"/>
            </a:endParaRPr>
          </a:p>
        </p:txBody>
      </p:sp>
      <p:sp>
        <p:nvSpPr>
          <p:cNvPr id="175" name="object 175"/>
          <p:cNvSpPr txBox="1"/>
          <p:nvPr/>
        </p:nvSpPr>
        <p:spPr>
          <a:xfrm>
            <a:off x="2805773" y="3497013"/>
            <a:ext cx="230278" cy="7246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75503">
              <a:spcBef>
                <a:spcPts val="208"/>
              </a:spcBef>
            </a:pPr>
            <a:r>
              <a:rPr sz="297" dirty="0">
                <a:latin typeface="Wingdings"/>
                <a:cs typeface="Wingdings"/>
              </a:rPr>
              <a:t></a:t>
            </a:r>
            <a:r>
              <a:rPr sz="297" spc="40" dirty="0">
                <a:latin typeface="Times New Roman"/>
                <a:cs typeface="Times New Roman"/>
              </a:rPr>
              <a:t> </a:t>
            </a:r>
            <a:r>
              <a:rPr sz="446" spc="-149" baseline="37037" dirty="0">
                <a:latin typeface="Wingdings"/>
                <a:cs typeface="Wingdings"/>
              </a:rPr>
              <a:t></a:t>
            </a:r>
            <a:endParaRPr sz="446" baseline="37037">
              <a:latin typeface="Wingdings"/>
              <a:cs typeface="Wingdings"/>
            </a:endParaRPr>
          </a:p>
        </p:txBody>
      </p:sp>
      <p:sp>
        <p:nvSpPr>
          <p:cNvPr id="176" name="object 176"/>
          <p:cNvSpPr txBox="1"/>
          <p:nvPr/>
        </p:nvSpPr>
        <p:spPr>
          <a:xfrm>
            <a:off x="2953643" y="3643467"/>
            <a:ext cx="380021" cy="7246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75503">
              <a:spcBef>
                <a:spcPts val="208"/>
              </a:spcBef>
            </a:pPr>
            <a:r>
              <a:rPr sz="297" dirty="0">
                <a:latin typeface="Wingdings"/>
                <a:cs typeface="Wingdings"/>
              </a:rPr>
              <a:t></a:t>
            </a:r>
            <a:r>
              <a:rPr sz="297" spc="535" dirty="0">
                <a:latin typeface="Times New Roman"/>
                <a:cs typeface="Times New Roman"/>
              </a:rPr>
              <a:t> </a:t>
            </a:r>
            <a:r>
              <a:rPr sz="446" baseline="18518" dirty="0">
                <a:latin typeface="Wingdings"/>
                <a:cs typeface="Wingdings"/>
              </a:rPr>
              <a:t></a:t>
            </a:r>
            <a:r>
              <a:rPr sz="446" spc="281" baseline="18518" dirty="0">
                <a:latin typeface="Times New Roman"/>
                <a:cs typeface="Times New Roman"/>
              </a:rPr>
              <a:t> </a:t>
            </a:r>
            <a:r>
              <a:rPr sz="446" spc="-149" baseline="37037" dirty="0">
                <a:latin typeface="Wingdings"/>
                <a:cs typeface="Wingdings"/>
              </a:rPr>
              <a:t></a:t>
            </a:r>
            <a:endParaRPr sz="446" baseline="37037">
              <a:latin typeface="Wingdings"/>
              <a:cs typeface="Wingdings"/>
            </a:endParaRPr>
          </a:p>
        </p:txBody>
      </p:sp>
      <p:sp>
        <p:nvSpPr>
          <p:cNvPr id="177" name="object 177"/>
          <p:cNvSpPr txBox="1"/>
          <p:nvPr/>
        </p:nvSpPr>
        <p:spPr>
          <a:xfrm>
            <a:off x="2798850" y="3571892"/>
            <a:ext cx="525990" cy="7246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75503">
              <a:spcBef>
                <a:spcPts val="208"/>
              </a:spcBef>
            </a:pPr>
            <a:r>
              <a:rPr sz="446" baseline="18518" dirty="0">
                <a:latin typeface="Wingdings"/>
                <a:cs typeface="Wingdings"/>
              </a:rPr>
              <a:t></a:t>
            </a:r>
            <a:r>
              <a:rPr sz="446" spc="549" baseline="18518" dirty="0">
                <a:latin typeface="Times New Roman"/>
                <a:cs typeface="Times New Roman"/>
              </a:rPr>
              <a:t> </a:t>
            </a:r>
            <a:r>
              <a:rPr sz="446" baseline="37037" dirty="0">
                <a:latin typeface="Wingdings"/>
                <a:cs typeface="Wingdings"/>
              </a:rPr>
              <a:t></a:t>
            </a:r>
            <a:r>
              <a:rPr sz="446" spc="816" baseline="37037" dirty="0">
                <a:latin typeface="Times New Roman"/>
                <a:cs typeface="Times New Roman"/>
              </a:rPr>
              <a:t> </a:t>
            </a:r>
            <a:r>
              <a:rPr sz="446" spc="-133" baseline="18518" dirty="0">
                <a:latin typeface="Wingdings"/>
                <a:cs typeface="Wingdings"/>
              </a:rPr>
              <a:t></a:t>
            </a:r>
            <a:r>
              <a:rPr sz="297" spc="-89" dirty="0">
                <a:latin typeface="Wingdings"/>
                <a:cs typeface="Wingdings"/>
              </a:rPr>
              <a:t></a:t>
            </a:r>
            <a:r>
              <a:rPr sz="446" spc="-133" baseline="18518" dirty="0">
                <a:latin typeface="Wingdings"/>
                <a:cs typeface="Wingdings"/>
              </a:rPr>
              <a:t></a:t>
            </a:r>
            <a:r>
              <a:rPr sz="446" spc="14" baseline="18518" dirty="0">
                <a:latin typeface="Times New Roman"/>
                <a:cs typeface="Times New Roman"/>
              </a:rPr>
              <a:t> </a:t>
            </a:r>
            <a:r>
              <a:rPr sz="446" baseline="37037" dirty="0">
                <a:latin typeface="Wingdings"/>
                <a:cs typeface="Wingdings"/>
              </a:rPr>
              <a:t></a:t>
            </a:r>
            <a:r>
              <a:rPr sz="446" spc="549" baseline="37037" dirty="0">
                <a:latin typeface="Times New Roman"/>
                <a:cs typeface="Times New Roman"/>
              </a:rPr>
              <a:t> </a:t>
            </a: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178" name="object 178"/>
          <p:cNvSpPr txBox="1"/>
          <p:nvPr/>
        </p:nvSpPr>
        <p:spPr>
          <a:xfrm>
            <a:off x="3341246" y="3600993"/>
            <a:ext cx="85568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179" name="object 179"/>
          <p:cNvSpPr txBox="1"/>
          <p:nvPr/>
        </p:nvSpPr>
        <p:spPr>
          <a:xfrm>
            <a:off x="3464417" y="3460989"/>
            <a:ext cx="35234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>
              <a:spcBef>
                <a:spcPts val="208"/>
              </a:spcBef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180" name="object 180"/>
          <p:cNvSpPr txBox="1"/>
          <p:nvPr/>
        </p:nvSpPr>
        <p:spPr>
          <a:xfrm>
            <a:off x="3233653" y="3549711"/>
            <a:ext cx="278095" cy="7246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75503">
              <a:spcBef>
                <a:spcPts val="208"/>
              </a:spcBef>
            </a:pPr>
            <a:r>
              <a:rPr sz="446" baseline="37037" dirty="0">
                <a:latin typeface="Wingdings"/>
                <a:cs typeface="Wingdings"/>
              </a:rPr>
              <a:t></a:t>
            </a:r>
            <a:r>
              <a:rPr sz="446" spc="341" baseline="37037" dirty="0">
                <a:latin typeface="Times New Roman"/>
                <a:cs typeface="Times New Roman"/>
              </a:rPr>
              <a:t> </a:t>
            </a:r>
            <a:r>
              <a:rPr sz="297" spc="-50" dirty="0">
                <a:latin typeface="Wingdings"/>
                <a:cs typeface="Wingdings"/>
              </a:rPr>
              <a:t></a:t>
            </a:r>
            <a:r>
              <a:rPr sz="446" spc="-73" baseline="18518" dirty="0">
                <a:latin typeface="Wingdings"/>
                <a:cs typeface="Wingdings"/>
              </a:rPr>
              <a:t></a:t>
            </a:r>
            <a:endParaRPr sz="446" baseline="18518">
              <a:latin typeface="Wingdings"/>
              <a:cs typeface="Wingdings"/>
            </a:endParaRPr>
          </a:p>
        </p:txBody>
      </p:sp>
      <p:sp>
        <p:nvSpPr>
          <p:cNvPr id="181" name="object 181"/>
          <p:cNvSpPr txBox="1"/>
          <p:nvPr/>
        </p:nvSpPr>
        <p:spPr>
          <a:xfrm>
            <a:off x="3337476" y="3496068"/>
            <a:ext cx="492014" cy="7246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75503">
              <a:spcBef>
                <a:spcPts val="208"/>
              </a:spcBef>
            </a:pPr>
            <a:r>
              <a:rPr sz="297" dirty="0">
                <a:latin typeface="Wingdings"/>
                <a:cs typeface="Wingdings"/>
              </a:rPr>
              <a:t></a:t>
            </a:r>
            <a:r>
              <a:rPr sz="297" spc="198" dirty="0">
                <a:latin typeface="Times New Roman"/>
                <a:cs typeface="Times New Roman"/>
              </a:rPr>
              <a:t> </a:t>
            </a:r>
            <a:r>
              <a:rPr sz="446" baseline="18518" dirty="0">
                <a:latin typeface="Wingdings"/>
                <a:cs typeface="Wingdings"/>
              </a:rPr>
              <a:t></a:t>
            </a:r>
            <a:r>
              <a:rPr sz="297" dirty="0">
                <a:latin typeface="Wingdings"/>
                <a:cs typeface="Wingdings"/>
              </a:rPr>
              <a:t></a:t>
            </a:r>
            <a:r>
              <a:rPr sz="297" spc="454" dirty="0">
                <a:latin typeface="Times New Roman"/>
                <a:cs typeface="Times New Roman"/>
              </a:rPr>
              <a:t> </a:t>
            </a:r>
            <a:r>
              <a:rPr sz="446" baseline="37037" dirty="0">
                <a:latin typeface="Wingdings"/>
                <a:cs typeface="Wingdings"/>
              </a:rPr>
              <a:t></a:t>
            </a:r>
            <a:r>
              <a:rPr sz="446" spc="386" baseline="37037" dirty="0">
                <a:latin typeface="Times New Roman"/>
                <a:cs typeface="Times New Roman"/>
              </a:rPr>
              <a:t> </a:t>
            </a: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182" name="object 182"/>
          <p:cNvSpPr txBox="1"/>
          <p:nvPr/>
        </p:nvSpPr>
        <p:spPr>
          <a:xfrm>
            <a:off x="3506898" y="3561667"/>
            <a:ext cx="357371" cy="7246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75503">
              <a:spcBef>
                <a:spcPts val="208"/>
              </a:spcBef>
            </a:pPr>
            <a:r>
              <a:rPr sz="297" dirty="0">
                <a:latin typeface="Wingdings"/>
                <a:cs typeface="Wingdings"/>
              </a:rPr>
              <a:t></a:t>
            </a:r>
            <a:r>
              <a:rPr sz="446" baseline="18518" dirty="0">
                <a:latin typeface="Wingdings"/>
                <a:cs typeface="Wingdings"/>
              </a:rPr>
              <a:t></a:t>
            </a:r>
            <a:r>
              <a:rPr sz="446" baseline="37037" dirty="0">
                <a:latin typeface="Wingdings"/>
                <a:cs typeface="Wingdings"/>
              </a:rPr>
              <a:t></a:t>
            </a:r>
            <a:r>
              <a:rPr sz="446" spc="876" baseline="37037" dirty="0">
                <a:latin typeface="Times New Roman"/>
                <a:cs typeface="Times New Roman"/>
              </a:rPr>
              <a:t> </a:t>
            </a:r>
            <a:r>
              <a:rPr sz="446" spc="-149" baseline="18518" dirty="0">
                <a:latin typeface="Wingdings"/>
                <a:cs typeface="Wingdings"/>
              </a:rPr>
              <a:t></a:t>
            </a:r>
            <a:endParaRPr sz="446" baseline="18518">
              <a:latin typeface="Wingdings"/>
              <a:cs typeface="Wingdings"/>
            </a:endParaRPr>
          </a:p>
        </p:txBody>
      </p:sp>
      <p:sp>
        <p:nvSpPr>
          <p:cNvPr id="183" name="object 183"/>
          <p:cNvSpPr txBox="1"/>
          <p:nvPr/>
        </p:nvSpPr>
        <p:spPr>
          <a:xfrm>
            <a:off x="2799165" y="3631668"/>
            <a:ext cx="984029" cy="7246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75503">
              <a:spcBef>
                <a:spcPts val="208"/>
              </a:spcBef>
            </a:pPr>
            <a:r>
              <a:rPr sz="446" baseline="18518" dirty="0">
                <a:latin typeface="Wingdings"/>
                <a:cs typeface="Wingdings"/>
              </a:rPr>
              <a:t></a:t>
            </a:r>
            <a:r>
              <a:rPr sz="446" spc="757" baseline="18518" dirty="0">
                <a:latin typeface="Times New Roman"/>
                <a:cs typeface="Times New Roman"/>
              </a:rPr>
              <a:t> </a:t>
            </a:r>
            <a:r>
              <a:rPr sz="446" baseline="55555" dirty="0">
                <a:latin typeface="Wingdings"/>
                <a:cs typeface="Wingdings"/>
              </a:rPr>
              <a:t></a:t>
            </a:r>
            <a:r>
              <a:rPr sz="446" baseline="37037" dirty="0">
                <a:latin typeface="Wingdings"/>
                <a:cs typeface="Wingdings"/>
              </a:rPr>
              <a:t></a:t>
            </a:r>
            <a:r>
              <a:rPr sz="446" spc="1308" baseline="37037" dirty="0">
                <a:latin typeface="Times New Roman"/>
                <a:cs typeface="Times New Roman"/>
              </a:rPr>
              <a:t> </a:t>
            </a:r>
            <a:r>
              <a:rPr sz="446" baseline="55555" dirty="0">
                <a:latin typeface="Wingdings"/>
                <a:cs typeface="Wingdings"/>
              </a:rPr>
              <a:t></a:t>
            </a:r>
            <a:r>
              <a:rPr sz="446" spc="1425" baseline="55555" dirty="0">
                <a:latin typeface="Times New Roman"/>
                <a:cs typeface="Times New Roman"/>
              </a:rPr>
              <a:t> </a:t>
            </a:r>
            <a:r>
              <a:rPr sz="297" dirty="0">
                <a:latin typeface="Wingdings"/>
                <a:cs typeface="Wingdings"/>
              </a:rPr>
              <a:t></a:t>
            </a:r>
            <a:r>
              <a:rPr sz="297" spc="208" dirty="0">
                <a:latin typeface="Times New Roman"/>
                <a:cs typeface="Times New Roman"/>
              </a:rPr>
              <a:t> </a:t>
            </a:r>
            <a:r>
              <a:rPr sz="446" baseline="55555" dirty="0">
                <a:latin typeface="Wingdings"/>
                <a:cs typeface="Wingdings"/>
              </a:rPr>
              <a:t></a:t>
            </a:r>
            <a:r>
              <a:rPr sz="446" spc="162" baseline="55555" dirty="0">
                <a:latin typeface="Times New Roman"/>
                <a:cs typeface="Times New Roman"/>
              </a:rPr>
              <a:t> </a:t>
            </a:r>
            <a:r>
              <a:rPr sz="446" baseline="18518" dirty="0">
                <a:latin typeface="Wingdings"/>
                <a:cs typeface="Wingdings"/>
              </a:rPr>
              <a:t></a:t>
            </a:r>
            <a:r>
              <a:rPr sz="446" spc="1203" baseline="18518" dirty="0">
                <a:latin typeface="Times New Roman"/>
                <a:cs typeface="Times New Roman"/>
              </a:rPr>
              <a:t> </a:t>
            </a:r>
            <a:r>
              <a:rPr sz="446" baseline="18518" dirty="0">
                <a:latin typeface="Wingdings"/>
                <a:cs typeface="Wingdings"/>
              </a:rPr>
              <a:t></a:t>
            </a:r>
            <a:r>
              <a:rPr sz="446" baseline="18518" dirty="0">
                <a:latin typeface="Times New Roman"/>
                <a:cs typeface="Times New Roman"/>
              </a:rPr>
              <a:t> </a:t>
            </a:r>
            <a:r>
              <a:rPr sz="446" spc="-149" baseline="18518" dirty="0">
                <a:latin typeface="Wingdings"/>
                <a:cs typeface="Wingdings"/>
              </a:rPr>
              <a:t></a:t>
            </a:r>
            <a:endParaRPr sz="446" baseline="18518">
              <a:latin typeface="Wingdings"/>
              <a:cs typeface="Wingdings"/>
            </a:endParaRPr>
          </a:p>
        </p:txBody>
      </p:sp>
      <p:sp>
        <p:nvSpPr>
          <p:cNvPr id="184" name="object 184"/>
          <p:cNvSpPr txBox="1"/>
          <p:nvPr/>
        </p:nvSpPr>
        <p:spPr>
          <a:xfrm>
            <a:off x="3543552" y="3529417"/>
            <a:ext cx="408963" cy="7246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75503">
              <a:spcBef>
                <a:spcPts val="208"/>
              </a:spcBef>
            </a:pPr>
            <a:r>
              <a:rPr sz="446" spc="30" baseline="18518" dirty="0">
                <a:latin typeface="Wingdings"/>
                <a:cs typeface="Wingdings"/>
              </a:rPr>
              <a:t></a:t>
            </a:r>
            <a:r>
              <a:rPr sz="446" spc="103" baseline="18518" dirty="0">
                <a:latin typeface="Times New Roman"/>
                <a:cs typeface="Times New Roman"/>
              </a:rPr>
              <a:t> </a:t>
            </a:r>
            <a:r>
              <a:rPr sz="297" spc="20" dirty="0">
                <a:latin typeface="Wingdings"/>
                <a:cs typeface="Wingdings"/>
              </a:rPr>
              <a:t></a:t>
            </a:r>
            <a:r>
              <a:rPr sz="446" spc="30" baseline="18518" dirty="0">
                <a:latin typeface="Wingdings"/>
                <a:cs typeface="Wingdings"/>
              </a:rPr>
              <a:t></a:t>
            </a:r>
            <a:r>
              <a:rPr sz="446" spc="414" baseline="18518" dirty="0">
                <a:latin typeface="Times New Roman"/>
                <a:cs typeface="Times New Roman"/>
              </a:rPr>
              <a:t> </a:t>
            </a:r>
            <a:r>
              <a:rPr sz="446" spc="-149" baseline="37037" dirty="0">
                <a:latin typeface="Wingdings"/>
                <a:cs typeface="Wingdings"/>
              </a:rPr>
              <a:t></a:t>
            </a:r>
            <a:endParaRPr sz="446" baseline="37037">
              <a:latin typeface="Wingdings"/>
              <a:cs typeface="Wingdings"/>
            </a:endParaRPr>
          </a:p>
        </p:txBody>
      </p:sp>
      <p:sp>
        <p:nvSpPr>
          <p:cNvPr id="185" name="object 185"/>
          <p:cNvSpPr txBox="1"/>
          <p:nvPr/>
        </p:nvSpPr>
        <p:spPr>
          <a:xfrm>
            <a:off x="3594047" y="3587779"/>
            <a:ext cx="432872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75503">
              <a:spcBef>
                <a:spcPts val="208"/>
              </a:spcBef>
            </a:pPr>
            <a:r>
              <a:rPr sz="297" dirty="0">
                <a:latin typeface="Wingdings"/>
                <a:cs typeface="Wingdings"/>
              </a:rPr>
              <a:t></a:t>
            </a:r>
            <a:r>
              <a:rPr sz="297" spc="684" dirty="0">
                <a:latin typeface="Times New Roman"/>
                <a:cs typeface="Times New Roman"/>
              </a:rPr>
              <a:t> </a:t>
            </a:r>
            <a:r>
              <a:rPr sz="297" dirty="0">
                <a:latin typeface="Wingdings"/>
                <a:cs typeface="Wingdings"/>
              </a:rPr>
              <a:t></a:t>
            </a:r>
            <a:r>
              <a:rPr sz="297" spc="317" dirty="0">
                <a:latin typeface="Times New Roman"/>
                <a:cs typeface="Times New Roman"/>
              </a:rPr>
              <a:t> </a:t>
            </a:r>
            <a:r>
              <a:rPr sz="297" dirty="0">
                <a:latin typeface="Wingdings"/>
                <a:cs typeface="Wingdings"/>
              </a:rPr>
              <a:t></a:t>
            </a:r>
            <a:r>
              <a:rPr sz="297" spc="40" dirty="0">
                <a:latin typeface="Times New Roman"/>
                <a:cs typeface="Times New Roman"/>
              </a:rPr>
              <a:t> </a:t>
            </a: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186" name="object 186"/>
          <p:cNvSpPr txBox="1"/>
          <p:nvPr/>
        </p:nvSpPr>
        <p:spPr>
          <a:xfrm>
            <a:off x="3569508" y="3637173"/>
            <a:ext cx="466847" cy="7246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75503">
              <a:spcBef>
                <a:spcPts val="208"/>
              </a:spcBef>
            </a:pPr>
            <a:r>
              <a:rPr sz="297" dirty="0">
                <a:latin typeface="Wingdings"/>
                <a:cs typeface="Wingdings"/>
              </a:rPr>
              <a:t></a:t>
            </a:r>
            <a:r>
              <a:rPr sz="297" spc="466" dirty="0">
                <a:latin typeface="Times New Roman"/>
                <a:cs typeface="Times New Roman"/>
              </a:rPr>
              <a:t>  </a:t>
            </a:r>
            <a:r>
              <a:rPr sz="297" dirty="0">
                <a:latin typeface="Wingdings"/>
                <a:cs typeface="Wingdings"/>
              </a:rPr>
              <a:t></a:t>
            </a:r>
            <a:r>
              <a:rPr sz="297" spc="426" dirty="0">
                <a:latin typeface="Times New Roman"/>
                <a:cs typeface="Times New Roman"/>
              </a:rPr>
              <a:t> </a:t>
            </a:r>
            <a:r>
              <a:rPr sz="446" spc="-73" baseline="37037" dirty="0">
                <a:latin typeface="Wingdings"/>
                <a:cs typeface="Wingdings"/>
              </a:rPr>
              <a:t></a:t>
            </a:r>
            <a:r>
              <a:rPr sz="297" spc="-50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187" name="object 187"/>
          <p:cNvSpPr txBox="1"/>
          <p:nvPr/>
        </p:nvSpPr>
        <p:spPr>
          <a:xfrm>
            <a:off x="3795716" y="3535239"/>
            <a:ext cx="407705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75503">
              <a:spcBef>
                <a:spcPts val="208"/>
              </a:spcBef>
            </a:pPr>
            <a:r>
              <a:rPr sz="297" dirty="0">
                <a:latin typeface="Wingdings"/>
                <a:cs typeface="Wingdings"/>
              </a:rPr>
              <a:t></a:t>
            </a:r>
            <a:r>
              <a:rPr sz="297" spc="872" dirty="0">
                <a:latin typeface="Times New Roman"/>
                <a:cs typeface="Times New Roman"/>
              </a:rPr>
              <a:t> </a:t>
            </a:r>
            <a:r>
              <a:rPr sz="297" dirty="0">
                <a:latin typeface="Wingdings"/>
                <a:cs typeface="Wingdings"/>
              </a:rPr>
              <a:t></a:t>
            </a:r>
            <a:r>
              <a:rPr sz="297" spc="20" dirty="0">
                <a:latin typeface="Times New Roman"/>
                <a:cs typeface="Times New Roman"/>
              </a:rPr>
              <a:t> </a:t>
            </a: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188" name="object 188"/>
          <p:cNvSpPr txBox="1"/>
          <p:nvPr/>
        </p:nvSpPr>
        <p:spPr>
          <a:xfrm>
            <a:off x="4140066" y="3631197"/>
            <a:ext cx="273062" cy="7246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75503">
              <a:spcBef>
                <a:spcPts val="208"/>
              </a:spcBef>
            </a:pPr>
            <a:r>
              <a:rPr sz="446" baseline="18518" dirty="0">
                <a:latin typeface="Wingdings"/>
                <a:cs typeface="Wingdings"/>
              </a:rPr>
              <a:t></a:t>
            </a:r>
            <a:r>
              <a:rPr sz="446" spc="327" baseline="18518" dirty="0">
                <a:latin typeface="Times New Roman"/>
                <a:cs typeface="Times New Roman"/>
              </a:rPr>
              <a:t> </a:t>
            </a:r>
            <a:r>
              <a:rPr sz="446" spc="-73" baseline="18518" dirty="0">
                <a:latin typeface="Wingdings"/>
                <a:cs typeface="Wingdings"/>
              </a:rPr>
              <a:t></a:t>
            </a:r>
            <a:r>
              <a:rPr sz="297" spc="-50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189" name="object 189"/>
          <p:cNvSpPr txBox="1"/>
          <p:nvPr/>
        </p:nvSpPr>
        <p:spPr>
          <a:xfrm>
            <a:off x="2682758" y="3455797"/>
            <a:ext cx="1652212" cy="7246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75503">
              <a:spcBef>
                <a:spcPts val="208"/>
              </a:spcBef>
            </a:pPr>
            <a:r>
              <a:rPr sz="446" baseline="18518" dirty="0">
                <a:latin typeface="Wingdings"/>
                <a:cs typeface="Wingdings"/>
              </a:rPr>
              <a:t></a:t>
            </a:r>
            <a:r>
              <a:rPr sz="446" spc="1054" baseline="18518" dirty="0">
                <a:latin typeface="Times New Roman"/>
                <a:cs typeface="Times New Roman"/>
              </a:rPr>
              <a:t> </a:t>
            </a:r>
            <a:r>
              <a:rPr sz="446" baseline="37037" dirty="0">
                <a:latin typeface="Wingdings"/>
                <a:cs typeface="Wingdings"/>
              </a:rPr>
              <a:t></a:t>
            </a:r>
            <a:r>
              <a:rPr sz="446" spc="1040" baseline="37037" dirty="0">
                <a:latin typeface="Times New Roman"/>
                <a:cs typeface="Times New Roman"/>
              </a:rPr>
              <a:t> </a:t>
            </a:r>
            <a:r>
              <a:rPr sz="446" baseline="37037" dirty="0">
                <a:latin typeface="Wingdings"/>
                <a:cs typeface="Wingdings"/>
              </a:rPr>
              <a:t></a:t>
            </a:r>
            <a:r>
              <a:rPr sz="446" spc="1173" baseline="37037" dirty="0">
                <a:latin typeface="Times New Roman"/>
                <a:cs typeface="Times New Roman"/>
              </a:rPr>
              <a:t> </a:t>
            </a:r>
            <a:r>
              <a:rPr sz="297" spc="-20" dirty="0">
                <a:latin typeface="Wingdings"/>
                <a:cs typeface="Wingdings"/>
              </a:rPr>
              <a:t></a:t>
            </a:r>
            <a:r>
              <a:rPr sz="446" spc="-30" baseline="18518" dirty="0">
                <a:latin typeface="Wingdings"/>
                <a:cs typeface="Wingdings"/>
              </a:rPr>
              <a:t></a:t>
            </a:r>
            <a:r>
              <a:rPr sz="446" spc="87" baseline="18518" dirty="0">
                <a:latin typeface="Times New Roman"/>
                <a:cs typeface="Times New Roman"/>
              </a:rPr>
              <a:t> </a:t>
            </a:r>
            <a:r>
              <a:rPr sz="446" baseline="37037" dirty="0">
                <a:latin typeface="Wingdings"/>
                <a:cs typeface="Wingdings"/>
              </a:rPr>
              <a:t></a:t>
            </a:r>
            <a:r>
              <a:rPr sz="446" spc="995" baseline="37037" dirty="0">
                <a:latin typeface="Times New Roman"/>
                <a:cs typeface="Times New Roman"/>
              </a:rPr>
              <a:t> </a:t>
            </a:r>
            <a:r>
              <a:rPr sz="446" baseline="37037" dirty="0">
                <a:latin typeface="Wingdings"/>
                <a:cs typeface="Wingdings"/>
              </a:rPr>
              <a:t></a:t>
            </a:r>
            <a:r>
              <a:rPr sz="446" spc="638" baseline="37037" dirty="0">
                <a:latin typeface="Times New Roman"/>
                <a:cs typeface="Times New Roman"/>
              </a:rPr>
              <a:t> </a:t>
            </a:r>
            <a:r>
              <a:rPr sz="446" baseline="37037" dirty="0">
                <a:latin typeface="Wingdings"/>
                <a:cs typeface="Wingdings"/>
              </a:rPr>
              <a:t></a:t>
            </a:r>
            <a:r>
              <a:rPr sz="446" spc="281" baseline="37037" dirty="0">
                <a:latin typeface="Times New Roman"/>
                <a:cs typeface="Times New Roman"/>
              </a:rPr>
              <a:t> </a:t>
            </a:r>
            <a:r>
              <a:rPr sz="446" baseline="18518" dirty="0">
                <a:latin typeface="Wingdings"/>
                <a:cs typeface="Wingdings"/>
              </a:rPr>
              <a:t></a:t>
            </a:r>
            <a:r>
              <a:rPr sz="446" spc="400" baseline="18518" dirty="0">
                <a:latin typeface="Times New Roman"/>
                <a:cs typeface="Times New Roman"/>
              </a:rPr>
              <a:t> </a:t>
            </a:r>
            <a:r>
              <a:rPr sz="446" baseline="18518" dirty="0">
                <a:latin typeface="Wingdings"/>
                <a:cs typeface="Wingdings"/>
              </a:rPr>
              <a:t></a:t>
            </a:r>
            <a:r>
              <a:rPr sz="297" dirty="0">
                <a:latin typeface="Wingdings"/>
                <a:cs typeface="Wingdings"/>
              </a:rPr>
              <a:t></a:t>
            </a:r>
            <a:r>
              <a:rPr sz="297" spc="268" dirty="0">
                <a:latin typeface="Times New Roman"/>
                <a:cs typeface="Times New Roman"/>
              </a:rPr>
              <a:t> </a:t>
            </a:r>
            <a:r>
              <a:rPr sz="446" baseline="37037" dirty="0">
                <a:latin typeface="Wingdings"/>
                <a:cs typeface="Wingdings"/>
              </a:rPr>
              <a:t></a:t>
            </a:r>
            <a:r>
              <a:rPr sz="446" spc="935" baseline="37037" dirty="0">
                <a:latin typeface="Times New Roman"/>
                <a:cs typeface="Times New Roman"/>
              </a:rPr>
              <a:t> </a:t>
            </a:r>
            <a:r>
              <a:rPr sz="446" baseline="55555" dirty="0">
                <a:latin typeface="Wingdings"/>
                <a:cs typeface="Wingdings"/>
              </a:rPr>
              <a:t></a:t>
            </a:r>
            <a:r>
              <a:rPr sz="446" baseline="37037" dirty="0">
                <a:latin typeface="Wingdings"/>
                <a:cs typeface="Wingdings"/>
              </a:rPr>
              <a:t></a:t>
            </a:r>
            <a:r>
              <a:rPr sz="446" spc="846" baseline="37037" dirty="0">
                <a:latin typeface="Times New Roman"/>
                <a:cs typeface="Times New Roman"/>
              </a:rPr>
              <a:t>  </a:t>
            </a:r>
            <a:r>
              <a:rPr sz="446" baseline="18518" dirty="0">
                <a:latin typeface="Wingdings"/>
                <a:cs typeface="Wingdings"/>
              </a:rPr>
              <a:t></a:t>
            </a:r>
            <a:r>
              <a:rPr sz="446" spc="995" baseline="18518" dirty="0">
                <a:latin typeface="Times New Roman"/>
                <a:cs typeface="Times New Roman"/>
              </a:rPr>
              <a:t> </a:t>
            </a:r>
            <a:r>
              <a:rPr sz="446" spc="-149" baseline="18518" dirty="0">
                <a:latin typeface="Wingdings"/>
                <a:cs typeface="Wingdings"/>
              </a:rPr>
              <a:t></a:t>
            </a:r>
            <a:endParaRPr sz="446" baseline="18518">
              <a:latin typeface="Wingdings"/>
              <a:cs typeface="Wingdings"/>
            </a:endParaRPr>
          </a:p>
        </p:txBody>
      </p:sp>
      <p:sp>
        <p:nvSpPr>
          <p:cNvPr id="190" name="object 190"/>
          <p:cNvSpPr txBox="1"/>
          <p:nvPr/>
        </p:nvSpPr>
        <p:spPr>
          <a:xfrm>
            <a:off x="3857066" y="3560408"/>
            <a:ext cx="478172" cy="7246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75503">
              <a:spcBef>
                <a:spcPts val="208"/>
              </a:spcBef>
            </a:pPr>
            <a:r>
              <a:rPr sz="446" baseline="18518" dirty="0">
                <a:latin typeface="Wingdings"/>
                <a:cs typeface="Wingdings"/>
              </a:rPr>
              <a:t></a:t>
            </a:r>
            <a:r>
              <a:rPr sz="446" spc="803" baseline="18518" dirty="0">
                <a:latin typeface="Times New Roman"/>
                <a:cs typeface="Times New Roman"/>
              </a:rPr>
              <a:t> </a:t>
            </a:r>
            <a:r>
              <a:rPr sz="446" baseline="18518" dirty="0">
                <a:latin typeface="Wingdings"/>
                <a:cs typeface="Wingdings"/>
              </a:rPr>
              <a:t></a:t>
            </a:r>
            <a:r>
              <a:rPr sz="446" spc="44" baseline="18518" dirty="0">
                <a:latin typeface="Times New Roman"/>
                <a:cs typeface="Times New Roman"/>
              </a:rPr>
              <a:t> </a:t>
            </a:r>
            <a:r>
              <a:rPr sz="297" dirty="0">
                <a:latin typeface="Wingdings"/>
                <a:cs typeface="Wingdings"/>
              </a:rPr>
              <a:t></a:t>
            </a:r>
            <a:r>
              <a:rPr sz="297" spc="119" dirty="0">
                <a:latin typeface="Times New Roman"/>
                <a:cs typeface="Times New Roman"/>
              </a:rPr>
              <a:t> </a:t>
            </a:r>
            <a:r>
              <a:rPr sz="446" baseline="18518" dirty="0">
                <a:latin typeface="Wingdings"/>
                <a:cs typeface="Wingdings"/>
              </a:rPr>
              <a:t></a:t>
            </a:r>
            <a:r>
              <a:rPr sz="446" spc="595" baseline="18518" dirty="0">
                <a:latin typeface="Times New Roman"/>
                <a:cs typeface="Times New Roman"/>
              </a:rPr>
              <a:t> </a:t>
            </a: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191" name="object 191"/>
          <p:cNvSpPr txBox="1"/>
          <p:nvPr/>
        </p:nvSpPr>
        <p:spPr>
          <a:xfrm>
            <a:off x="4163183" y="3500158"/>
            <a:ext cx="85568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192" name="object 192"/>
          <p:cNvSpPr txBox="1"/>
          <p:nvPr/>
        </p:nvSpPr>
        <p:spPr>
          <a:xfrm>
            <a:off x="3831740" y="3471842"/>
            <a:ext cx="604007" cy="7246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75503">
              <a:spcBef>
                <a:spcPts val="208"/>
              </a:spcBef>
            </a:pPr>
            <a:r>
              <a:rPr sz="297" dirty="0">
                <a:latin typeface="Wingdings"/>
                <a:cs typeface="Wingdings"/>
              </a:rPr>
              <a:t></a:t>
            </a:r>
            <a:r>
              <a:rPr sz="297" spc="59" dirty="0">
                <a:latin typeface="Times New Roman"/>
                <a:cs typeface="Times New Roman"/>
              </a:rPr>
              <a:t> </a:t>
            </a:r>
            <a:r>
              <a:rPr sz="446" baseline="-18518" dirty="0">
                <a:latin typeface="Wingdings"/>
                <a:cs typeface="Wingdings"/>
              </a:rPr>
              <a:t></a:t>
            </a:r>
            <a:r>
              <a:rPr sz="446" baseline="-37037" dirty="0">
                <a:latin typeface="Wingdings"/>
                <a:cs typeface="Wingdings"/>
              </a:rPr>
              <a:t></a:t>
            </a:r>
            <a:r>
              <a:rPr sz="446" spc="133" baseline="-37037" dirty="0">
                <a:latin typeface="Times New Roman"/>
                <a:cs typeface="Times New Roman"/>
              </a:rPr>
              <a:t> </a:t>
            </a:r>
            <a:r>
              <a:rPr sz="446" baseline="18518" dirty="0">
                <a:latin typeface="Wingdings"/>
                <a:cs typeface="Wingdings"/>
              </a:rPr>
              <a:t></a:t>
            </a:r>
            <a:r>
              <a:rPr sz="446" spc="1114" baseline="18518" dirty="0">
                <a:latin typeface="Times New Roman"/>
                <a:cs typeface="Times New Roman"/>
              </a:rPr>
              <a:t> </a:t>
            </a:r>
            <a:r>
              <a:rPr sz="297" dirty="0">
                <a:latin typeface="Wingdings"/>
                <a:cs typeface="Wingdings"/>
              </a:rPr>
              <a:t></a:t>
            </a:r>
            <a:r>
              <a:rPr sz="297" spc="951" dirty="0">
                <a:latin typeface="Times New Roman"/>
                <a:cs typeface="Times New Roman"/>
              </a:rPr>
              <a:t> </a:t>
            </a:r>
            <a:r>
              <a:rPr sz="446" spc="-149" baseline="18518" dirty="0">
                <a:latin typeface="Wingdings"/>
                <a:cs typeface="Wingdings"/>
              </a:rPr>
              <a:t></a:t>
            </a:r>
            <a:endParaRPr sz="446" baseline="18518">
              <a:latin typeface="Wingdings"/>
              <a:cs typeface="Wingdings"/>
            </a:endParaRPr>
          </a:p>
        </p:txBody>
      </p:sp>
      <p:sp>
        <p:nvSpPr>
          <p:cNvPr id="193" name="object 193"/>
          <p:cNvSpPr txBox="1"/>
          <p:nvPr/>
        </p:nvSpPr>
        <p:spPr>
          <a:xfrm>
            <a:off x="3952393" y="3594229"/>
            <a:ext cx="369954" cy="7246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50335">
              <a:spcBef>
                <a:spcPts val="208"/>
              </a:spcBef>
            </a:pPr>
            <a:r>
              <a:rPr sz="297" dirty="0">
                <a:latin typeface="Wingdings"/>
                <a:cs typeface="Wingdings"/>
              </a:rPr>
              <a:t></a:t>
            </a:r>
            <a:r>
              <a:rPr sz="297" spc="981" dirty="0">
                <a:latin typeface="Times New Roman"/>
                <a:cs typeface="Times New Roman"/>
              </a:rPr>
              <a:t> </a:t>
            </a:r>
            <a:r>
              <a:rPr sz="446" baseline="18518" dirty="0">
                <a:latin typeface="Wingdings"/>
                <a:cs typeface="Wingdings"/>
              </a:rPr>
              <a:t></a:t>
            </a:r>
            <a:r>
              <a:rPr sz="446" spc="73" baseline="18518" dirty="0">
                <a:latin typeface="Times New Roman"/>
                <a:cs typeface="Times New Roman"/>
              </a:rPr>
              <a:t> </a:t>
            </a:r>
            <a:r>
              <a:rPr sz="446" spc="-149" baseline="18518" dirty="0">
                <a:latin typeface="Wingdings"/>
                <a:cs typeface="Wingdings"/>
              </a:rPr>
              <a:t></a:t>
            </a:r>
            <a:endParaRPr sz="446" baseline="18518">
              <a:latin typeface="Wingdings"/>
              <a:cs typeface="Wingdings"/>
            </a:endParaRPr>
          </a:p>
        </p:txBody>
      </p:sp>
      <p:sp>
        <p:nvSpPr>
          <p:cNvPr id="194" name="object 194"/>
          <p:cNvSpPr txBox="1"/>
          <p:nvPr/>
        </p:nvSpPr>
        <p:spPr>
          <a:xfrm>
            <a:off x="4420385" y="3613893"/>
            <a:ext cx="104443" cy="17666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42785">
              <a:spcBef>
                <a:spcPts val="208"/>
              </a:spcBef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  <a:p>
            <a:pPr>
              <a:spcBef>
                <a:spcPts val="50"/>
              </a:spcBef>
            </a:pPr>
            <a:endParaRPr sz="297">
              <a:latin typeface="Wingdings"/>
              <a:cs typeface="Wingdings"/>
            </a:endParaRPr>
          </a:p>
          <a:p>
            <a:pPr marL="25168"/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195" name="object 195"/>
          <p:cNvSpPr txBox="1"/>
          <p:nvPr/>
        </p:nvSpPr>
        <p:spPr>
          <a:xfrm>
            <a:off x="4386729" y="3504247"/>
            <a:ext cx="257961" cy="103627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100670">
              <a:lnSpc>
                <a:spcPts val="317"/>
              </a:lnSpc>
              <a:spcBef>
                <a:spcPts val="208"/>
              </a:spcBef>
            </a:pPr>
            <a:r>
              <a:rPr sz="446" spc="-73" baseline="18518" dirty="0">
                <a:latin typeface="Wingdings"/>
                <a:cs typeface="Wingdings"/>
              </a:rPr>
              <a:t></a:t>
            </a:r>
            <a:r>
              <a:rPr sz="297" spc="-50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  <a:p>
            <a:pPr marL="56627">
              <a:lnSpc>
                <a:spcPts val="317"/>
              </a:lnSpc>
            </a:pPr>
            <a:r>
              <a:rPr sz="446" baseline="18518" dirty="0">
                <a:latin typeface="Wingdings"/>
                <a:cs typeface="Wingdings"/>
              </a:rPr>
              <a:t></a:t>
            </a:r>
            <a:r>
              <a:rPr sz="446" spc="906" baseline="18518" dirty="0">
                <a:latin typeface="Times New Roman"/>
                <a:cs typeface="Times New Roman"/>
              </a:rPr>
              <a:t> </a:t>
            </a: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196" name="object 196"/>
          <p:cNvSpPr txBox="1"/>
          <p:nvPr/>
        </p:nvSpPr>
        <p:spPr>
          <a:xfrm>
            <a:off x="4648797" y="3564970"/>
            <a:ext cx="90601" cy="143766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  <a:p>
            <a:pPr marL="28941">
              <a:spcBef>
                <a:spcPts val="238"/>
              </a:spcBef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197" name="object 197"/>
          <p:cNvSpPr txBox="1"/>
          <p:nvPr/>
        </p:nvSpPr>
        <p:spPr>
          <a:xfrm>
            <a:off x="4769295" y="3526272"/>
            <a:ext cx="85568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198" name="object 198"/>
          <p:cNvSpPr txBox="1"/>
          <p:nvPr/>
        </p:nvSpPr>
        <p:spPr>
          <a:xfrm>
            <a:off x="4384205" y="3417414"/>
            <a:ext cx="473139" cy="7246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50335">
              <a:spcBef>
                <a:spcPts val="208"/>
              </a:spcBef>
            </a:pPr>
            <a:r>
              <a:rPr sz="297" dirty="0">
                <a:latin typeface="Wingdings"/>
                <a:cs typeface="Wingdings"/>
              </a:rPr>
              <a:t></a:t>
            </a:r>
            <a:r>
              <a:rPr sz="297" spc="832" dirty="0">
                <a:latin typeface="Times New Roman"/>
                <a:cs typeface="Times New Roman"/>
              </a:rPr>
              <a:t> </a:t>
            </a:r>
            <a:r>
              <a:rPr sz="297" dirty="0">
                <a:latin typeface="Wingdings"/>
                <a:cs typeface="Wingdings"/>
              </a:rPr>
              <a:t></a:t>
            </a:r>
            <a:r>
              <a:rPr sz="297" spc="565" dirty="0">
                <a:latin typeface="Times New Roman"/>
                <a:cs typeface="Times New Roman"/>
              </a:rPr>
              <a:t>  </a:t>
            </a:r>
            <a:r>
              <a:rPr sz="446" spc="-149" baseline="18518" dirty="0">
                <a:latin typeface="Wingdings"/>
                <a:cs typeface="Wingdings"/>
              </a:rPr>
              <a:t></a:t>
            </a:r>
            <a:endParaRPr sz="446" baseline="18518">
              <a:latin typeface="Wingdings"/>
              <a:cs typeface="Wingdings"/>
            </a:endParaRPr>
          </a:p>
        </p:txBody>
      </p:sp>
      <p:sp>
        <p:nvSpPr>
          <p:cNvPr id="199" name="object 199"/>
          <p:cNvSpPr txBox="1"/>
          <p:nvPr/>
        </p:nvSpPr>
        <p:spPr>
          <a:xfrm>
            <a:off x="4614821" y="3450448"/>
            <a:ext cx="324654" cy="7246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75503">
              <a:spcBef>
                <a:spcPts val="208"/>
              </a:spcBef>
            </a:pPr>
            <a:r>
              <a:rPr sz="297" dirty="0">
                <a:latin typeface="Wingdings"/>
                <a:cs typeface="Wingdings"/>
              </a:rPr>
              <a:t></a:t>
            </a:r>
            <a:r>
              <a:rPr sz="297" spc="783" dirty="0">
                <a:latin typeface="Times New Roman"/>
                <a:cs typeface="Times New Roman"/>
              </a:rPr>
              <a:t> </a:t>
            </a:r>
            <a:r>
              <a:rPr sz="446" spc="-149" baseline="37037" dirty="0">
                <a:latin typeface="Wingdings"/>
                <a:cs typeface="Wingdings"/>
              </a:rPr>
              <a:t></a:t>
            </a:r>
            <a:endParaRPr sz="446" baseline="37037">
              <a:latin typeface="Wingdings"/>
              <a:cs typeface="Wingdings"/>
            </a:endParaRPr>
          </a:p>
        </p:txBody>
      </p:sp>
      <p:sp>
        <p:nvSpPr>
          <p:cNvPr id="200" name="object 200"/>
          <p:cNvSpPr txBox="1"/>
          <p:nvPr/>
        </p:nvSpPr>
        <p:spPr>
          <a:xfrm>
            <a:off x="5021460" y="3622073"/>
            <a:ext cx="85568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201" name="object 201"/>
          <p:cNvSpPr txBox="1"/>
          <p:nvPr/>
        </p:nvSpPr>
        <p:spPr>
          <a:xfrm>
            <a:off x="5233354" y="3430156"/>
            <a:ext cx="85568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202" name="object 202"/>
          <p:cNvSpPr txBox="1"/>
          <p:nvPr/>
        </p:nvSpPr>
        <p:spPr>
          <a:xfrm>
            <a:off x="2361212" y="3362200"/>
            <a:ext cx="85568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203" name="object 203"/>
          <p:cNvSpPr txBox="1"/>
          <p:nvPr/>
        </p:nvSpPr>
        <p:spPr>
          <a:xfrm>
            <a:off x="2435778" y="3195104"/>
            <a:ext cx="109474" cy="120658"/>
          </a:xfrm>
          <a:prstGeom prst="rect">
            <a:avLst/>
          </a:prstGeom>
        </p:spPr>
        <p:txBody>
          <a:bodyPr vert="horz" wrap="square" lIns="0" tIns="28940" rIns="0" bIns="0" rtlCol="0">
            <a:spAutoFit/>
          </a:bodyPr>
          <a:lstStyle/>
          <a:p>
            <a:pPr marL="25168">
              <a:spcBef>
                <a:spcPts val="226"/>
              </a:spcBef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  <a:p>
            <a:pPr marL="49077">
              <a:spcBef>
                <a:spcPts val="40"/>
              </a:spcBef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204" name="object 204"/>
          <p:cNvSpPr txBox="1"/>
          <p:nvPr/>
        </p:nvSpPr>
        <p:spPr>
          <a:xfrm>
            <a:off x="2754799" y="3248936"/>
            <a:ext cx="59142" cy="103627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>
              <a:lnSpc>
                <a:spcPts val="307"/>
              </a:lnSpc>
              <a:spcBef>
                <a:spcPts val="208"/>
              </a:spcBef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  <a:p>
            <a:pPr marL="22651">
              <a:lnSpc>
                <a:spcPts val="307"/>
              </a:lnSpc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205" name="object 205"/>
          <p:cNvSpPr txBox="1"/>
          <p:nvPr/>
        </p:nvSpPr>
        <p:spPr>
          <a:xfrm>
            <a:off x="2960402" y="3214172"/>
            <a:ext cx="85568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206" name="object 206"/>
          <p:cNvSpPr txBox="1"/>
          <p:nvPr/>
        </p:nvSpPr>
        <p:spPr>
          <a:xfrm>
            <a:off x="3020809" y="3253342"/>
            <a:ext cx="85568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207" name="object 207"/>
          <p:cNvSpPr txBox="1"/>
          <p:nvPr/>
        </p:nvSpPr>
        <p:spPr>
          <a:xfrm>
            <a:off x="2849818" y="3394762"/>
            <a:ext cx="221469" cy="7246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algn="ctr">
              <a:spcBef>
                <a:spcPts val="208"/>
              </a:spcBef>
            </a:pPr>
            <a:r>
              <a:rPr sz="446" spc="-73" baseline="18518" dirty="0">
                <a:latin typeface="Wingdings"/>
                <a:cs typeface="Wingdings"/>
              </a:rPr>
              <a:t></a:t>
            </a:r>
            <a:r>
              <a:rPr sz="297" spc="-50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208" name="object 208"/>
          <p:cNvSpPr txBox="1"/>
          <p:nvPr/>
        </p:nvSpPr>
        <p:spPr>
          <a:xfrm>
            <a:off x="2584597" y="3373683"/>
            <a:ext cx="534798" cy="7246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75503">
              <a:spcBef>
                <a:spcPts val="208"/>
              </a:spcBef>
            </a:pPr>
            <a:r>
              <a:rPr sz="446" baseline="18518" dirty="0">
                <a:latin typeface="Wingdings"/>
                <a:cs typeface="Wingdings"/>
              </a:rPr>
              <a:t></a:t>
            </a:r>
            <a:r>
              <a:rPr sz="446" spc="1025" baseline="18518" dirty="0">
                <a:latin typeface="Times New Roman"/>
                <a:cs typeface="Times New Roman"/>
              </a:rPr>
              <a:t>  </a:t>
            </a:r>
            <a:r>
              <a:rPr sz="297" dirty="0">
                <a:latin typeface="Wingdings"/>
                <a:cs typeface="Wingdings"/>
              </a:rPr>
              <a:t></a:t>
            </a:r>
            <a:r>
              <a:rPr sz="446" baseline="18518" dirty="0">
                <a:latin typeface="Wingdings"/>
                <a:cs typeface="Wingdings"/>
              </a:rPr>
              <a:t></a:t>
            </a:r>
            <a:r>
              <a:rPr sz="446" spc="162" baseline="18518" dirty="0">
                <a:latin typeface="Times New Roman"/>
                <a:cs typeface="Times New Roman"/>
              </a:rPr>
              <a:t> </a:t>
            </a:r>
            <a:r>
              <a:rPr sz="297" dirty="0">
                <a:latin typeface="Wingdings"/>
                <a:cs typeface="Wingdings"/>
              </a:rPr>
              <a:t></a:t>
            </a:r>
            <a:r>
              <a:rPr sz="297" spc="40" dirty="0">
                <a:latin typeface="Times New Roman"/>
                <a:cs typeface="Times New Roman"/>
              </a:rPr>
              <a:t> </a:t>
            </a: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209" name="object 209"/>
          <p:cNvSpPr txBox="1"/>
          <p:nvPr/>
        </p:nvSpPr>
        <p:spPr>
          <a:xfrm>
            <a:off x="2658217" y="3327277"/>
            <a:ext cx="376246" cy="7246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75503">
              <a:spcBef>
                <a:spcPts val="208"/>
              </a:spcBef>
            </a:pPr>
            <a:r>
              <a:rPr sz="297" dirty="0">
                <a:latin typeface="Wingdings"/>
                <a:cs typeface="Wingdings"/>
              </a:rPr>
              <a:t></a:t>
            </a:r>
            <a:r>
              <a:rPr sz="297" spc="555" dirty="0">
                <a:latin typeface="Times New Roman"/>
                <a:cs typeface="Times New Roman"/>
              </a:rPr>
              <a:t>  </a:t>
            </a:r>
            <a:r>
              <a:rPr sz="446" spc="-149" baseline="18518" dirty="0">
                <a:latin typeface="Wingdings"/>
                <a:cs typeface="Wingdings"/>
              </a:rPr>
              <a:t></a:t>
            </a:r>
            <a:endParaRPr sz="446" baseline="18518">
              <a:latin typeface="Wingdings"/>
              <a:cs typeface="Wingdings"/>
            </a:endParaRPr>
          </a:p>
        </p:txBody>
      </p:sp>
      <p:sp>
        <p:nvSpPr>
          <p:cNvPr id="210" name="object 210"/>
          <p:cNvSpPr txBox="1"/>
          <p:nvPr/>
        </p:nvSpPr>
        <p:spPr>
          <a:xfrm>
            <a:off x="3180948" y="3264510"/>
            <a:ext cx="85568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211" name="object 211"/>
          <p:cNvSpPr txBox="1"/>
          <p:nvPr/>
        </p:nvSpPr>
        <p:spPr>
          <a:xfrm>
            <a:off x="3046456" y="3194350"/>
            <a:ext cx="354854" cy="7246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75503">
              <a:spcBef>
                <a:spcPts val="208"/>
              </a:spcBef>
            </a:pPr>
            <a:r>
              <a:rPr sz="446" baseline="18518" dirty="0">
                <a:latin typeface="Wingdings"/>
                <a:cs typeface="Wingdings"/>
              </a:rPr>
              <a:t></a:t>
            </a:r>
            <a:r>
              <a:rPr sz="446" spc="830" baseline="18518" dirty="0">
                <a:latin typeface="Times New Roman"/>
                <a:cs typeface="Times New Roman"/>
              </a:rPr>
              <a:t> </a:t>
            </a:r>
            <a:r>
              <a:rPr sz="297" dirty="0">
                <a:latin typeface="Wingdings"/>
                <a:cs typeface="Wingdings"/>
              </a:rPr>
              <a:t></a:t>
            </a:r>
            <a:r>
              <a:rPr sz="297" spc="159" dirty="0">
                <a:latin typeface="Times New Roman"/>
                <a:cs typeface="Times New Roman"/>
              </a:rPr>
              <a:t> </a:t>
            </a:r>
            <a:r>
              <a:rPr sz="446" spc="-176" baseline="18518" dirty="0">
                <a:latin typeface="Wingdings"/>
                <a:cs typeface="Wingdings"/>
              </a:rPr>
              <a:t></a:t>
            </a:r>
            <a:endParaRPr sz="446" baseline="18518">
              <a:latin typeface="Wingdings"/>
              <a:cs typeface="Wingdings"/>
            </a:endParaRPr>
          </a:p>
        </p:txBody>
      </p:sp>
      <p:sp>
        <p:nvSpPr>
          <p:cNvPr id="212" name="object 212"/>
          <p:cNvSpPr txBox="1"/>
          <p:nvPr/>
        </p:nvSpPr>
        <p:spPr>
          <a:xfrm>
            <a:off x="3043938" y="3405931"/>
            <a:ext cx="630433" cy="7246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75503">
              <a:spcBef>
                <a:spcPts val="208"/>
              </a:spcBef>
            </a:pPr>
            <a:r>
              <a:rPr sz="446" baseline="18518" dirty="0">
                <a:latin typeface="Wingdings"/>
                <a:cs typeface="Wingdings"/>
              </a:rPr>
              <a:t></a:t>
            </a:r>
            <a:r>
              <a:rPr sz="446" baseline="37037" dirty="0">
                <a:latin typeface="Wingdings"/>
                <a:cs typeface="Wingdings"/>
              </a:rPr>
              <a:t></a:t>
            </a:r>
            <a:r>
              <a:rPr sz="446" spc="803" baseline="37037" dirty="0">
                <a:latin typeface="Times New Roman"/>
                <a:cs typeface="Times New Roman"/>
              </a:rPr>
              <a:t> </a:t>
            </a:r>
            <a:r>
              <a:rPr sz="297" dirty="0">
                <a:latin typeface="Wingdings"/>
                <a:cs typeface="Wingdings"/>
              </a:rPr>
              <a:t></a:t>
            </a:r>
            <a:r>
              <a:rPr sz="297" spc="466" dirty="0">
                <a:latin typeface="Times New Roman"/>
                <a:cs typeface="Times New Roman"/>
              </a:rPr>
              <a:t> </a:t>
            </a:r>
            <a:r>
              <a:rPr sz="446" baseline="37037" dirty="0">
                <a:latin typeface="Wingdings"/>
                <a:cs typeface="Wingdings"/>
              </a:rPr>
              <a:t></a:t>
            </a:r>
            <a:r>
              <a:rPr sz="446" spc="535" baseline="37037" dirty="0">
                <a:latin typeface="Times New Roman"/>
                <a:cs typeface="Times New Roman"/>
              </a:rPr>
              <a:t> </a:t>
            </a:r>
            <a:r>
              <a:rPr sz="446" baseline="18518" dirty="0">
                <a:latin typeface="Wingdings"/>
                <a:cs typeface="Wingdings"/>
              </a:rPr>
              <a:t></a:t>
            </a:r>
            <a:r>
              <a:rPr sz="446" spc="711" baseline="18518" dirty="0">
                <a:latin typeface="Times New Roman"/>
                <a:cs typeface="Times New Roman"/>
              </a:rPr>
              <a:t> </a:t>
            </a: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213" name="object 213"/>
          <p:cNvSpPr txBox="1"/>
          <p:nvPr/>
        </p:nvSpPr>
        <p:spPr>
          <a:xfrm>
            <a:off x="3291073" y="3291252"/>
            <a:ext cx="629174" cy="7246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100670">
              <a:spcBef>
                <a:spcPts val="208"/>
              </a:spcBef>
            </a:pPr>
            <a:r>
              <a:rPr sz="297" dirty="0">
                <a:latin typeface="Wingdings"/>
                <a:cs typeface="Wingdings"/>
              </a:rPr>
              <a:t></a:t>
            </a:r>
            <a:r>
              <a:rPr sz="297" spc="773" dirty="0">
                <a:latin typeface="Times New Roman"/>
                <a:cs typeface="Times New Roman"/>
              </a:rPr>
              <a:t> </a:t>
            </a:r>
            <a:r>
              <a:rPr sz="446" baseline="18518" dirty="0">
                <a:latin typeface="Wingdings"/>
                <a:cs typeface="Wingdings"/>
              </a:rPr>
              <a:t></a:t>
            </a:r>
            <a:r>
              <a:rPr sz="446" spc="1009" baseline="18518" dirty="0">
                <a:latin typeface="Times New Roman"/>
                <a:cs typeface="Times New Roman"/>
              </a:rPr>
              <a:t>  </a:t>
            </a:r>
            <a:r>
              <a:rPr sz="446" spc="-73" baseline="18518" dirty="0">
                <a:latin typeface="Wingdings"/>
                <a:cs typeface="Wingdings"/>
              </a:rPr>
              <a:t></a:t>
            </a:r>
            <a:r>
              <a:rPr sz="446" spc="-73" baseline="37037" dirty="0">
                <a:latin typeface="Wingdings"/>
                <a:cs typeface="Wingdings"/>
              </a:rPr>
              <a:t></a:t>
            </a:r>
            <a:endParaRPr sz="446" baseline="37037">
              <a:latin typeface="Wingdings"/>
              <a:cs typeface="Wingdings"/>
            </a:endParaRPr>
          </a:p>
        </p:txBody>
      </p:sp>
      <p:sp>
        <p:nvSpPr>
          <p:cNvPr id="214" name="object 214"/>
          <p:cNvSpPr txBox="1"/>
          <p:nvPr/>
        </p:nvSpPr>
        <p:spPr>
          <a:xfrm>
            <a:off x="3283991" y="3235879"/>
            <a:ext cx="902236" cy="7246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75503">
              <a:spcBef>
                <a:spcPts val="208"/>
              </a:spcBef>
            </a:pPr>
            <a:r>
              <a:rPr sz="446" baseline="18518" dirty="0">
                <a:latin typeface="Wingdings"/>
                <a:cs typeface="Wingdings"/>
              </a:rPr>
              <a:t></a:t>
            </a:r>
            <a:r>
              <a:rPr sz="297" dirty="0">
                <a:latin typeface="Wingdings"/>
                <a:cs typeface="Wingdings"/>
              </a:rPr>
              <a:t></a:t>
            </a:r>
            <a:r>
              <a:rPr sz="297" spc="168" dirty="0">
                <a:latin typeface="Times New Roman"/>
                <a:cs typeface="Times New Roman"/>
              </a:rPr>
              <a:t> </a:t>
            </a:r>
            <a:r>
              <a:rPr sz="297" dirty="0">
                <a:latin typeface="Wingdings"/>
                <a:cs typeface="Wingdings"/>
              </a:rPr>
              <a:t></a:t>
            </a:r>
            <a:r>
              <a:rPr sz="297" spc="59" dirty="0">
                <a:latin typeface="Times New Roman"/>
                <a:cs typeface="Times New Roman"/>
              </a:rPr>
              <a:t> </a:t>
            </a:r>
            <a:r>
              <a:rPr sz="297" dirty="0">
                <a:latin typeface="Wingdings"/>
                <a:cs typeface="Wingdings"/>
              </a:rPr>
              <a:t></a:t>
            </a:r>
            <a:r>
              <a:rPr sz="446" baseline="37037" dirty="0">
                <a:latin typeface="Wingdings"/>
                <a:cs typeface="Wingdings"/>
              </a:rPr>
              <a:t></a:t>
            </a:r>
            <a:r>
              <a:rPr sz="446" spc="252" baseline="37037" dirty="0">
                <a:latin typeface="Times New Roman"/>
                <a:cs typeface="Times New Roman"/>
              </a:rPr>
              <a:t> </a:t>
            </a:r>
            <a:r>
              <a:rPr sz="446" baseline="37037" dirty="0">
                <a:latin typeface="Wingdings"/>
                <a:cs typeface="Wingdings"/>
              </a:rPr>
              <a:t></a:t>
            </a:r>
            <a:r>
              <a:rPr sz="446" spc="787" baseline="37037" dirty="0">
                <a:latin typeface="Times New Roman"/>
                <a:cs typeface="Times New Roman"/>
              </a:rPr>
              <a:t> </a:t>
            </a:r>
            <a:r>
              <a:rPr sz="446" baseline="37037" dirty="0">
                <a:latin typeface="Wingdings"/>
                <a:cs typeface="Wingdings"/>
              </a:rPr>
              <a:t></a:t>
            </a:r>
            <a:r>
              <a:rPr sz="446" spc="668" baseline="37037" dirty="0">
                <a:latin typeface="Times New Roman"/>
                <a:cs typeface="Times New Roman"/>
              </a:rPr>
              <a:t> </a:t>
            </a:r>
            <a:r>
              <a:rPr sz="297" dirty="0">
                <a:latin typeface="Wingdings"/>
                <a:cs typeface="Wingdings"/>
              </a:rPr>
              <a:t></a:t>
            </a:r>
            <a:r>
              <a:rPr sz="446" baseline="37037" dirty="0">
                <a:latin typeface="Wingdings"/>
                <a:cs typeface="Wingdings"/>
              </a:rPr>
              <a:t></a:t>
            </a:r>
            <a:r>
              <a:rPr sz="446" spc="1114" baseline="37037" dirty="0">
                <a:latin typeface="Times New Roman"/>
                <a:cs typeface="Times New Roman"/>
              </a:rPr>
              <a:t> </a:t>
            </a:r>
            <a:r>
              <a:rPr sz="446" baseline="55555" dirty="0">
                <a:latin typeface="Wingdings"/>
                <a:cs typeface="Wingdings"/>
              </a:rPr>
              <a:t></a:t>
            </a:r>
            <a:r>
              <a:rPr sz="446" spc="297" baseline="55555" dirty="0">
                <a:latin typeface="Times New Roman"/>
                <a:cs typeface="Times New Roman"/>
              </a:rPr>
              <a:t> </a:t>
            </a:r>
            <a:r>
              <a:rPr sz="446" baseline="37037" dirty="0">
                <a:latin typeface="Wingdings"/>
                <a:cs typeface="Wingdings"/>
              </a:rPr>
              <a:t></a:t>
            </a:r>
            <a:r>
              <a:rPr sz="446" spc="-14" baseline="37037" dirty="0">
                <a:latin typeface="Times New Roman"/>
                <a:cs typeface="Times New Roman"/>
              </a:rPr>
              <a:t> </a:t>
            </a:r>
            <a:r>
              <a:rPr sz="446" spc="-149" baseline="18518" dirty="0">
                <a:latin typeface="Wingdings"/>
                <a:cs typeface="Wingdings"/>
              </a:rPr>
              <a:t></a:t>
            </a:r>
            <a:endParaRPr sz="446" baseline="18518">
              <a:latin typeface="Wingdings"/>
              <a:cs typeface="Wingdings"/>
            </a:endParaRPr>
          </a:p>
        </p:txBody>
      </p:sp>
      <p:sp>
        <p:nvSpPr>
          <p:cNvPr id="215" name="object 215"/>
          <p:cNvSpPr txBox="1"/>
          <p:nvPr/>
        </p:nvSpPr>
        <p:spPr>
          <a:xfrm>
            <a:off x="4002887" y="3299589"/>
            <a:ext cx="85568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216" name="object 216"/>
          <p:cNvSpPr txBox="1"/>
          <p:nvPr/>
        </p:nvSpPr>
        <p:spPr>
          <a:xfrm>
            <a:off x="3829696" y="3366290"/>
            <a:ext cx="313329" cy="7246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75503">
              <a:spcBef>
                <a:spcPts val="208"/>
              </a:spcBef>
            </a:pPr>
            <a:r>
              <a:rPr sz="297" dirty="0">
                <a:latin typeface="Wingdings"/>
                <a:cs typeface="Wingdings"/>
              </a:rPr>
              <a:t></a:t>
            </a:r>
            <a:r>
              <a:rPr sz="446" baseline="18518" dirty="0">
                <a:latin typeface="Wingdings"/>
                <a:cs typeface="Wingdings"/>
              </a:rPr>
              <a:t></a:t>
            </a:r>
            <a:r>
              <a:rPr sz="446" spc="698" baseline="18518" dirty="0">
                <a:latin typeface="Times New Roman"/>
                <a:cs typeface="Times New Roman"/>
              </a:rPr>
              <a:t> </a:t>
            </a:r>
            <a:r>
              <a:rPr sz="446" spc="-149" baseline="18518" dirty="0">
                <a:latin typeface="Wingdings"/>
                <a:cs typeface="Wingdings"/>
              </a:rPr>
              <a:t></a:t>
            </a:r>
            <a:endParaRPr sz="446" baseline="18518">
              <a:latin typeface="Wingdings"/>
              <a:cs typeface="Wingdings"/>
            </a:endParaRPr>
          </a:p>
        </p:txBody>
      </p:sp>
      <p:sp>
        <p:nvSpPr>
          <p:cNvPr id="217" name="object 217"/>
          <p:cNvSpPr txBox="1"/>
          <p:nvPr/>
        </p:nvSpPr>
        <p:spPr>
          <a:xfrm>
            <a:off x="3926749" y="3282916"/>
            <a:ext cx="129610" cy="7246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446" baseline="37037" dirty="0">
                <a:latin typeface="Wingdings"/>
                <a:cs typeface="Wingdings"/>
              </a:rPr>
              <a:t></a:t>
            </a:r>
            <a:r>
              <a:rPr sz="446" spc="355" baseline="37037" dirty="0">
                <a:latin typeface="Times New Roman"/>
                <a:cs typeface="Times New Roman"/>
              </a:rPr>
              <a:t> </a:t>
            </a: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218" name="object 218"/>
          <p:cNvSpPr txBox="1"/>
          <p:nvPr/>
        </p:nvSpPr>
        <p:spPr>
          <a:xfrm>
            <a:off x="3784856" y="3326175"/>
            <a:ext cx="226503" cy="7246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446" baseline="37037" dirty="0">
                <a:latin typeface="Wingdings"/>
                <a:cs typeface="Wingdings"/>
              </a:rPr>
              <a:t></a:t>
            </a:r>
            <a:r>
              <a:rPr sz="446" spc="386" baseline="37037" dirty="0">
                <a:latin typeface="Times New Roman"/>
                <a:cs typeface="Times New Roman"/>
              </a:rPr>
              <a:t> </a:t>
            </a:r>
            <a:r>
              <a:rPr sz="297" dirty="0">
                <a:latin typeface="Wingdings"/>
                <a:cs typeface="Wingdings"/>
              </a:rPr>
              <a:t></a:t>
            </a:r>
            <a:r>
              <a:rPr sz="297" spc="226" dirty="0">
                <a:latin typeface="Times New Roman"/>
                <a:cs typeface="Times New Roman"/>
              </a:rPr>
              <a:t> </a:t>
            </a: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219" name="object 219"/>
          <p:cNvSpPr txBox="1"/>
          <p:nvPr/>
        </p:nvSpPr>
        <p:spPr>
          <a:xfrm>
            <a:off x="4236806" y="3212755"/>
            <a:ext cx="85568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220" name="object 220"/>
          <p:cNvSpPr txBox="1"/>
          <p:nvPr/>
        </p:nvSpPr>
        <p:spPr>
          <a:xfrm>
            <a:off x="2977251" y="3339546"/>
            <a:ext cx="1322524" cy="157360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01341">
              <a:lnSpc>
                <a:spcPts val="297"/>
              </a:lnSpc>
              <a:spcBef>
                <a:spcPts val="208"/>
              </a:spcBef>
            </a:pPr>
            <a:r>
              <a:rPr sz="297" dirty="0">
                <a:latin typeface="Wingdings"/>
                <a:cs typeface="Wingdings"/>
              </a:rPr>
              <a:t></a:t>
            </a:r>
            <a:r>
              <a:rPr sz="297" spc="486" dirty="0">
                <a:latin typeface="Times New Roman"/>
                <a:cs typeface="Times New Roman"/>
              </a:rPr>
              <a:t>  </a:t>
            </a:r>
            <a:r>
              <a:rPr sz="446" baseline="37037" dirty="0">
                <a:latin typeface="Wingdings"/>
                <a:cs typeface="Wingdings"/>
              </a:rPr>
              <a:t></a:t>
            </a:r>
            <a:r>
              <a:rPr sz="446" baseline="55555" dirty="0">
                <a:latin typeface="Wingdings"/>
                <a:cs typeface="Wingdings"/>
              </a:rPr>
              <a:t></a:t>
            </a:r>
            <a:r>
              <a:rPr sz="446" baseline="18518" dirty="0">
                <a:latin typeface="Wingdings"/>
                <a:cs typeface="Wingdings"/>
              </a:rPr>
              <a:t></a:t>
            </a:r>
            <a:r>
              <a:rPr sz="446" spc="743" baseline="18518" dirty="0">
                <a:latin typeface="Times New Roman"/>
                <a:cs typeface="Times New Roman"/>
              </a:rPr>
              <a:t> </a:t>
            </a:r>
            <a:r>
              <a:rPr sz="446" baseline="37037" dirty="0">
                <a:latin typeface="Wingdings"/>
                <a:cs typeface="Wingdings"/>
              </a:rPr>
              <a:t></a:t>
            </a:r>
            <a:r>
              <a:rPr sz="446" spc="476" baseline="37037" dirty="0">
                <a:latin typeface="Times New Roman"/>
                <a:cs typeface="Times New Roman"/>
              </a:rPr>
              <a:t> </a:t>
            </a: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  <a:p>
            <a:pPr marL="208891">
              <a:lnSpc>
                <a:spcPts val="287"/>
              </a:lnSpc>
            </a:pPr>
            <a:r>
              <a:rPr sz="446" baseline="18518" dirty="0">
                <a:latin typeface="Wingdings"/>
                <a:cs typeface="Wingdings"/>
              </a:rPr>
              <a:t></a:t>
            </a:r>
            <a:r>
              <a:rPr sz="446" spc="698" baseline="18518" dirty="0">
                <a:latin typeface="Times New Roman"/>
                <a:cs typeface="Times New Roman"/>
              </a:rPr>
              <a:t>  </a:t>
            </a:r>
            <a:r>
              <a:rPr sz="446" baseline="37037" dirty="0">
                <a:latin typeface="Wingdings"/>
                <a:cs typeface="Wingdings"/>
              </a:rPr>
              <a:t></a:t>
            </a:r>
            <a:r>
              <a:rPr sz="446" spc="73" baseline="37037" dirty="0">
                <a:latin typeface="Times New Roman"/>
                <a:cs typeface="Times New Roman"/>
              </a:rPr>
              <a:t> </a:t>
            </a:r>
            <a:r>
              <a:rPr sz="446" baseline="37037" dirty="0">
                <a:latin typeface="Wingdings"/>
                <a:cs typeface="Wingdings"/>
              </a:rPr>
              <a:t></a:t>
            </a:r>
            <a:r>
              <a:rPr sz="446" spc="892" baseline="37037" dirty="0">
                <a:latin typeface="Times New Roman"/>
                <a:cs typeface="Times New Roman"/>
              </a:rPr>
              <a:t> </a:t>
            </a:r>
            <a:r>
              <a:rPr sz="446" baseline="55555" dirty="0">
                <a:latin typeface="Wingdings"/>
                <a:cs typeface="Wingdings"/>
              </a:rPr>
              <a:t></a:t>
            </a:r>
            <a:r>
              <a:rPr sz="446" spc="803" baseline="55555" dirty="0">
                <a:latin typeface="Times New Roman"/>
                <a:cs typeface="Times New Roman"/>
              </a:rPr>
              <a:t> </a:t>
            </a:r>
            <a:r>
              <a:rPr sz="446" baseline="18518" dirty="0">
                <a:latin typeface="Wingdings"/>
                <a:cs typeface="Wingdings"/>
              </a:rPr>
              <a:t></a:t>
            </a:r>
            <a:r>
              <a:rPr sz="446" spc="59" baseline="18518" dirty="0">
                <a:latin typeface="Times New Roman"/>
                <a:cs typeface="Times New Roman"/>
              </a:rPr>
              <a:t> </a:t>
            </a:r>
            <a:r>
              <a:rPr sz="446" baseline="18518" dirty="0">
                <a:latin typeface="Wingdings"/>
                <a:cs typeface="Wingdings"/>
              </a:rPr>
              <a:t></a:t>
            </a:r>
            <a:r>
              <a:rPr sz="446" spc="149" baseline="18518" dirty="0">
                <a:latin typeface="Times New Roman"/>
                <a:cs typeface="Times New Roman"/>
              </a:rPr>
              <a:t> </a:t>
            </a: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  <a:p>
            <a:pPr marL="824239">
              <a:lnSpc>
                <a:spcPts val="188"/>
              </a:lnSpc>
            </a:pPr>
            <a:r>
              <a:rPr sz="446" baseline="18518" dirty="0">
                <a:latin typeface="Wingdings"/>
                <a:cs typeface="Wingdings"/>
              </a:rPr>
              <a:t></a:t>
            </a:r>
            <a:r>
              <a:rPr sz="446" spc="1054" baseline="18518" dirty="0">
                <a:latin typeface="Times New Roman"/>
                <a:cs typeface="Times New Roman"/>
              </a:rPr>
              <a:t> </a:t>
            </a:r>
            <a:r>
              <a:rPr sz="446" baseline="37037" dirty="0">
                <a:latin typeface="Wingdings"/>
                <a:cs typeface="Wingdings"/>
              </a:rPr>
              <a:t></a:t>
            </a:r>
            <a:r>
              <a:rPr sz="297" dirty="0">
                <a:latin typeface="Wingdings"/>
                <a:cs typeface="Wingdings"/>
              </a:rPr>
              <a:t></a:t>
            </a:r>
            <a:r>
              <a:rPr sz="297" spc="743" dirty="0">
                <a:latin typeface="Times New Roman"/>
                <a:cs typeface="Times New Roman"/>
              </a:rPr>
              <a:t> </a:t>
            </a:r>
            <a:r>
              <a:rPr sz="446" spc="-73" baseline="18518" dirty="0">
                <a:latin typeface="Wingdings"/>
                <a:cs typeface="Wingdings"/>
              </a:rPr>
              <a:t></a:t>
            </a:r>
            <a:r>
              <a:rPr sz="446" spc="-73" baseline="37037" dirty="0">
                <a:latin typeface="Wingdings"/>
                <a:cs typeface="Wingdings"/>
              </a:rPr>
              <a:t></a:t>
            </a:r>
            <a:endParaRPr sz="446" baseline="37037">
              <a:latin typeface="Wingdings"/>
              <a:cs typeface="Wingdings"/>
            </a:endParaRPr>
          </a:p>
          <a:p>
            <a:pPr marR="110737" algn="r">
              <a:lnSpc>
                <a:spcPts val="198"/>
              </a:lnSpc>
            </a:pPr>
            <a:r>
              <a:rPr sz="297" dirty="0">
                <a:latin typeface="Wingdings"/>
                <a:cs typeface="Wingdings"/>
              </a:rPr>
              <a:t></a:t>
            </a:r>
            <a:r>
              <a:rPr sz="297" spc="287" dirty="0">
                <a:latin typeface="Times New Roman"/>
                <a:cs typeface="Times New Roman"/>
              </a:rPr>
              <a:t> </a:t>
            </a: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221" name="object 221"/>
          <p:cNvSpPr txBox="1"/>
          <p:nvPr/>
        </p:nvSpPr>
        <p:spPr>
          <a:xfrm>
            <a:off x="4067231" y="3333412"/>
            <a:ext cx="371213" cy="7246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75503">
              <a:spcBef>
                <a:spcPts val="208"/>
              </a:spcBef>
            </a:pPr>
            <a:r>
              <a:rPr sz="446" baseline="37037" dirty="0">
                <a:latin typeface="Wingdings"/>
                <a:cs typeface="Wingdings"/>
              </a:rPr>
              <a:t></a:t>
            </a:r>
            <a:r>
              <a:rPr sz="446" spc="103" baseline="37037" dirty="0">
                <a:latin typeface="Times New Roman"/>
                <a:cs typeface="Times New Roman"/>
              </a:rPr>
              <a:t> </a:t>
            </a:r>
            <a:r>
              <a:rPr sz="446" baseline="18518" dirty="0">
                <a:latin typeface="Wingdings"/>
                <a:cs typeface="Wingdings"/>
              </a:rPr>
              <a:t></a:t>
            </a:r>
            <a:r>
              <a:rPr sz="446" spc="1159" baseline="18518" dirty="0">
                <a:latin typeface="Times New Roman"/>
                <a:cs typeface="Times New Roman"/>
              </a:rPr>
              <a:t> </a:t>
            </a: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222" name="object 222"/>
          <p:cNvSpPr txBox="1"/>
          <p:nvPr/>
        </p:nvSpPr>
        <p:spPr>
          <a:xfrm>
            <a:off x="4390181" y="3337187"/>
            <a:ext cx="85568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223" name="object 223"/>
          <p:cNvSpPr txBox="1"/>
          <p:nvPr/>
        </p:nvSpPr>
        <p:spPr>
          <a:xfrm>
            <a:off x="4533486" y="3389414"/>
            <a:ext cx="35234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>
              <a:spcBef>
                <a:spcPts val="208"/>
              </a:spcBef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224" name="object 224"/>
          <p:cNvSpPr txBox="1"/>
          <p:nvPr/>
        </p:nvSpPr>
        <p:spPr>
          <a:xfrm>
            <a:off x="4528455" y="3284961"/>
            <a:ext cx="85568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225" name="object 225"/>
          <p:cNvSpPr txBox="1"/>
          <p:nvPr/>
        </p:nvSpPr>
        <p:spPr>
          <a:xfrm>
            <a:off x="4185056" y="3260735"/>
            <a:ext cx="562482" cy="7246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75503">
              <a:spcBef>
                <a:spcPts val="208"/>
              </a:spcBef>
            </a:pPr>
            <a:r>
              <a:rPr sz="446" baseline="18518" dirty="0">
                <a:latin typeface="Wingdings"/>
                <a:cs typeface="Wingdings"/>
              </a:rPr>
              <a:t></a:t>
            </a:r>
            <a:r>
              <a:rPr sz="446" spc="1173" baseline="18518" dirty="0">
                <a:latin typeface="Times New Roman"/>
                <a:cs typeface="Times New Roman"/>
              </a:rPr>
              <a:t> </a:t>
            </a:r>
            <a:r>
              <a:rPr sz="297" dirty="0">
                <a:latin typeface="Wingdings"/>
                <a:cs typeface="Wingdings"/>
              </a:rPr>
              <a:t></a:t>
            </a:r>
            <a:r>
              <a:rPr sz="297" spc="555" dirty="0">
                <a:latin typeface="Times New Roman"/>
                <a:cs typeface="Times New Roman"/>
              </a:rPr>
              <a:t>  </a:t>
            </a:r>
            <a:r>
              <a:rPr sz="446" baseline="37037" dirty="0">
                <a:latin typeface="Wingdings"/>
                <a:cs typeface="Wingdings"/>
              </a:rPr>
              <a:t></a:t>
            </a:r>
            <a:r>
              <a:rPr sz="446" spc="103" baseline="37037" dirty="0">
                <a:latin typeface="Times New Roman"/>
                <a:cs typeface="Times New Roman"/>
              </a:rPr>
              <a:t> </a:t>
            </a: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226" name="object 226"/>
          <p:cNvSpPr txBox="1"/>
          <p:nvPr/>
        </p:nvSpPr>
        <p:spPr>
          <a:xfrm>
            <a:off x="4443352" y="3299904"/>
            <a:ext cx="325912" cy="103627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R="27684" algn="r">
              <a:lnSpc>
                <a:spcPts val="268"/>
              </a:lnSpc>
              <a:spcBef>
                <a:spcPts val="208"/>
              </a:spcBef>
            </a:pPr>
            <a:r>
              <a:rPr sz="297" dirty="0">
                <a:latin typeface="Wingdings"/>
                <a:cs typeface="Wingdings"/>
              </a:rPr>
              <a:t></a:t>
            </a:r>
            <a:r>
              <a:rPr sz="297" spc="674" dirty="0">
                <a:latin typeface="Times New Roman"/>
                <a:cs typeface="Times New Roman"/>
              </a:rPr>
              <a:t>  </a:t>
            </a: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  <a:p>
            <a:pPr marR="10067" algn="r">
              <a:lnSpc>
                <a:spcPts val="268"/>
              </a:lnSpc>
            </a:pPr>
            <a:r>
              <a:rPr sz="297" spc="-50" dirty="0">
                <a:latin typeface="Wingdings"/>
                <a:cs typeface="Wingdings"/>
              </a:rPr>
              <a:t>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227" name="object 227"/>
          <p:cNvSpPr txBox="1"/>
          <p:nvPr/>
        </p:nvSpPr>
        <p:spPr>
          <a:xfrm>
            <a:off x="4995189" y="3304310"/>
            <a:ext cx="85568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228" name="object 228"/>
          <p:cNvSpPr txBox="1"/>
          <p:nvPr/>
        </p:nvSpPr>
        <p:spPr>
          <a:xfrm>
            <a:off x="4928332" y="3351816"/>
            <a:ext cx="85568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229" name="object 229"/>
          <p:cNvSpPr txBox="1"/>
          <p:nvPr/>
        </p:nvSpPr>
        <p:spPr>
          <a:xfrm>
            <a:off x="5263243" y="3283387"/>
            <a:ext cx="85568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230" name="object 230"/>
          <p:cNvSpPr txBox="1"/>
          <p:nvPr/>
        </p:nvSpPr>
        <p:spPr>
          <a:xfrm>
            <a:off x="2593090" y="3116294"/>
            <a:ext cx="288162" cy="142506"/>
          </a:xfrm>
          <a:prstGeom prst="rect">
            <a:avLst/>
          </a:prstGeom>
        </p:spPr>
        <p:txBody>
          <a:bodyPr vert="horz" wrap="square" lIns="0" tIns="37750" rIns="0" bIns="0" rtlCol="0">
            <a:spAutoFit/>
          </a:bodyPr>
          <a:lstStyle/>
          <a:p>
            <a:pPr marL="79278">
              <a:spcBef>
                <a:spcPts val="297"/>
              </a:spcBef>
            </a:pPr>
            <a:r>
              <a:rPr sz="297" dirty="0">
                <a:latin typeface="Wingdings"/>
                <a:cs typeface="Wingdings"/>
              </a:rPr>
              <a:t></a:t>
            </a:r>
            <a:r>
              <a:rPr sz="297" spc="218" dirty="0">
                <a:latin typeface="Times New Roman"/>
                <a:cs typeface="Times New Roman"/>
              </a:rPr>
              <a:t> </a:t>
            </a:r>
            <a:r>
              <a:rPr sz="446" spc="-149" baseline="18518" dirty="0">
                <a:latin typeface="Wingdings"/>
                <a:cs typeface="Wingdings"/>
              </a:rPr>
              <a:t></a:t>
            </a:r>
            <a:endParaRPr sz="446" baseline="18518">
              <a:latin typeface="Wingdings"/>
              <a:cs typeface="Wingdings"/>
            </a:endParaRPr>
          </a:p>
          <a:p>
            <a:pPr marL="50335">
              <a:spcBef>
                <a:spcPts val="109"/>
              </a:spcBef>
            </a:pPr>
            <a:r>
              <a:rPr sz="297" dirty="0">
                <a:latin typeface="Wingdings"/>
                <a:cs typeface="Wingdings"/>
              </a:rPr>
              <a:t></a:t>
            </a:r>
            <a:r>
              <a:rPr sz="297" spc="892" dirty="0">
                <a:latin typeface="Times New Roman"/>
                <a:cs typeface="Times New Roman"/>
              </a:rPr>
              <a:t> </a:t>
            </a:r>
            <a:r>
              <a:rPr sz="446" spc="-149" baseline="18518" dirty="0">
                <a:latin typeface="Wingdings"/>
                <a:cs typeface="Wingdings"/>
              </a:rPr>
              <a:t></a:t>
            </a:r>
            <a:endParaRPr sz="446" baseline="18518">
              <a:latin typeface="Wingdings"/>
              <a:cs typeface="Wingdings"/>
            </a:endParaRPr>
          </a:p>
        </p:txBody>
      </p:sp>
      <p:sp>
        <p:nvSpPr>
          <p:cNvPr id="231" name="object 231"/>
          <p:cNvSpPr txBox="1"/>
          <p:nvPr/>
        </p:nvSpPr>
        <p:spPr>
          <a:xfrm>
            <a:off x="2991863" y="2957915"/>
            <a:ext cx="85568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232" name="object 232"/>
          <p:cNvSpPr txBox="1"/>
          <p:nvPr/>
        </p:nvSpPr>
        <p:spPr>
          <a:xfrm>
            <a:off x="3107800" y="3151562"/>
            <a:ext cx="252928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297" dirty="0">
                <a:latin typeface="Wingdings"/>
                <a:cs typeface="Wingdings"/>
              </a:rPr>
              <a:t></a:t>
            </a:r>
            <a:r>
              <a:rPr sz="297" spc="466" dirty="0">
                <a:latin typeface="Times New Roman"/>
                <a:cs typeface="Times New Roman"/>
              </a:rPr>
              <a:t>  </a:t>
            </a: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233" name="object 233"/>
          <p:cNvSpPr txBox="1"/>
          <p:nvPr/>
        </p:nvSpPr>
        <p:spPr>
          <a:xfrm>
            <a:off x="3101987" y="2969714"/>
            <a:ext cx="619108" cy="7246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100670">
              <a:spcBef>
                <a:spcPts val="208"/>
              </a:spcBef>
            </a:pPr>
            <a:r>
              <a:rPr sz="446" baseline="-18518" dirty="0">
                <a:latin typeface="Wingdings"/>
                <a:cs typeface="Wingdings"/>
              </a:rPr>
              <a:t></a:t>
            </a:r>
            <a:r>
              <a:rPr sz="446" spc="281" baseline="-18518" dirty="0">
                <a:latin typeface="Times New Roman"/>
                <a:cs typeface="Times New Roman"/>
              </a:rPr>
              <a:t> </a:t>
            </a:r>
            <a:r>
              <a:rPr sz="297" dirty="0">
                <a:latin typeface="Wingdings"/>
                <a:cs typeface="Wingdings"/>
              </a:rPr>
              <a:t></a:t>
            </a:r>
            <a:r>
              <a:rPr sz="297" spc="503" dirty="0">
                <a:latin typeface="Times New Roman"/>
                <a:cs typeface="Times New Roman"/>
              </a:rPr>
              <a:t> </a:t>
            </a:r>
            <a:r>
              <a:rPr sz="297" dirty="0">
                <a:latin typeface="Wingdings"/>
                <a:cs typeface="Wingdings"/>
              </a:rPr>
              <a:t></a:t>
            </a:r>
            <a:r>
              <a:rPr sz="297" spc="763" dirty="0">
                <a:latin typeface="Times New Roman"/>
                <a:cs typeface="Times New Roman"/>
              </a:rPr>
              <a:t>  </a:t>
            </a:r>
            <a:r>
              <a:rPr sz="446" spc="-149" baseline="-37037" dirty="0">
                <a:latin typeface="Wingdings"/>
                <a:cs typeface="Wingdings"/>
              </a:rPr>
              <a:t></a:t>
            </a:r>
            <a:endParaRPr sz="446" baseline="-37037">
              <a:latin typeface="Wingdings"/>
              <a:cs typeface="Wingdings"/>
            </a:endParaRPr>
          </a:p>
        </p:txBody>
      </p:sp>
      <p:sp>
        <p:nvSpPr>
          <p:cNvPr id="234" name="object 234"/>
          <p:cNvSpPr txBox="1"/>
          <p:nvPr/>
        </p:nvSpPr>
        <p:spPr>
          <a:xfrm>
            <a:off x="3143672" y="3087695"/>
            <a:ext cx="736134" cy="7246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75503">
              <a:spcBef>
                <a:spcPts val="208"/>
              </a:spcBef>
            </a:pPr>
            <a:r>
              <a:rPr sz="446" baseline="55555" dirty="0">
                <a:latin typeface="Wingdings"/>
                <a:cs typeface="Wingdings"/>
              </a:rPr>
              <a:t></a:t>
            </a:r>
            <a:r>
              <a:rPr sz="446" baseline="37037" dirty="0">
                <a:latin typeface="Wingdings"/>
                <a:cs typeface="Wingdings"/>
              </a:rPr>
              <a:t></a:t>
            </a:r>
            <a:r>
              <a:rPr sz="446" spc="846" baseline="37037" dirty="0">
                <a:latin typeface="Times New Roman"/>
                <a:cs typeface="Times New Roman"/>
              </a:rPr>
              <a:t> </a:t>
            </a:r>
            <a:r>
              <a:rPr sz="297" dirty="0">
                <a:latin typeface="Wingdings"/>
                <a:cs typeface="Wingdings"/>
              </a:rPr>
              <a:t></a:t>
            </a:r>
            <a:r>
              <a:rPr sz="297" spc="-20" dirty="0">
                <a:latin typeface="Times New Roman"/>
                <a:cs typeface="Times New Roman"/>
              </a:rPr>
              <a:t> </a:t>
            </a:r>
            <a:r>
              <a:rPr sz="446" baseline="18518" dirty="0">
                <a:latin typeface="Wingdings"/>
                <a:cs typeface="Wingdings"/>
              </a:rPr>
              <a:t></a:t>
            </a:r>
            <a:r>
              <a:rPr sz="446" spc="830" baseline="18518" dirty="0">
                <a:latin typeface="Times New Roman"/>
                <a:cs typeface="Times New Roman"/>
              </a:rPr>
              <a:t> </a:t>
            </a:r>
            <a:r>
              <a:rPr sz="446" baseline="55555" dirty="0">
                <a:latin typeface="Wingdings"/>
                <a:cs typeface="Wingdings"/>
              </a:rPr>
              <a:t></a:t>
            </a:r>
            <a:r>
              <a:rPr sz="446" spc="535" baseline="55555" dirty="0">
                <a:latin typeface="Times New Roman"/>
                <a:cs typeface="Times New Roman"/>
              </a:rPr>
              <a:t> </a:t>
            </a:r>
            <a:r>
              <a:rPr sz="446" baseline="18518" dirty="0">
                <a:latin typeface="Wingdings"/>
                <a:cs typeface="Wingdings"/>
              </a:rPr>
              <a:t></a:t>
            </a:r>
            <a:r>
              <a:rPr sz="446" spc="87" baseline="18518" dirty="0">
                <a:latin typeface="Times New Roman"/>
                <a:cs typeface="Times New Roman"/>
              </a:rPr>
              <a:t> </a:t>
            </a:r>
            <a:r>
              <a:rPr sz="446" baseline="18518" dirty="0">
                <a:latin typeface="Wingdings"/>
                <a:cs typeface="Wingdings"/>
              </a:rPr>
              <a:t></a:t>
            </a:r>
            <a:r>
              <a:rPr sz="446" spc="1143" baseline="18518" dirty="0">
                <a:latin typeface="Times New Roman"/>
                <a:cs typeface="Times New Roman"/>
              </a:rPr>
              <a:t> </a:t>
            </a: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235" name="object 235"/>
          <p:cNvSpPr txBox="1"/>
          <p:nvPr/>
        </p:nvSpPr>
        <p:spPr>
          <a:xfrm>
            <a:off x="3599237" y="3147945"/>
            <a:ext cx="410222" cy="7246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75503">
              <a:spcBef>
                <a:spcPts val="208"/>
              </a:spcBef>
            </a:pPr>
            <a:r>
              <a:rPr sz="297" dirty="0">
                <a:latin typeface="Wingdings"/>
                <a:cs typeface="Wingdings"/>
              </a:rPr>
              <a:t></a:t>
            </a:r>
            <a:r>
              <a:rPr sz="297" spc="902" dirty="0">
                <a:latin typeface="Times New Roman"/>
                <a:cs typeface="Times New Roman"/>
              </a:rPr>
              <a:t> </a:t>
            </a:r>
            <a:r>
              <a:rPr sz="297" dirty="0">
                <a:latin typeface="Wingdings"/>
                <a:cs typeface="Wingdings"/>
              </a:rPr>
              <a:t></a:t>
            </a:r>
            <a:r>
              <a:rPr sz="297" spc="238" dirty="0">
                <a:latin typeface="Times New Roman"/>
                <a:cs typeface="Times New Roman"/>
              </a:rPr>
              <a:t> </a:t>
            </a:r>
            <a:r>
              <a:rPr sz="446" spc="-149" baseline="18518" dirty="0">
                <a:latin typeface="Wingdings"/>
                <a:cs typeface="Wingdings"/>
              </a:rPr>
              <a:t></a:t>
            </a:r>
            <a:endParaRPr sz="446" baseline="18518">
              <a:latin typeface="Wingdings"/>
              <a:cs typeface="Wingdings"/>
            </a:endParaRPr>
          </a:p>
        </p:txBody>
      </p:sp>
      <p:sp>
        <p:nvSpPr>
          <p:cNvPr id="236" name="object 236"/>
          <p:cNvSpPr txBox="1"/>
          <p:nvPr/>
        </p:nvSpPr>
        <p:spPr>
          <a:xfrm>
            <a:off x="3422116" y="3190102"/>
            <a:ext cx="888392" cy="131520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151006">
              <a:lnSpc>
                <a:spcPts val="208"/>
              </a:lnSpc>
              <a:spcBef>
                <a:spcPts val="208"/>
              </a:spcBef>
            </a:pPr>
            <a:r>
              <a:rPr sz="446" baseline="18518" dirty="0">
                <a:latin typeface="Wingdings"/>
                <a:cs typeface="Wingdings"/>
              </a:rPr>
              <a:t></a:t>
            </a:r>
            <a:r>
              <a:rPr sz="446" spc="1470" baseline="18518" dirty="0">
                <a:latin typeface="Times New Roman"/>
                <a:cs typeface="Times New Roman"/>
              </a:rPr>
              <a:t> </a:t>
            </a:r>
            <a:r>
              <a:rPr sz="446" baseline="37037" dirty="0">
                <a:latin typeface="Wingdings"/>
                <a:cs typeface="Wingdings"/>
              </a:rPr>
              <a:t></a:t>
            </a:r>
            <a:r>
              <a:rPr sz="446" spc="414" baseline="37037" dirty="0">
                <a:latin typeface="Times New Roman"/>
                <a:cs typeface="Times New Roman"/>
              </a:rPr>
              <a:t> </a:t>
            </a:r>
            <a:r>
              <a:rPr sz="297" spc="-20" dirty="0">
                <a:latin typeface="Wingdings"/>
                <a:cs typeface="Wingdings"/>
              </a:rPr>
              <a:t></a:t>
            </a:r>
            <a:r>
              <a:rPr sz="297" spc="10" dirty="0">
                <a:latin typeface="Times New Roman"/>
                <a:cs typeface="Times New Roman"/>
              </a:rPr>
              <a:t> </a:t>
            </a:r>
            <a:r>
              <a:rPr sz="297" dirty="0">
                <a:latin typeface="Wingdings"/>
                <a:cs typeface="Wingdings"/>
              </a:rPr>
              <a:t></a:t>
            </a:r>
            <a:r>
              <a:rPr sz="297" spc="902" dirty="0">
                <a:latin typeface="Times New Roman"/>
                <a:cs typeface="Times New Roman"/>
              </a:rPr>
              <a:t> </a:t>
            </a:r>
            <a:r>
              <a:rPr sz="446" baseline="55555" dirty="0">
                <a:latin typeface="Wingdings"/>
                <a:cs typeface="Wingdings"/>
              </a:rPr>
              <a:t></a:t>
            </a:r>
            <a:r>
              <a:rPr sz="446" spc="638" baseline="55555" dirty="0">
                <a:latin typeface="Times New Roman"/>
                <a:cs typeface="Times New Roman"/>
              </a:rPr>
              <a:t> </a:t>
            </a: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  <a:p>
            <a:pPr marL="352346">
              <a:lnSpc>
                <a:spcPts val="208"/>
              </a:lnSpc>
              <a:tabLst>
                <a:tab pos="673233" algn="l"/>
              </a:tabLst>
            </a:pPr>
            <a:r>
              <a:rPr sz="446" spc="-149" baseline="18518" dirty="0">
                <a:latin typeface="Wingdings"/>
                <a:cs typeface="Wingdings"/>
              </a:rPr>
              <a:t></a:t>
            </a:r>
            <a:r>
              <a:rPr sz="446" baseline="18518" dirty="0">
                <a:latin typeface="Times New Roman"/>
                <a:cs typeface="Times New Roman"/>
              </a:rPr>
              <a:t>	</a:t>
            </a: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  <a:p>
            <a:pPr marL="327179">
              <a:lnSpc>
                <a:spcPts val="99"/>
              </a:lnSpc>
              <a:spcBef>
                <a:spcPts val="99"/>
              </a:spcBef>
            </a:pPr>
            <a:r>
              <a:rPr sz="446" baseline="18518" dirty="0">
                <a:latin typeface="Wingdings"/>
                <a:cs typeface="Wingdings"/>
              </a:rPr>
              <a:t></a:t>
            </a:r>
            <a:r>
              <a:rPr sz="446" spc="846" baseline="18518" dirty="0">
                <a:latin typeface="Times New Roman"/>
                <a:cs typeface="Times New Roman"/>
              </a:rPr>
              <a:t> </a:t>
            </a:r>
            <a:r>
              <a:rPr sz="297" dirty="0">
                <a:latin typeface="Wingdings"/>
                <a:cs typeface="Wingdings"/>
              </a:rPr>
              <a:t></a:t>
            </a:r>
            <a:r>
              <a:rPr sz="297" spc="297" dirty="0">
                <a:latin typeface="Times New Roman"/>
                <a:cs typeface="Times New Roman"/>
              </a:rPr>
              <a:t> </a:t>
            </a:r>
            <a:r>
              <a:rPr sz="297" dirty="0">
                <a:latin typeface="Wingdings"/>
                <a:cs typeface="Wingdings"/>
              </a:rPr>
              <a:t></a:t>
            </a:r>
            <a:r>
              <a:rPr sz="446" baseline="18518" dirty="0">
                <a:latin typeface="Wingdings"/>
                <a:cs typeface="Wingdings"/>
              </a:rPr>
              <a:t></a:t>
            </a:r>
            <a:r>
              <a:rPr sz="446" baseline="37037" dirty="0">
                <a:latin typeface="Wingdings"/>
                <a:cs typeface="Wingdings"/>
              </a:rPr>
              <a:t></a:t>
            </a:r>
            <a:r>
              <a:rPr sz="446" baseline="37037" dirty="0">
                <a:latin typeface="Times New Roman"/>
                <a:cs typeface="Times New Roman"/>
              </a:rPr>
              <a:t> </a:t>
            </a: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  <a:p>
            <a:pPr marL="590180">
              <a:lnSpc>
                <a:spcPts val="188"/>
              </a:lnSpc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237" name="object 237"/>
          <p:cNvSpPr txBox="1"/>
          <p:nvPr/>
        </p:nvSpPr>
        <p:spPr>
          <a:xfrm>
            <a:off x="4114260" y="2950993"/>
            <a:ext cx="98151" cy="103627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37751">
              <a:lnSpc>
                <a:spcPts val="327"/>
              </a:lnSpc>
              <a:spcBef>
                <a:spcPts val="208"/>
              </a:spcBef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  <a:p>
            <a:pPr marL="25168">
              <a:lnSpc>
                <a:spcPts val="327"/>
              </a:lnSpc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238" name="object 238"/>
          <p:cNvSpPr txBox="1"/>
          <p:nvPr/>
        </p:nvSpPr>
        <p:spPr>
          <a:xfrm>
            <a:off x="4104984" y="3149675"/>
            <a:ext cx="250409" cy="7246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75503">
              <a:spcBef>
                <a:spcPts val="208"/>
              </a:spcBef>
            </a:pPr>
            <a:r>
              <a:rPr sz="297" dirty="0">
                <a:latin typeface="Wingdings"/>
                <a:cs typeface="Wingdings"/>
              </a:rPr>
              <a:t></a:t>
            </a:r>
            <a:r>
              <a:rPr sz="297" spc="198" dirty="0">
                <a:latin typeface="Times New Roman"/>
                <a:cs typeface="Times New Roman"/>
              </a:rPr>
              <a:t> </a:t>
            </a:r>
            <a:r>
              <a:rPr sz="446" spc="-149" baseline="18518" dirty="0">
                <a:latin typeface="Wingdings"/>
                <a:cs typeface="Wingdings"/>
              </a:rPr>
              <a:t></a:t>
            </a:r>
            <a:endParaRPr sz="446" baseline="18518">
              <a:latin typeface="Wingdings"/>
              <a:cs typeface="Wingdings"/>
            </a:endParaRPr>
          </a:p>
        </p:txBody>
      </p:sp>
      <p:sp>
        <p:nvSpPr>
          <p:cNvPr id="239" name="object 239"/>
          <p:cNvSpPr txBox="1"/>
          <p:nvPr/>
        </p:nvSpPr>
        <p:spPr>
          <a:xfrm>
            <a:off x="4297838" y="3128438"/>
            <a:ext cx="35234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>
              <a:spcBef>
                <a:spcPts val="208"/>
              </a:spcBef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240" name="object 240"/>
          <p:cNvSpPr txBox="1"/>
          <p:nvPr/>
        </p:nvSpPr>
        <p:spPr>
          <a:xfrm>
            <a:off x="3353050" y="3121987"/>
            <a:ext cx="859452" cy="7246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75503">
              <a:spcBef>
                <a:spcPts val="208"/>
              </a:spcBef>
              <a:tabLst>
                <a:tab pos="677008" algn="l"/>
              </a:tabLst>
            </a:pPr>
            <a:r>
              <a:rPr sz="446" baseline="37037" dirty="0">
                <a:latin typeface="Wingdings"/>
                <a:cs typeface="Wingdings"/>
              </a:rPr>
              <a:t></a:t>
            </a:r>
            <a:r>
              <a:rPr sz="446" spc="711" baseline="37037" dirty="0">
                <a:latin typeface="Times New Roman"/>
                <a:cs typeface="Times New Roman"/>
              </a:rPr>
              <a:t> </a:t>
            </a:r>
            <a:r>
              <a:rPr sz="446" spc="-149" baseline="18518" dirty="0">
                <a:latin typeface="Wingdings"/>
                <a:cs typeface="Wingdings"/>
              </a:rPr>
              <a:t></a:t>
            </a:r>
            <a:r>
              <a:rPr sz="446" baseline="18518" dirty="0">
                <a:latin typeface="Times New Roman"/>
                <a:cs typeface="Times New Roman"/>
              </a:rPr>
              <a:t>	</a:t>
            </a:r>
            <a:r>
              <a:rPr sz="446" baseline="18518" dirty="0">
                <a:latin typeface="Wingdings"/>
                <a:cs typeface="Wingdings"/>
              </a:rPr>
              <a:t></a:t>
            </a:r>
            <a:r>
              <a:rPr sz="446" spc="371" baseline="18518" dirty="0">
                <a:latin typeface="Times New Roman"/>
                <a:cs typeface="Times New Roman"/>
              </a:rPr>
              <a:t> </a:t>
            </a: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241" name="object 241"/>
          <p:cNvSpPr txBox="1"/>
          <p:nvPr/>
        </p:nvSpPr>
        <p:spPr>
          <a:xfrm>
            <a:off x="3580205" y="3031378"/>
            <a:ext cx="634208" cy="103627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R="164848" algn="r">
              <a:lnSpc>
                <a:spcPts val="327"/>
              </a:lnSpc>
              <a:spcBef>
                <a:spcPts val="208"/>
              </a:spcBef>
            </a:pPr>
            <a:r>
              <a:rPr sz="297" dirty="0">
                <a:latin typeface="Wingdings"/>
                <a:cs typeface="Wingdings"/>
              </a:rPr>
              <a:t></a:t>
            </a:r>
            <a:r>
              <a:rPr sz="297" spc="226" dirty="0">
                <a:latin typeface="Times New Roman"/>
                <a:cs typeface="Times New Roman"/>
              </a:rPr>
              <a:t> </a:t>
            </a:r>
            <a:r>
              <a:rPr sz="297" dirty="0">
                <a:latin typeface="Wingdings"/>
                <a:cs typeface="Wingdings"/>
              </a:rPr>
              <a:t></a:t>
            </a:r>
            <a:r>
              <a:rPr sz="297" spc="297" dirty="0">
                <a:latin typeface="Times New Roman"/>
                <a:cs typeface="Times New Roman"/>
              </a:rPr>
              <a:t> </a:t>
            </a:r>
            <a:r>
              <a:rPr sz="446" baseline="37037" dirty="0">
                <a:latin typeface="Wingdings"/>
                <a:cs typeface="Wingdings"/>
              </a:rPr>
              <a:t></a:t>
            </a:r>
            <a:r>
              <a:rPr sz="446" baseline="18518" dirty="0">
                <a:latin typeface="Wingdings"/>
                <a:cs typeface="Wingdings"/>
              </a:rPr>
              <a:t></a:t>
            </a:r>
            <a:r>
              <a:rPr sz="446" spc="787" baseline="18518" dirty="0">
                <a:latin typeface="Times New Roman"/>
                <a:cs typeface="Times New Roman"/>
              </a:rPr>
              <a:t> </a:t>
            </a:r>
            <a:r>
              <a:rPr sz="446" spc="-73" baseline="18518" dirty="0">
                <a:latin typeface="Wingdings"/>
                <a:cs typeface="Wingdings"/>
              </a:rPr>
              <a:t></a:t>
            </a:r>
            <a:r>
              <a:rPr sz="446" spc="-73" baseline="37037" dirty="0">
                <a:latin typeface="Wingdings"/>
                <a:cs typeface="Wingdings"/>
              </a:rPr>
              <a:t></a:t>
            </a:r>
            <a:endParaRPr sz="446" baseline="37037">
              <a:latin typeface="Wingdings"/>
              <a:cs typeface="Wingdings"/>
            </a:endParaRPr>
          </a:p>
          <a:p>
            <a:pPr marR="60402" algn="r">
              <a:lnSpc>
                <a:spcPts val="327"/>
              </a:lnSpc>
            </a:pPr>
            <a:r>
              <a:rPr sz="446" spc="-73" baseline="37037" dirty="0">
                <a:latin typeface="Wingdings"/>
                <a:cs typeface="Wingdings"/>
              </a:rPr>
              <a:t></a:t>
            </a:r>
            <a:r>
              <a:rPr sz="297" spc="-50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242" name="object 242"/>
          <p:cNvSpPr txBox="1"/>
          <p:nvPr/>
        </p:nvSpPr>
        <p:spPr>
          <a:xfrm>
            <a:off x="4243884" y="3054974"/>
            <a:ext cx="85568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243" name="object 243"/>
          <p:cNvSpPr txBox="1"/>
          <p:nvPr/>
        </p:nvSpPr>
        <p:spPr>
          <a:xfrm>
            <a:off x="4229262" y="3200643"/>
            <a:ext cx="455522" cy="7246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100670">
              <a:spcBef>
                <a:spcPts val="208"/>
              </a:spcBef>
            </a:pPr>
            <a:r>
              <a:rPr sz="446" baseline="18518" dirty="0">
                <a:latin typeface="Wingdings"/>
                <a:cs typeface="Wingdings"/>
              </a:rPr>
              <a:t></a:t>
            </a:r>
            <a:r>
              <a:rPr sz="446" spc="87" baseline="18518" dirty="0">
                <a:latin typeface="Times New Roman"/>
                <a:cs typeface="Times New Roman"/>
              </a:rPr>
              <a:t> </a:t>
            </a:r>
            <a:r>
              <a:rPr sz="297" dirty="0">
                <a:latin typeface="Wingdings"/>
                <a:cs typeface="Wingdings"/>
              </a:rPr>
              <a:t></a:t>
            </a:r>
            <a:r>
              <a:rPr sz="297" spc="20" dirty="0">
                <a:latin typeface="Times New Roman"/>
                <a:cs typeface="Times New Roman"/>
              </a:rPr>
              <a:t> </a:t>
            </a:r>
            <a:r>
              <a:rPr sz="446" baseline="18518" dirty="0">
                <a:latin typeface="Wingdings"/>
                <a:cs typeface="Wingdings"/>
              </a:rPr>
              <a:t></a:t>
            </a:r>
            <a:r>
              <a:rPr sz="446" spc="668" baseline="18518" dirty="0">
                <a:latin typeface="Times New Roman"/>
                <a:cs typeface="Times New Roman"/>
              </a:rPr>
              <a:t> </a:t>
            </a:r>
            <a:r>
              <a:rPr sz="446" spc="-73" baseline="18518" dirty="0">
                <a:latin typeface="Wingdings"/>
                <a:cs typeface="Wingdings"/>
              </a:rPr>
              <a:t></a:t>
            </a:r>
            <a:r>
              <a:rPr sz="446" spc="-73" baseline="37037" dirty="0">
                <a:latin typeface="Wingdings"/>
                <a:cs typeface="Wingdings"/>
              </a:rPr>
              <a:t></a:t>
            </a:r>
            <a:endParaRPr sz="446" baseline="37037">
              <a:latin typeface="Wingdings"/>
              <a:cs typeface="Wingdings"/>
            </a:endParaRPr>
          </a:p>
        </p:txBody>
      </p:sp>
      <p:sp>
        <p:nvSpPr>
          <p:cNvPr id="244" name="object 244"/>
          <p:cNvSpPr txBox="1"/>
          <p:nvPr/>
        </p:nvSpPr>
        <p:spPr>
          <a:xfrm>
            <a:off x="4353840" y="3098864"/>
            <a:ext cx="178686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>
              <a:spcBef>
                <a:spcPts val="208"/>
              </a:spcBef>
            </a:pPr>
            <a:r>
              <a:rPr sz="297" dirty="0">
                <a:latin typeface="Wingdings"/>
                <a:cs typeface="Wingdings"/>
              </a:rPr>
              <a:t></a:t>
            </a:r>
            <a:r>
              <a:rPr sz="297" spc="822" dirty="0">
                <a:latin typeface="Times New Roman"/>
                <a:cs typeface="Times New Roman"/>
              </a:rPr>
              <a:t> </a:t>
            </a: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245" name="object 245"/>
          <p:cNvSpPr txBox="1"/>
          <p:nvPr/>
        </p:nvSpPr>
        <p:spPr>
          <a:xfrm>
            <a:off x="4329146" y="3017850"/>
            <a:ext cx="257961" cy="7246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446" baseline="18518" dirty="0">
                <a:latin typeface="Wingdings"/>
                <a:cs typeface="Wingdings"/>
              </a:rPr>
              <a:t></a:t>
            </a:r>
            <a:r>
              <a:rPr sz="446" spc="727" baseline="18518" dirty="0">
                <a:latin typeface="Times New Roman"/>
                <a:cs typeface="Times New Roman"/>
              </a:rPr>
              <a:t>  </a:t>
            </a: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246" name="object 246"/>
          <p:cNvSpPr txBox="1"/>
          <p:nvPr/>
        </p:nvSpPr>
        <p:spPr>
          <a:xfrm>
            <a:off x="4626304" y="3083762"/>
            <a:ext cx="218951" cy="7246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50335">
              <a:spcBef>
                <a:spcPts val="208"/>
              </a:spcBef>
            </a:pPr>
            <a:r>
              <a:rPr sz="297" dirty="0">
                <a:latin typeface="Wingdings"/>
                <a:cs typeface="Wingdings"/>
              </a:rPr>
              <a:t></a:t>
            </a:r>
            <a:r>
              <a:rPr sz="297" spc="347" dirty="0">
                <a:latin typeface="Times New Roman"/>
                <a:cs typeface="Times New Roman"/>
              </a:rPr>
              <a:t> </a:t>
            </a:r>
            <a:r>
              <a:rPr sz="446" spc="-149" baseline="18518" dirty="0">
                <a:latin typeface="Wingdings"/>
                <a:cs typeface="Wingdings"/>
              </a:rPr>
              <a:t></a:t>
            </a:r>
            <a:endParaRPr sz="446" baseline="18518">
              <a:latin typeface="Wingdings"/>
              <a:cs typeface="Wingdings"/>
            </a:endParaRPr>
          </a:p>
        </p:txBody>
      </p:sp>
      <p:sp>
        <p:nvSpPr>
          <p:cNvPr id="247" name="object 247"/>
          <p:cNvSpPr txBox="1"/>
          <p:nvPr/>
        </p:nvSpPr>
        <p:spPr>
          <a:xfrm>
            <a:off x="4737674" y="3156754"/>
            <a:ext cx="35234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>
              <a:spcBef>
                <a:spcPts val="208"/>
              </a:spcBef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248" name="object 248"/>
          <p:cNvSpPr txBox="1"/>
          <p:nvPr/>
        </p:nvSpPr>
        <p:spPr>
          <a:xfrm>
            <a:off x="3110946" y="2731390"/>
            <a:ext cx="85568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249" name="object 249"/>
          <p:cNvSpPr txBox="1"/>
          <p:nvPr/>
        </p:nvSpPr>
        <p:spPr>
          <a:xfrm>
            <a:off x="3393002" y="2736111"/>
            <a:ext cx="152260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297" dirty="0">
                <a:latin typeface="Wingdings"/>
                <a:cs typeface="Wingdings"/>
              </a:rPr>
              <a:t></a:t>
            </a:r>
            <a:r>
              <a:rPr sz="297" spc="218" dirty="0">
                <a:latin typeface="Times New Roman"/>
                <a:cs typeface="Times New Roman"/>
              </a:rPr>
              <a:t> </a:t>
            </a: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250" name="object 250"/>
          <p:cNvSpPr txBox="1"/>
          <p:nvPr/>
        </p:nvSpPr>
        <p:spPr>
          <a:xfrm>
            <a:off x="3491162" y="2771662"/>
            <a:ext cx="85568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251" name="object 251"/>
          <p:cNvSpPr txBox="1"/>
          <p:nvPr/>
        </p:nvSpPr>
        <p:spPr>
          <a:xfrm>
            <a:off x="3889624" y="2808944"/>
            <a:ext cx="85568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252" name="object 252"/>
          <p:cNvSpPr txBox="1"/>
          <p:nvPr/>
        </p:nvSpPr>
        <p:spPr>
          <a:xfrm>
            <a:off x="3860050" y="2778112"/>
            <a:ext cx="85568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253" name="object 253"/>
          <p:cNvSpPr txBox="1"/>
          <p:nvPr/>
        </p:nvSpPr>
        <p:spPr>
          <a:xfrm>
            <a:off x="3900951" y="2740988"/>
            <a:ext cx="85568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254" name="object 254"/>
          <p:cNvSpPr txBox="1"/>
          <p:nvPr/>
        </p:nvSpPr>
        <p:spPr>
          <a:xfrm>
            <a:off x="4270468" y="2735165"/>
            <a:ext cx="85568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255" name="object 255"/>
          <p:cNvSpPr txBox="1"/>
          <p:nvPr/>
        </p:nvSpPr>
        <p:spPr>
          <a:xfrm>
            <a:off x="4263389" y="2912295"/>
            <a:ext cx="85568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256" name="object 256"/>
          <p:cNvSpPr txBox="1"/>
          <p:nvPr/>
        </p:nvSpPr>
        <p:spPr>
          <a:xfrm>
            <a:off x="4339370" y="2933848"/>
            <a:ext cx="85568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257" name="object 257"/>
          <p:cNvSpPr txBox="1"/>
          <p:nvPr/>
        </p:nvSpPr>
        <p:spPr>
          <a:xfrm>
            <a:off x="3145882" y="2826404"/>
            <a:ext cx="1355241" cy="213529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151006">
              <a:lnSpc>
                <a:spcPts val="198"/>
              </a:lnSpc>
              <a:spcBef>
                <a:spcPts val="208"/>
              </a:spcBef>
            </a:pPr>
            <a:r>
              <a:rPr sz="297" dirty="0">
                <a:latin typeface="Wingdings"/>
                <a:cs typeface="Wingdings"/>
              </a:rPr>
              <a:t></a:t>
            </a:r>
            <a:r>
              <a:rPr sz="297" spc="226" dirty="0">
                <a:latin typeface="Times New Roman"/>
                <a:cs typeface="Times New Roman"/>
              </a:rPr>
              <a:t> </a:t>
            </a:r>
            <a:r>
              <a:rPr sz="446" baseline="18518" dirty="0">
                <a:latin typeface="Wingdings"/>
                <a:cs typeface="Wingdings"/>
              </a:rPr>
              <a:t></a:t>
            </a:r>
            <a:r>
              <a:rPr sz="446" spc="222" baseline="18518" dirty="0">
                <a:latin typeface="Times New Roman"/>
                <a:cs typeface="Times New Roman"/>
              </a:rPr>
              <a:t> </a:t>
            </a:r>
            <a:r>
              <a:rPr sz="446" baseline="37037" dirty="0">
                <a:latin typeface="Wingdings"/>
                <a:cs typeface="Wingdings"/>
              </a:rPr>
              <a:t></a:t>
            </a:r>
            <a:r>
              <a:rPr sz="446" spc="684" baseline="37037" dirty="0">
                <a:latin typeface="Times New Roman"/>
                <a:cs typeface="Times New Roman"/>
              </a:rPr>
              <a:t>  </a:t>
            </a:r>
            <a:r>
              <a:rPr sz="446" baseline="55555" dirty="0">
                <a:latin typeface="Wingdings"/>
                <a:cs typeface="Wingdings"/>
              </a:rPr>
              <a:t></a:t>
            </a:r>
            <a:r>
              <a:rPr sz="446" spc="281" baseline="55555" dirty="0">
                <a:latin typeface="Times New Roman"/>
                <a:cs typeface="Times New Roman"/>
              </a:rPr>
              <a:t> </a:t>
            </a:r>
            <a:r>
              <a:rPr sz="446" baseline="37037" dirty="0">
                <a:latin typeface="Wingdings"/>
                <a:cs typeface="Wingdings"/>
              </a:rPr>
              <a:t></a:t>
            </a:r>
            <a:r>
              <a:rPr sz="446" spc="149" baseline="37037" dirty="0">
                <a:latin typeface="Times New Roman"/>
                <a:cs typeface="Times New Roman"/>
              </a:rPr>
              <a:t> </a:t>
            </a:r>
            <a:r>
              <a:rPr sz="446" baseline="18518" dirty="0">
                <a:latin typeface="Wingdings"/>
                <a:cs typeface="Wingdings"/>
              </a:rPr>
              <a:t></a:t>
            </a:r>
            <a:r>
              <a:rPr sz="446" spc="206" baseline="18518" dirty="0">
                <a:latin typeface="Times New Roman"/>
                <a:cs typeface="Times New Roman"/>
              </a:rPr>
              <a:t> </a:t>
            </a:r>
            <a:r>
              <a:rPr sz="446" spc="-149" baseline="55555" dirty="0">
                <a:latin typeface="Wingdings"/>
                <a:cs typeface="Wingdings"/>
              </a:rPr>
              <a:t></a:t>
            </a:r>
            <a:endParaRPr sz="446" baseline="55555">
              <a:latin typeface="Wingdings"/>
              <a:cs typeface="Wingdings"/>
            </a:endParaRPr>
          </a:p>
          <a:p>
            <a:pPr marL="440433">
              <a:lnSpc>
                <a:spcPts val="198"/>
              </a:lnSpc>
            </a:pPr>
            <a:r>
              <a:rPr sz="297" spc="20" dirty="0">
                <a:latin typeface="Wingdings"/>
                <a:cs typeface="Wingdings"/>
              </a:rPr>
              <a:t></a:t>
            </a:r>
            <a:r>
              <a:rPr sz="297" dirty="0">
                <a:latin typeface="Times New Roman"/>
                <a:cs typeface="Times New Roman"/>
              </a:rPr>
              <a:t> </a:t>
            </a: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  <a:p>
            <a:pPr marR="110737" algn="r">
              <a:lnSpc>
                <a:spcPts val="258"/>
              </a:lnSpc>
              <a:spcBef>
                <a:spcPts val="30"/>
              </a:spcBef>
              <a:tabLst>
                <a:tab pos="398906" algn="l"/>
              </a:tabLst>
            </a:pPr>
            <a:r>
              <a:rPr sz="446" baseline="37037" dirty="0">
                <a:latin typeface="Wingdings"/>
                <a:cs typeface="Wingdings"/>
              </a:rPr>
              <a:t></a:t>
            </a:r>
            <a:r>
              <a:rPr sz="446" spc="608" baseline="37037" dirty="0">
                <a:latin typeface="Times New Roman"/>
                <a:cs typeface="Times New Roman"/>
              </a:rPr>
              <a:t> </a:t>
            </a:r>
            <a:r>
              <a:rPr sz="297" spc="-50" dirty="0">
                <a:latin typeface="Wingdings"/>
                <a:cs typeface="Wingdings"/>
              </a:rPr>
              <a:t></a:t>
            </a:r>
            <a:r>
              <a:rPr sz="297" dirty="0">
                <a:latin typeface="Times New Roman"/>
                <a:cs typeface="Times New Roman"/>
              </a:rPr>
              <a:t>	</a:t>
            </a:r>
            <a:r>
              <a:rPr sz="297" dirty="0">
                <a:latin typeface="Wingdings"/>
                <a:cs typeface="Wingdings"/>
              </a:rPr>
              <a:t></a:t>
            </a:r>
            <a:r>
              <a:rPr sz="297" spc="545" dirty="0">
                <a:latin typeface="Times New Roman"/>
                <a:cs typeface="Times New Roman"/>
              </a:rPr>
              <a:t>  </a:t>
            </a:r>
            <a:r>
              <a:rPr sz="446" spc="-149" baseline="18518" dirty="0">
                <a:latin typeface="Wingdings"/>
                <a:cs typeface="Wingdings"/>
              </a:rPr>
              <a:t></a:t>
            </a:r>
            <a:endParaRPr sz="446" baseline="18518">
              <a:latin typeface="Wingdings"/>
              <a:cs typeface="Wingdings"/>
            </a:endParaRPr>
          </a:p>
          <a:p>
            <a:pPr marR="152264" algn="r">
              <a:lnSpc>
                <a:spcPts val="258"/>
              </a:lnSpc>
            </a:pPr>
            <a:r>
              <a:rPr sz="297" dirty="0">
                <a:latin typeface="Wingdings"/>
                <a:cs typeface="Wingdings"/>
              </a:rPr>
              <a:t></a:t>
            </a:r>
            <a:r>
              <a:rPr sz="297" spc="466" dirty="0">
                <a:latin typeface="Times New Roman"/>
                <a:cs typeface="Times New Roman"/>
              </a:rPr>
              <a:t>  </a:t>
            </a:r>
            <a:r>
              <a:rPr sz="446" baseline="18518" dirty="0">
                <a:latin typeface="Wingdings"/>
                <a:cs typeface="Wingdings"/>
              </a:rPr>
              <a:t></a:t>
            </a:r>
            <a:r>
              <a:rPr sz="446" spc="386" baseline="18518" dirty="0">
                <a:latin typeface="Times New Roman"/>
                <a:cs typeface="Times New Roman"/>
              </a:rPr>
              <a:t> </a:t>
            </a:r>
            <a:r>
              <a:rPr sz="446" spc="-149" baseline="18518" dirty="0">
                <a:latin typeface="Wingdings"/>
                <a:cs typeface="Wingdings"/>
              </a:rPr>
              <a:t></a:t>
            </a:r>
            <a:endParaRPr sz="446" baseline="18518">
              <a:latin typeface="Wingdings"/>
              <a:cs typeface="Wingdings"/>
            </a:endParaRPr>
          </a:p>
          <a:p>
            <a:pPr marL="83053" algn="ctr">
              <a:spcBef>
                <a:spcPts val="149"/>
              </a:spcBef>
            </a:pPr>
            <a:r>
              <a:rPr sz="446" baseline="18518" dirty="0">
                <a:latin typeface="Wingdings"/>
                <a:cs typeface="Wingdings"/>
              </a:rPr>
              <a:t></a:t>
            </a:r>
            <a:r>
              <a:rPr sz="446" baseline="37037" dirty="0">
                <a:latin typeface="Wingdings"/>
                <a:cs typeface="Wingdings"/>
              </a:rPr>
              <a:t></a:t>
            </a:r>
            <a:r>
              <a:rPr sz="446" spc="787" baseline="37037" dirty="0">
                <a:latin typeface="Times New Roman"/>
                <a:cs typeface="Times New Roman"/>
              </a:rPr>
              <a:t> </a:t>
            </a:r>
            <a:r>
              <a:rPr sz="297" dirty="0">
                <a:latin typeface="Wingdings"/>
                <a:cs typeface="Wingdings"/>
              </a:rPr>
              <a:t></a:t>
            </a:r>
            <a:r>
              <a:rPr sz="297" spc="-10" dirty="0">
                <a:latin typeface="Times New Roman"/>
                <a:cs typeface="Times New Roman"/>
              </a:rPr>
              <a:t> </a:t>
            </a: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258" name="object 258"/>
          <p:cNvSpPr txBox="1"/>
          <p:nvPr/>
        </p:nvSpPr>
        <p:spPr>
          <a:xfrm>
            <a:off x="4457823" y="2772763"/>
            <a:ext cx="85568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259" name="object 259"/>
          <p:cNvSpPr txBox="1"/>
          <p:nvPr/>
        </p:nvSpPr>
        <p:spPr>
          <a:xfrm>
            <a:off x="4309643" y="2833957"/>
            <a:ext cx="236570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75503">
              <a:spcBef>
                <a:spcPts val="208"/>
              </a:spcBef>
            </a:pPr>
            <a:r>
              <a:rPr sz="297" dirty="0">
                <a:latin typeface="Wingdings"/>
                <a:cs typeface="Wingdings"/>
              </a:rPr>
              <a:t></a:t>
            </a:r>
            <a:r>
              <a:rPr sz="297" spc="79" dirty="0">
                <a:latin typeface="Times New Roman"/>
                <a:cs typeface="Times New Roman"/>
              </a:rPr>
              <a:t> </a:t>
            </a: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260" name="object 260"/>
          <p:cNvSpPr txBox="1"/>
          <p:nvPr/>
        </p:nvSpPr>
        <p:spPr>
          <a:xfrm>
            <a:off x="4084850" y="2733404"/>
            <a:ext cx="484464" cy="171759"/>
          </a:xfrm>
          <a:prstGeom prst="rect">
            <a:avLst/>
          </a:prstGeom>
        </p:spPr>
        <p:txBody>
          <a:bodyPr vert="horz" wrap="square" lIns="0" tIns="8808" rIns="0" bIns="0" rtlCol="0">
            <a:spAutoFit/>
          </a:bodyPr>
          <a:lstStyle/>
          <a:p>
            <a:pPr>
              <a:spcBef>
                <a:spcPts val="69"/>
              </a:spcBef>
            </a:pPr>
            <a:endParaRPr sz="297">
              <a:latin typeface="Times New Roman"/>
              <a:cs typeface="Times New Roman"/>
            </a:endParaRPr>
          </a:p>
          <a:p>
            <a:pPr marL="85570"/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  <a:p>
            <a:pPr marL="75503">
              <a:spcBef>
                <a:spcPts val="218"/>
              </a:spcBef>
            </a:pPr>
            <a:r>
              <a:rPr sz="297" dirty="0">
                <a:latin typeface="Wingdings"/>
                <a:cs typeface="Wingdings"/>
              </a:rPr>
              <a:t></a:t>
            </a:r>
            <a:r>
              <a:rPr sz="297" spc="426" dirty="0">
                <a:latin typeface="Times New Roman"/>
                <a:cs typeface="Times New Roman"/>
              </a:rPr>
              <a:t> </a:t>
            </a:r>
            <a:r>
              <a:rPr sz="446" baseline="37037" dirty="0">
                <a:latin typeface="Wingdings"/>
                <a:cs typeface="Wingdings"/>
              </a:rPr>
              <a:t></a:t>
            </a:r>
            <a:r>
              <a:rPr sz="446" spc="979" baseline="37037" dirty="0">
                <a:latin typeface="Times New Roman"/>
                <a:cs typeface="Times New Roman"/>
              </a:rPr>
              <a:t> </a:t>
            </a:r>
            <a:r>
              <a:rPr sz="446" baseline="37037" dirty="0">
                <a:latin typeface="Wingdings"/>
                <a:cs typeface="Wingdings"/>
              </a:rPr>
              <a:t></a:t>
            </a:r>
            <a:r>
              <a:rPr sz="446" spc="519" baseline="37037" dirty="0">
                <a:latin typeface="Times New Roman"/>
                <a:cs typeface="Times New Roman"/>
              </a:rPr>
              <a:t> </a:t>
            </a:r>
            <a:r>
              <a:rPr sz="446" spc="-149" baseline="37037" dirty="0">
                <a:latin typeface="Wingdings"/>
                <a:cs typeface="Wingdings"/>
              </a:rPr>
              <a:t></a:t>
            </a:r>
            <a:endParaRPr sz="446" baseline="37037">
              <a:latin typeface="Wingdings"/>
              <a:cs typeface="Wingdings"/>
            </a:endParaRPr>
          </a:p>
        </p:txBody>
      </p:sp>
      <p:sp>
        <p:nvSpPr>
          <p:cNvPr id="261" name="object 261"/>
          <p:cNvSpPr txBox="1"/>
          <p:nvPr/>
        </p:nvSpPr>
        <p:spPr>
          <a:xfrm>
            <a:off x="4197329" y="2964521"/>
            <a:ext cx="481946" cy="103627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125838">
              <a:lnSpc>
                <a:spcPts val="258"/>
              </a:lnSpc>
              <a:spcBef>
                <a:spcPts val="208"/>
              </a:spcBef>
            </a:pPr>
            <a:r>
              <a:rPr sz="446" baseline="18518" dirty="0">
                <a:latin typeface="Wingdings"/>
                <a:cs typeface="Wingdings"/>
              </a:rPr>
              <a:t></a:t>
            </a:r>
            <a:r>
              <a:rPr sz="446" spc="595" baseline="18518" dirty="0">
                <a:latin typeface="Times New Roman"/>
                <a:cs typeface="Times New Roman"/>
              </a:rPr>
              <a:t> </a:t>
            </a:r>
            <a:r>
              <a:rPr sz="297" dirty="0">
                <a:latin typeface="Wingdings"/>
                <a:cs typeface="Wingdings"/>
              </a:rPr>
              <a:t></a:t>
            </a:r>
            <a:r>
              <a:rPr sz="297" spc="218" dirty="0">
                <a:latin typeface="Times New Roman"/>
                <a:cs typeface="Times New Roman"/>
              </a:rPr>
              <a:t> </a:t>
            </a:r>
            <a:r>
              <a:rPr sz="446" spc="-73" baseline="18518" dirty="0">
                <a:latin typeface="Wingdings"/>
                <a:cs typeface="Wingdings"/>
              </a:rPr>
              <a:t></a:t>
            </a:r>
            <a:r>
              <a:rPr sz="297" spc="-50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  <a:p>
            <a:pPr marL="135905">
              <a:lnSpc>
                <a:spcPts val="258"/>
              </a:lnSpc>
            </a:pPr>
            <a:r>
              <a:rPr sz="297" dirty="0">
                <a:latin typeface="Wingdings"/>
                <a:cs typeface="Wingdings"/>
              </a:rPr>
              <a:t></a:t>
            </a:r>
            <a:r>
              <a:rPr sz="297" spc="454" dirty="0">
                <a:latin typeface="Times New Roman"/>
                <a:cs typeface="Times New Roman"/>
              </a:rPr>
              <a:t>  </a:t>
            </a: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262" name="object 262"/>
          <p:cNvSpPr txBox="1"/>
          <p:nvPr/>
        </p:nvSpPr>
        <p:spPr>
          <a:xfrm>
            <a:off x="4790689" y="2938253"/>
            <a:ext cx="85568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263" name="object 263"/>
          <p:cNvSpPr txBox="1"/>
          <p:nvPr/>
        </p:nvSpPr>
        <p:spPr>
          <a:xfrm>
            <a:off x="4592952" y="2912926"/>
            <a:ext cx="85568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264" name="object 264"/>
          <p:cNvSpPr txBox="1"/>
          <p:nvPr/>
        </p:nvSpPr>
        <p:spPr>
          <a:xfrm>
            <a:off x="4707471" y="2803124"/>
            <a:ext cx="85568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265" name="object 265"/>
          <p:cNvSpPr txBox="1"/>
          <p:nvPr/>
        </p:nvSpPr>
        <p:spPr>
          <a:xfrm>
            <a:off x="2241659" y="2625994"/>
            <a:ext cx="85568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266" name="object 266"/>
          <p:cNvSpPr txBox="1"/>
          <p:nvPr/>
        </p:nvSpPr>
        <p:spPr>
          <a:xfrm>
            <a:off x="2835499" y="2647860"/>
            <a:ext cx="85568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267" name="object 267"/>
          <p:cNvSpPr txBox="1"/>
          <p:nvPr/>
        </p:nvSpPr>
        <p:spPr>
          <a:xfrm>
            <a:off x="3005076" y="2520913"/>
            <a:ext cx="85568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268" name="object 268"/>
          <p:cNvSpPr txBox="1"/>
          <p:nvPr/>
        </p:nvSpPr>
        <p:spPr>
          <a:xfrm>
            <a:off x="3380730" y="2675704"/>
            <a:ext cx="85568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269" name="object 269"/>
          <p:cNvSpPr txBox="1"/>
          <p:nvPr/>
        </p:nvSpPr>
        <p:spPr>
          <a:xfrm>
            <a:off x="3476690" y="2628511"/>
            <a:ext cx="85568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270" name="object 270"/>
          <p:cNvSpPr txBox="1"/>
          <p:nvPr/>
        </p:nvSpPr>
        <p:spPr>
          <a:xfrm>
            <a:off x="3682292" y="2531767"/>
            <a:ext cx="85568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271" name="object 271"/>
          <p:cNvSpPr txBox="1"/>
          <p:nvPr/>
        </p:nvSpPr>
        <p:spPr>
          <a:xfrm>
            <a:off x="3277856" y="2576285"/>
            <a:ext cx="522215" cy="7246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75503">
              <a:spcBef>
                <a:spcPts val="208"/>
              </a:spcBef>
            </a:pPr>
            <a:r>
              <a:rPr sz="297" dirty="0">
                <a:latin typeface="Wingdings"/>
                <a:cs typeface="Wingdings"/>
              </a:rPr>
              <a:t></a:t>
            </a:r>
            <a:r>
              <a:rPr sz="297" spc="595" dirty="0">
                <a:latin typeface="Times New Roman"/>
                <a:cs typeface="Times New Roman"/>
              </a:rPr>
              <a:t>  </a:t>
            </a:r>
            <a:r>
              <a:rPr sz="446" baseline="18518" dirty="0">
                <a:latin typeface="Wingdings"/>
                <a:cs typeface="Wingdings"/>
              </a:rPr>
              <a:t></a:t>
            </a:r>
            <a:r>
              <a:rPr sz="446" spc="-14" baseline="18518" dirty="0">
                <a:latin typeface="Times New Roman"/>
                <a:cs typeface="Times New Roman"/>
              </a:rPr>
              <a:t> </a:t>
            </a:r>
            <a:r>
              <a:rPr sz="297" dirty="0">
                <a:latin typeface="Wingdings"/>
                <a:cs typeface="Wingdings"/>
              </a:rPr>
              <a:t></a:t>
            </a:r>
            <a:r>
              <a:rPr sz="297" spc="476" dirty="0">
                <a:latin typeface="Times New Roman"/>
                <a:cs typeface="Times New Roman"/>
              </a:rPr>
              <a:t> </a:t>
            </a:r>
            <a:r>
              <a:rPr sz="446" spc="-149" baseline="18518" dirty="0">
                <a:latin typeface="Wingdings"/>
                <a:cs typeface="Wingdings"/>
              </a:rPr>
              <a:t></a:t>
            </a:r>
            <a:endParaRPr sz="446" baseline="18518">
              <a:latin typeface="Wingdings"/>
              <a:cs typeface="Wingdings"/>
            </a:endParaRPr>
          </a:p>
        </p:txBody>
      </p:sp>
      <p:sp>
        <p:nvSpPr>
          <p:cNvPr id="272" name="object 272"/>
          <p:cNvSpPr txBox="1"/>
          <p:nvPr/>
        </p:nvSpPr>
        <p:spPr>
          <a:xfrm>
            <a:off x="3883804" y="2575183"/>
            <a:ext cx="85568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273" name="object 273"/>
          <p:cNvSpPr txBox="1"/>
          <p:nvPr/>
        </p:nvSpPr>
        <p:spPr>
          <a:xfrm>
            <a:off x="3991881" y="2534440"/>
            <a:ext cx="440422" cy="156719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100670">
              <a:spcBef>
                <a:spcPts val="208"/>
              </a:spcBef>
            </a:pPr>
            <a:r>
              <a:rPr sz="446" baseline="18518" dirty="0">
                <a:latin typeface="Wingdings"/>
                <a:cs typeface="Wingdings"/>
              </a:rPr>
              <a:t></a:t>
            </a:r>
            <a:r>
              <a:rPr sz="446" spc="1025" baseline="18518" dirty="0">
                <a:latin typeface="Times New Roman"/>
                <a:cs typeface="Times New Roman"/>
              </a:rPr>
              <a:t> </a:t>
            </a:r>
            <a:r>
              <a:rPr sz="297" dirty="0">
                <a:latin typeface="Wingdings"/>
                <a:cs typeface="Wingdings"/>
              </a:rPr>
              <a:t></a:t>
            </a:r>
            <a:r>
              <a:rPr sz="297" spc="317" dirty="0">
                <a:latin typeface="Times New Roman"/>
                <a:cs typeface="Times New Roman"/>
              </a:rPr>
              <a:t> </a:t>
            </a:r>
            <a:r>
              <a:rPr sz="446" spc="-149" baseline="37037" dirty="0">
                <a:latin typeface="Wingdings"/>
                <a:cs typeface="Wingdings"/>
              </a:rPr>
              <a:t></a:t>
            </a:r>
            <a:endParaRPr sz="446" baseline="37037">
              <a:latin typeface="Wingdings"/>
              <a:cs typeface="Wingdings"/>
            </a:endParaRPr>
          </a:p>
          <a:p>
            <a:pPr marL="151006">
              <a:spcBef>
                <a:spcPts val="307"/>
              </a:spcBef>
            </a:pPr>
            <a:r>
              <a:rPr sz="297" dirty="0">
                <a:latin typeface="Wingdings"/>
                <a:cs typeface="Wingdings"/>
              </a:rPr>
              <a:t></a:t>
            </a:r>
            <a:r>
              <a:rPr sz="297" spc="555" dirty="0">
                <a:latin typeface="Times New Roman"/>
                <a:cs typeface="Times New Roman"/>
              </a:rPr>
              <a:t> </a:t>
            </a:r>
            <a:r>
              <a:rPr sz="446" spc="-149" baseline="37037" dirty="0">
                <a:latin typeface="Wingdings"/>
                <a:cs typeface="Wingdings"/>
              </a:rPr>
              <a:t></a:t>
            </a:r>
            <a:endParaRPr sz="446" baseline="37037">
              <a:latin typeface="Wingdings"/>
              <a:cs typeface="Wingdings"/>
            </a:endParaRPr>
          </a:p>
        </p:txBody>
      </p:sp>
      <p:sp>
        <p:nvSpPr>
          <p:cNvPr id="274" name="object 274"/>
          <p:cNvSpPr txBox="1"/>
          <p:nvPr/>
        </p:nvSpPr>
        <p:spPr>
          <a:xfrm>
            <a:off x="4508791" y="2528620"/>
            <a:ext cx="85568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275" name="object 275"/>
          <p:cNvSpPr txBox="1"/>
          <p:nvPr/>
        </p:nvSpPr>
        <p:spPr>
          <a:xfrm>
            <a:off x="4186472" y="2666737"/>
            <a:ext cx="508373" cy="7246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75503">
              <a:spcBef>
                <a:spcPts val="208"/>
              </a:spcBef>
            </a:pPr>
            <a:r>
              <a:rPr sz="297" dirty="0">
                <a:latin typeface="Wingdings"/>
                <a:cs typeface="Wingdings"/>
              </a:rPr>
              <a:t></a:t>
            </a:r>
            <a:r>
              <a:rPr sz="297" spc="297" dirty="0">
                <a:latin typeface="Times New Roman"/>
                <a:cs typeface="Times New Roman"/>
              </a:rPr>
              <a:t> </a:t>
            </a:r>
            <a:r>
              <a:rPr sz="446" baseline="37037" dirty="0">
                <a:latin typeface="Wingdings"/>
                <a:cs typeface="Wingdings"/>
              </a:rPr>
              <a:t></a:t>
            </a:r>
            <a:r>
              <a:rPr sz="446" spc="1248" baseline="37037" dirty="0">
                <a:latin typeface="Times New Roman"/>
                <a:cs typeface="Times New Roman"/>
              </a:rPr>
              <a:t> </a:t>
            </a:r>
            <a:r>
              <a:rPr sz="446" baseline="37037" dirty="0">
                <a:latin typeface="Wingdings"/>
                <a:cs typeface="Wingdings"/>
              </a:rPr>
              <a:t></a:t>
            </a:r>
            <a:r>
              <a:rPr sz="446" spc="743" baseline="37037" dirty="0">
                <a:latin typeface="Times New Roman"/>
                <a:cs typeface="Times New Roman"/>
              </a:rPr>
              <a:t> </a:t>
            </a: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276" name="object 276"/>
          <p:cNvSpPr txBox="1"/>
          <p:nvPr/>
        </p:nvSpPr>
        <p:spPr>
          <a:xfrm>
            <a:off x="4615132" y="2614826"/>
            <a:ext cx="110735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297" spc="-50" dirty="0">
                <a:latin typeface="Wingdings"/>
                <a:cs typeface="Wingdings"/>
              </a:rPr>
              <a:t>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277" name="object 277"/>
          <p:cNvSpPr txBox="1"/>
          <p:nvPr/>
        </p:nvSpPr>
        <p:spPr>
          <a:xfrm>
            <a:off x="4743496" y="2506598"/>
            <a:ext cx="85568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278" name="object 278"/>
          <p:cNvSpPr txBox="1"/>
          <p:nvPr/>
        </p:nvSpPr>
        <p:spPr>
          <a:xfrm>
            <a:off x="5244366" y="2500934"/>
            <a:ext cx="85568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279" name="object 279"/>
          <p:cNvSpPr txBox="1"/>
          <p:nvPr/>
        </p:nvSpPr>
        <p:spPr>
          <a:xfrm>
            <a:off x="5128745" y="2642668"/>
            <a:ext cx="85568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280" name="object 280"/>
          <p:cNvSpPr txBox="1"/>
          <p:nvPr/>
        </p:nvSpPr>
        <p:spPr>
          <a:xfrm>
            <a:off x="3510826" y="2316726"/>
            <a:ext cx="85568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281" name="object 281"/>
          <p:cNvSpPr txBox="1"/>
          <p:nvPr/>
        </p:nvSpPr>
        <p:spPr>
          <a:xfrm>
            <a:off x="3761576" y="2396638"/>
            <a:ext cx="85568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282" name="object 282"/>
          <p:cNvSpPr txBox="1"/>
          <p:nvPr/>
        </p:nvSpPr>
        <p:spPr>
          <a:xfrm>
            <a:off x="3616693" y="2471360"/>
            <a:ext cx="85568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283" name="object 283"/>
          <p:cNvSpPr txBox="1"/>
          <p:nvPr/>
        </p:nvSpPr>
        <p:spPr>
          <a:xfrm>
            <a:off x="4271413" y="2481270"/>
            <a:ext cx="85568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284" name="object 284"/>
          <p:cNvSpPr txBox="1"/>
          <p:nvPr/>
        </p:nvSpPr>
        <p:spPr>
          <a:xfrm>
            <a:off x="4118509" y="2318612"/>
            <a:ext cx="85568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285" name="object 285"/>
          <p:cNvSpPr txBox="1"/>
          <p:nvPr/>
        </p:nvSpPr>
        <p:spPr>
          <a:xfrm>
            <a:off x="4383416" y="2346457"/>
            <a:ext cx="85568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286" name="object 286"/>
          <p:cNvSpPr txBox="1"/>
          <p:nvPr/>
        </p:nvSpPr>
        <p:spPr>
          <a:xfrm>
            <a:off x="3521994" y="2224070"/>
            <a:ext cx="85568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287" name="object 287"/>
          <p:cNvSpPr txBox="1"/>
          <p:nvPr/>
        </p:nvSpPr>
        <p:spPr>
          <a:xfrm>
            <a:off x="4500296" y="2212745"/>
            <a:ext cx="85568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288" name="object 288"/>
          <p:cNvSpPr txBox="1"/>
          <p:nvPr/>
        </p:nvSpPr>
        <p:spPr>
          <a:xfrm>
            <a:off x="4668933" y="2248894"/>
            <a:ext cx="86826" cy="146191"/>
          </a:xfrm>
          <a:prstGeom prst="rect">
            <a:avLst/>
          </a:prstGeom>
        </p:spPr>
        <p:txBody>
          <a:bodyPr vert="horz" wrap="square" lIns="0" tIns="41526" rIns="0" bIns="0" rtlCol="0">
            <a:spAutoFit/>
          </a:bodyPr>
          <a:lstStyle/>
          <a:p>
            <a:pPr marL="25168">
              <a:spcBef>
                <a:spcPts val="327"/>
              </a:spcBef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  <a:p>
            <a:pPr marL="25168">
              <a:spcBef>
                <a:spcPts val="139"/>
              </a:spcBef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289" name="object 289"/>
          <p:cNvSpPr txBox="1"/>
          <p:nvPr/>
        </p:nvSpPr>
        <p:spPr>
          <a:xfrm>
            <a:off x="3506892" y="1851563"/>
            <a:ext cx="85568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290" name="object 290"/>
          <p:cNvSpPr txBox="1"/>
          <p:nvPr/>
        </p:nvSpPr>
        <p:spPr>
          <a:xfrm>
            <a:off x="3866185" y="1984332"/>
            <a:ext cx="85568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291" name="object 291"/>
          <p:cNvSpPr txBox="1"/>
          <p:nvPr/>
        </p:nvSpPr>
        <p:spPr>
          <a:xfrm>
            <a:off x="4737676" y="1857385"/>
            <a:ext cx="85568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292" name="object 292"/>
          <p:cNvSpPr txBox="1"/>
          <p:nvPr/>
        </p:nvSpPr>
        <p:spPr>
          <a:xfrm>
            <a:off x="4579580" y="1988893"/>
            <a:ext cx="85568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293" name="object 293"/>
          <p:cNvSpPr txBox="1"/>
          <p:nvPr/>
        </p:nvSpPr>
        <p:spPr>
          <a:xfrm>
            <a:off x="3718001" y="1814754"/>
            <a:ext cx="85568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294" name="object 294"/>
          <p:cNvSpPr txBox="1"/>
          <p:nvPr/>
        </p:nvSpPr>
        <p:spPr>
          <a:xfrm>
            <a:off x="3969223" y="1678997"/>
            <a:ext cx="85568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295" name="object 295"/>
          <p:cNvSpPr/>
          <p:nvPr/>
        </p:nvSpPr>
        <p:spPr>
          <a:xfrm>
            <a:off x="1159373" y="5814795"/>
            <a:ext cx="4296002" cy="113251"/>
          </a:xfrm>
          <a:custGeom>
            <a:avLst/>
            <a:gdLst/>
            <a:ahLst/>
            <a:cxnLst/>
            <a:rect l="l" t="t" r="r" b="b"/>
            <a:pathLst>
              <a:path w="2167890" h="57150">
                <a:moveTo>
                  <a:pt x="61759" y="0"/>
                </a:moveTo>
                <a:lnTo>
                  <a:pt x="2043864" y="0"/>
                </a:lnTo>
              </a:path>
              <a:path w="2167890" h="57150">
                <a:moveTo>
                  <a:pt x="61759" y="0"/>
                </a:moveTo>
                <a:lnTo>
                  <a:pt x="61759" y="43422"/>
                </a:lnTo>
              </a:path>
              <a:path w="2167890" h="57150">
                <a:moveTo>
                  <a:pt x="309512" y="0"/>
                </a:moveTo>
                <a:lnTo>
                  <a:pt x="309512" y="43422"/>
                </a:lnTo>
              </a:path>
              <a:path w="2167890" h="57150">
                <a:moveTo>
                  <a:pt x="557266" y="0"/>
                </a:moveTo>
                <a:lnTo>
                  <a:pt x="557266" y="43422"/>
                </a:lnTo>
              </a:path>
              <a:path w="2167890" h="57150">
                <a:moveTo>
                  <a:pt x="805019" y="0"/>
                </a:moveTo>
                <a:lnTo>
                  <a:pt x="805019" y="43422"/>
                </a:lnTo>
              </a:path>
              <a:path w="2167890" h="57150">
                <a:moveTo>
                  <a:pt x="1052851" y="0"/>
                </a:moveTo>
                <a:lnTo>
                  <a:pt x="1052851" y="43422"/>
                </a:lnTo>
              </a:path>
              <a:path w="2167890" h="57150">
                <a:moveTo>
                  <a:pt x="1300604" y="0"/>
                </a:moveTo>
                <a:lnTo>
                  <a:pt x="1300604" y="43422"/>
                </a:lnTo>
              </a:path>
              <a:path w="2167890" h="57150">
                <a:moveTo>
                  <a:pt x="1548358" y="0"/>
                </a:moveTo>
                <a:lnTo>
                  <a:pt x="1548358" y="43422"/>
                </a:lnTo>
              </a:path>
              <a:path w="2167890" h="57150">
                <a:moveTo>
                  <a:pt x="1796111" y="0"/>
                </a:moveTo>
                <a:lnTo>
                  <a:pt x="1796111" y="43422"/>
                </a:lnTo>
              </a:path>
              <a:path w="2167890" h="57150">
                <a:moveTo>
                  <a:pt x="2043864" y="0"/>
                </a:moveTo>
                <a:lnTo>
                  <a:pt x="2043864" y="43422"/>
                </a:lnTo>
              </a:path>
              <a:path w="2167890" h="57150">
                <a:moveTo>
                  <a:pt x="0" y="0"/>
                </a:moveTo>
                <a:lnTo>
                  <a:pt x="2167780" y="0"/>
                </a:lnTo>
              </a:path>
              <a:path w="2167890" h="57150">
                <a:moveTo>
                  <a:pt x="185596" y="0"/>
                </a:moveTo>
                <a:lnTo>
                  <a:pt x="185596" y="57155"/>
                </a:lnTo>
              </a:path>
              <a:path w="2167890" h="57150">
                <a:moveTo>
                  <a:pt x="433429" y="0"/>
                </a:moveTo>
                <a:lnTo>
                  <a:pt x="433429" y="57155"/>
                </a:lnTo>
              </a:path>
              <a:path w="2167890" h="57150">
                <a:moveTo>
                  <a:pt x="681182" y="0"/>
                </a:moveTo>
                <a:lnTo>
                  <a:pt x="681182" y="57155"/>
                </a:lnTo>
              </a:path>
              <a:path w="2167890" h="57150">
                <a:moveTo>
                  <a:pt x="928935" y="0"/>
                </a:moveTo>
                <a:lnTo>
                  <a:pt x="928935" y="57155"/>
                </a:lnTo>
              </a:path>
              <a:path w="2167890" h="57150">
                <a:moveTo>
                  <a:pt x="1176688" y="0"/>
                </a:moveTo>
                <a:lnTo>
                  <a:pt x="1176688" y="57155"/>
                </a:lnTo>
              </a:path>
              <a:path w="2167890" h="57150">
                <a:moveTo>
                  <a:pt x="1424441" y="0"/>
                </a:moveTo>
                <a:lnTo>
                  <a:pt x="1424441" y="57155"/>
                </a:lnTo>
              </a:path>
              <a:path w="2167890" h="57150">
                <a:moveTo>
                  <a:pt x="1672274" y="0"/>
                </a:moveTo>
                <a:lnTo>
                  <a:pt x="1672274" y="57155"/>
                </a:lnTo>
              </a:path>
              <a:path w="2167890" h="57150">
                <a:moveTo>
                  <a:pt x="1920027" y="0"/>
                </a:moveTo>
                <a:lnTo>
                  <a:pt x="1920027" y="57155"/>
                </a:lnTo>
              </a:path>
              <a:path w="2167890" h="57150">
                <a:moveTo>
                  <a:pt x="2167780" y="0"/>
                </a:moveTo>
                <a:lnTo>
                  <a:pt x="2167780" y="57155"/>
                </a:lnTo>
              </a:path>
            </a:pathLst>
          </a:custGeom>
          <a:ln w="59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296" name="object 296"/>
          <p:cNvSpPr txBox="1"/>
          <p:nvPr/>
        </p:nvSpPr>
        <p:spPr>
          <a:xfrm>
            <a:off x="1397068" y="5949141"/>
            <a:ext cx="4189043" cy="606557"/>
          </a:xfrm>
          <a:prstGeom prst="rect">
            <a:avLst/>
          </a:prstGeom>
        </p:spPr>
        <p:txBody>
          <a:bodyPr vert="horz" wrap="square" lIns="0" tIns="84309" rIns="0" bIns="0" rtlCol="0">
            <a:spAutoFit/>
          </a:bodyPr>
          <a:lstStyle/>
          <a:p>
            <a:pPr marL="25168">
              <a:spcBef>
                <a:spcPts val="664"/>
              </a:spcBef>
              <a:tabLst>
                <a:tab pos="515936" algn="l"/>
                <a:tab pos="1006704" algn="l"/>
                <a:tab pos="1497472" algn="l"/>
                <a:tab pos="1988240" algn="l"/>
                <a:tab pos="2479008" algn="l"/>
                <a:tab pos="2971034" algn="l"/>
                <a:tab pos="3461802" algn="l"/>
                <a:tab pos="3952570" algn="l"/>
              </a:tabLst>
            </a:pPr>
            <a:r>
              <a:rPr sz="1486" spc="-50" dirty="0">
                <a:latin typeface="Arial"/>
                <a:cs typeface="Arial"/>
              </a:rPr>
              <a:t>60</a:t>
            </a:r>
            <a:r>
              <a:rPr sz="1486" dirty="0">
                <a:latin typeface="Arial"/>
                <a:cs typeface="Arial"/>
              </a:rPr>
              <a:t>	</a:t>
            </a:r>
            <a:r>
              <a:rPr sz="1486" spc="-50" dirty="0">
                <a:latin typeface="Arial"/>
                <a:cs typeface="Arial"/>
              </a:rPr>
              <a:t>62</a:t>
            </a:r>
            <a:r>
              <a:rPr sz="1486" dirty="0">
                <a:latin typeface="Arial"/>
                <a:cs typeface="Arial"/>
              </a:rPr>
              <a:t>	</a:t>
            </a:r>
            <a:r>
              <a:rPr sz="1486" spc="-50" dirty="0">
                <a:latin typeface="Arial"/>
                <a:cs typeface="Arial"/>
              </a:rPr>
              <a:t>64</a:t>
            </a:r>
            <a:r>
              <a:rPr sz="1486" dirty="0">
                <a:latin typeface="Arial"/>
                <a:cs typeface="Arial"/>
              </a:rPr>
              <a:t>	</a:t>
            </a:r>
            <a:r>
              <a:rPr sz="1486" spc="-50" dirty="0">
                <a:latin typeface="Arial"/>
                <a:cs typeface="Arial"/>
              </a:rPr>
              <a:t>66</a:t>
            </a:r>
            <a:r>
              <a:rPr sz="1486" dirty="0">
                <a:latin typeface="Arial"/>
                <a:cs typeface="Arial"/>
              </a:rPr>
              <a:t>	</a:t>
            </a:r>
            <a:r>
              <a:rPr sz="1486" spc="-50" dirty="0">
                <a:latin typeface="Arial"/>
                <a:cs typeface="Arial"/>
              </a:rPr>
              <a:t>68</a:t>
            </a:r>
            <a:r>
              <a:rPr sz="1486" dirty="0">
                <a:latin typeface="Arial"/>
                <a:cs typeface="Arial"/>
              </a:rPr>
              <a:t>	</a:t>
            </a:r>
            <a:r>
              <a:rPr sz="1486" spc="-50" dirty="0">
                <a:latin typeface="Arial"/>
                <a:cs typeface="Arial"/>
              </a:rPr>
              <a:t>70</a:t>
            </a:r>
            <a:r>
              <a:rPr sz="1486" dirty="0">
                <a:latin typeface="Arial"/>
                <a:cs typeface="Arial"/>
              </a:rPr>
              <a:t>	</a:t>
            </a:r>
            <a:r>
              <a:rPr sz="1486" spc="-50" dirty="0">
                <a:latin typeface="Arial"/>
                <a:cs typeface="Arial"/>
              </a:rPr>
              <a:t>72</a:t>
            </a:r>
            <a:r>
              <a:rPr sz="1486" dirty="0">
                <a:latin typeface="Arial"/>
                <a:cs typeface="Arial"/>
              </a:rPr>
              <a:t>	</a:t>
            </a:r>
            <a:r>
              <a:rPr sz="1486" spc="-50" dirty="0">
                <a:latin typeface="Arial"/>
                <a:cs typeface="Arial"/>
              </a:rPr>
              <a:t>74</a:t>
            </a:r>
            <a:r>
              <a:rPr sz="1486" dirty="0">
                <a:latin typeface="Arial"/>
                <a:cs typeface="Arial"/>
              </a:rPr>
              <a:t>	</a:t>
            </a:r>
            <a:r>
              <a:rPr sz="1486" spc="-50" dirty="0">
                <a:latin typeface="Arial"/>
                <a:cs typeface="Arial"/>
              </a:rPr>
              <a:t>76</a:t>
            </a:r>
            <a:endParaRPr sz="1486">
              <a:latin typeface="Arial"/>
              <a:cs typeface="Arial"/>
            </a:endParaRPr>
          </a:p>
          <a:p>
            <a:pPr marL="937493">
              <a:spcBef>
                <a:spcPts val="466"/>
              </a:spcBef>
            </a:pPr>
            <a:r>
              <a:rPr sz="1486" dirty="0">
                <a:latin typeface="Arial"/>
                <a:cs typeface="Arial"/>
              </a:rPr>
              <a:t>Father's height </a:t>
            </a:r>
            <a:r>
              <a:rPr sz="1486" spc="-20" dirty="0">
                <a:latin typeface="Arial"/>
                <a:cs typeface="Arial"/>
              </a:rPr>
              <a:t>(inches)</a:t>
            </a:r>
            <a:endParaRPr sz="1486">
              <a:latin typeface="Arial"/>
              <a:cs typeface="Arial"/>
            </a:endParaRPr>
          </a:p>
        </p:txBody>
      </p:sp>
      <p:grpSp>
        <p:nvGrpSpPr>
          <p:cNvPr id="297" name="object 297"/>
          <p:cNvGrpSpPr/>
          <p:nvPr/>
        </p:nvGrpSpPr>
        <p:grpSpPr>
          <a:xfrm>
            <a:off x="1168496" y="1757725"/>
            <a:ext cx="4170167" cy="4063206"/>
            <a:chOff x="587541" y="887000"/>
            <a:chExt cx="2104390" cy="2050414"/>
          </a:xfrm>
        </p:grpSpPr>
        <p:sp>
          <p:nvSpPr>
            <p:cNvPr id="298" name="object 298"/>
            <p:cNvSpPr/>
            <p:nvPr/>
          </p:nvSpPr>
          <p:spPr>
            <a:xfrm>
              <a:off x="587541" y="889977"/>
              <a:ext cx="57150" cy="2044700"/>
            </a:xfrm>
            <a:custGeom>
              <a:avLst/>
              <a:gdLst/>
              <a:ahLst/>
              <a:cxnLst/>
              <a:rect l="l" t="t" r="r" b="b"/>
              <a:pathLst>
                <a:path w="57150" h="2044700">
                  <a:moveTo>
                    <a:pt x="57155" y="1930744"/>
                  </a:moveTo>
                  <a:lnTo>
                    <a:pt x="57155" y="113596"/>
                  </a:lnTo>
                </a:path>
                <a:path w="57150" h="2044700">
                  <a:moveTo>
                    <a:pt x="57155" y="1930744"/>
                  </a:moveTo>
                  <a:lnTo>
                    <a:pt x="13653" y="1930744"/>
                  </a:lnTo>
                </a:path>
                <a:path w="57150" h="2044700">
                  <a:moveTo>
                    <a:pt x="57155" y="1703630"/>
                  </a:moveTo>
                  <a:lnTo>
                    <a:pt x="13653" y="1703630"/>
                  </a:lnTo>
                </a:path>
                <a:path w="57150" h="2044700">
                  <a:moveTo>
                    <a:pt x="57155" y="1476437"/>
                  </a:moveTo>
                  <a:lnTo>
                    <a:pt x="13653" y="1476437"/>
                  </a:lnTo>
                </a:path>
                <a:path w="57150" h="2044700">
                  <a:moveTo>
                    <a:pt x="57155" y="1249323"/>
                  </a:moveTo>
                  <a:lnTo>
                    <a:pt x="13653" y="1249323"/>
                  </a:lnTo>
                </a:path>
                <a:path w="57150" h="2044700">
                  <a:moveTo>
                    <a:pt x="57155" y="1022210"/>
                  </a:moveTo>
                  <a:lnTo>
                    <a:pt x="13653" y="1022210"/>
                  </a:lnTo>
                </a:path>
                <a:path w="57150" h="2044700">
                  <a:moveTo>
                    <a:pt x="57155" y="795016"/>
                  </a:moveTo>
                  <a:lnTo>
                    <a:pt x="13653" y="795016"/>
                  </a:lnTo>
                </a:path>
                <a:path w="57150" h="2044700">
                  <a:moveTo>
                    <a:pt x="57155" y="567903"/>
                  </a:moveTo>
                  <a:lnTo>
                    <a:pt x="13653" y="567903"/>
                  </a:lnTo>
                </a:path>
                <a:path w="57150" h="2044700">
                  <a:moveTo>
                    <a:pt x="57155" y="340710"/>
                  </a:moveTo>
                  <a:lnTo>
                    <a:pt x="13653" y="340710"/>
                  </a:lnTo>
                </a:path>
                <a:path w="57150" h="2044700">
                  <a:moveTo>
                    <a:pt x="57155" y="113596"/>
                  </a:moveTo>
                  <a:lnTo>
                    <a:pt x="13653" y="113596"/>
                  </a:lnTo>
                </a:path>
                <a:path w="57150" h="2044700">
                  <a:moveTo>
                    <a:pt x="57155" y="2044340"/>
                  </a:moveTo>
                  <a:lnTo>
                    <a:pt x="57155" y="0"/>
                  </a:lnTo>
                </a:path>
                <a:path w="57150" h="2044700">
                  <a:moveTo>
                    <a:pt x="57155" y="2044340"/>
                  </a:moveTo>
                  <a:lnTo>
                    <a:pt x="0" y="2044340"/>
                  </a:lnTo>
                </a:path>
                <a:path w="57150" h="2044700">
                  <a:moveTo>
                    <a:pt x="57155" y="1817227"/>
                  </a:moveTo>
                  <a:lnTo>
                    <a:pt x="0" y="1817227"/>
                  </a:lnTo>
                </a:path>
                <a:path w="57150" h="2044700">
                  <a:moveTo>
                    <a:pt x="57155" y="1590033"/>
                  </a:moveTo>
                  <a:lnTo>
                    <a:pt x="0" y="1590033"/>
                  </a:lnTo>
                </a:path>
                <a:path w="57150" h="2044700">
                  <a:moveTo>
                    <a:pt x="57155" y="1362920"/>
                  </a:moveTo>
                  <a:lnTo>
                    <a:pt x="0" y="1362920"/>
                  </a:lnTo>
                </a:path>
                <a:path w="57150" h="2044700">
                  <a:moveTo>
                    <a:pt x="57155" y="1135727"/>
                  </a:moveTo>
                  <a:lnTo>
                    <a:pt x="0" y="1135727"/>
                  </a:lnTo>
                </a:path>
                <a:path w="57150" h="2044700">
                  <a:moveTo>
                    <a:pt x="57155" y="908613"/>
                  </a:moveTo>
                  <a:lnTo>
                    <a:pt x="0" y="908613"/>
                  </a:lnTo>
                </a:path>
                <a:path w="57150" h="2044700">
                  <a:moveTo>
                    <a:pt x="57155" y="681499"/>
                  </a:moveTo>
                  <a:lnTo>
                    <a:pt x="0" y="681499"/>
                  </a:lnTo>
                </a:path>
                <a:path w="57150" h="2044700">
                  <a:moveTo>
                    <a:pt x="57155" y="454306"/>
                  </a:moveTo>
                  <a:lnTo>
                    <a:pt x="0" y="454306"/>
                  </a:lnTo>
                </a:path>
                <a:path w="57150" h="2044700">
                  <a:moveTo>
                    <a:pt x="57155" y="227193"/>
                  </a:moveTo>
                  <a:lnTo>
                    <a:pt x="0" y="227193"/>
                  </a:lnTo>
                </a:path>
                <a:path w="57150" h="2044700">
                  <a:moveTo>
                    <a:pt x="57155" y="0"/>
                  </a:moveTo>
                  <a:lnTo>
                    <a:pt x="0" y="0"/>
                  </a:lnTo>
                </a:path>
              </a:pathLst>
            </a:custGeom>
            <a:ln w="59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99" name="object 299"/>
            <p:cNvSpPr/>
            <p:nvPr/>
          </p:nvSpPr>
          <p:spPr>
            <a:xfrm>
              <a:off x="706615" y="889977"/>
              <a:ext cx="1982470" cy="2044700"/>
            </a:xfrm>
            <a:custGeom>
              <a:avLst/>
              <a:gdLst/>
              <a:ahLst/>
              <a:cxnLst/>
              <a:rect l="l" t="t" r="r" b="b"/>
              <a:pathLst>
                <a:path w="1982470" h="2044700">
                  <a:moveTo>
                    <a:pt x="0" y="2044340"/>
                  </a:moveTo>
                  <a:lnTo>
                    <a:pt x="0" y="0"/>
                  </a:lnTo>
                </a:path>
                <a:path w="1982470" h="2044700">
                  <a:moveTo>
                    <a:pt x="123916" y="2044340"/>
                  </a:moveTo>
                  <a:lnTo>
                    <a:pt x="123916" y="0"/>
                  </a:lnTo>
                </a:path>
                <a:path w="1982470" h="2044700">
                  <a:moveTo>
                    <a:pt x="247753" y="2044340"/>
                  </a:moveTo>
                  <a:lnTo>
                    <a:pt x="247753" y="0"/>
                  </a:lnTo>
                </a:path>
                <a:path w="1982470" h="2044700">
                  <a:moveTo>
                    <a:pt x="371669" y="2044340"/>
                  </a:moveTo>
                  <a:lnTo>
                    <a:pt x="371669" y="0"/>
                  </a:lnTo>
                </a:path>
                <a:path w="1982470" h="2044700">
                  <a:moveTo>
                    <a:pt x="495506" y="2044340"/>
                  </a:moveTo>
                  <a:lnTo>
                    <a:pt x="495506" y="0"/>
                  </a:lnTo>
                </a:path>
                <a:path w="1982470" h="2044700">
                  <a:moveTo>
                    <a:pt x="619422" y="2044340"/>
                  </a:moveTo>
                  <a:lnTo>
                    <a:pt x="619422" y="0"/>
                  </a:lnTo>
                </a:path>
                <a:path w="1982470" h="2044700">
                  <a:moveTo>
                    <a:pt x="743338" y="2044340"/>
                  </a:moveTo>
                  <a:lnTo>
                    <a:pt x="743338" y="0"/>
                  </a:lnTo>
                </a:path>
                <a:path w="1982470" h="2044700">
                  <a:moveTo>
                    <a:pt x="867175" y="2044340"/>
                  </a:moveTo>
                  <a:lnTo>
                    <a:pt x="867175" y="0"/>
                  </a:lnTo>
                </a:path>
                <a:path w="1982470" h="2044700">
                  <a:moveTo>
                    <a:pt x="991092" y="2044340"/>
                  </a:moveTo>
                  <a:lnTo>
                    <a:pt x="991092" y="0"/>
                  </a:lnTo>
                </a:path>
                <a:path w="1982470" h="2044700">
                  <a:moveTo>
                    <a:pt x="1114928" y="2044340"/>
                  </a:moveTo>
                  <a:lnTo>
                    <a:pt x="1114928" y="0"/>
                  </a:lnTo>
                </a:path>
                <a:path w="1982470" h="2044700">
                  <a:moveTo>
                    <a:pt x="1238845" y="2044340"/>
                  </a:moveTo>
                  <a:lnTo>
                    <a:pt x="1238845" y="0"/>
                  </a:lnTo>
                </a:path>
                <a:path w="1982470" h="2044700">
                  <a:moveTo>
                    <a:pt x="1362761" y="2044340"/>
                  </a:moveTo>
                  <a:lnTo>
                    <a:pt x="1362761" y="0"/>
                  </a:lnTo>
                </a:path>
                <a:path w="1982470" h="2044700">
                  <a:moveTo>
                    <a:pt x="1486598" y="2044340"/>
                  </a:moveTo>
                  <a:lnTo>
                    <a:pt x="1486598" y="0"/>
                  </a:lnTo>
                </a:path>
                <a:path w="1982470" h="2044700">
                  <a:moveTo>
                    <a:pt x="1610514" y="2044340"/>
                  </a:moveTo>
                  <a:lnTo>
                    <a:pt x="1610514" y="0"/>
                  </a:lnTo>
                </a:path>
                <a:path w="1982470" h="2044700">
                  <a:moveTo>
                    <a:pt x="1734351" y="2044340"/>
                  </a:moveTo>
                  <a:lnTo>
                    <a:pt x="1734351" y="0"/>
                  </a:lnTo>
                </a:path>
                <a:path w="1982470" h="2044700">
                  <a:moveTo>
                    <a:pt x="1858267" y="2044340"/>
                  </a:moveTo>
                  <a:lnTo>
                    <a:pt x="1858267" y="0"/>
                  </a:lnTo>
                </a:path>
                <a:path w="1982470" h="2044700">
                  <a:moveTo>
                    <a:pt x="1982184" y="2044340"/>
                  </a:moveTo>
                  <a:lnTo>
                    <a:pt x="1982184" y="0"/>
                  </a:lnTo>
                </a:path>
              </a:pathLst>
            </a:custGeom>
            <a:ln w="5953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300" name="object 300"/>
            <p:cNvSpPr/>
            <p:nvPr/>
          </p:nvSpPr>
          <p:spPr>
            <a:xfrm>
              <a:off x="623263" y="1566476"/>
              <a:ext cx="2025014" cy="869950"/>
            </a:xfrm>
            <a:custGeom>
              <a:avLst/>
              <a:gdLst/>
              <a:ahLst/>
              <a:cxnLst/>
              <a:rect l="l" t="t" r="r" b="b"/>
              <a:pathLst>
                <a:path w="2025014" h="869950">
                  <a:moveTo>
                    <a:pt x="0" y="869557"/>
                  </a:moveTo>
                  <a:lnTo>
                    <a:pt x="42866" y="826690"/>
                  </a:lnTo>
                </a:path>
                <a:path w="2025014" h="869950">
                  <a:moveTo>
                    <a:pt x="0" y="826690"/>
                  </a:moveTo>
                  <a:lnTo>
                    <a:pt x="42866" y="869557"/>
                  </a:lnTo>
                </a:path>
                <a:path w="2025014" h="869950">
                  <a:moveTo>
                    <a:pt x="123836" y="856062"/>
                  </a:moveTo>
                  <a:lnTo>
                    <a:pt x="166703" y="813195"/>
                  </a:lnTo>
                </a:path>
                <a:path w="2025014" h="869950">
                  <a:moveTo>
                    <a:pt x="123836" y="813195"/>
                  </a:moveTo>
                  <a:lnTo>
                    <a:pt x="166703" y="856062"/>
                  </a:lnTo>
                </a:path>
                <a:path w="2025014" h="869950">
                  <a:moveTo>
                    <a:pt x="247753" y="655859"/>
                  </a:moveTo>
                  <a:lnTo>
                    <a:pt x="290619" y="612992"/>
                  </a:lnTo>
                </a:path>
                <a:path w="2025014" h="869950">
                  <a:moveTo>
                    <a:pt x="247753" y="612992"/>
                  </a:moveTo>
                  <a:lnTo>
                    <a:pt x="290619" y="655859"/>
                  </a:lnTo>
                </a:path>
                <a:path w="2025014" h="869950">
                  <a:moveTo>
                    <a:pt x="371669" y="782553"/>
                  </a:moveTo>
                  <a:lnTo>
                    <a:pt x="414536" y="739687"/>
                  </a:lnTo>
                </a:path>
                <a:path w="2025014" h="869950">
                  <a:moveTo>
                    <a:pt x="371669" y="739687"/>
                  </a:moveTo>
                  <a:lnTo>
                    <a:pt x="414536" y="782553"/>
                  </a:lnTo>
                </a:path>
                <a:path w="2025014" h="869950">
                  <a:moveTo>
                    <a:pt x="495506" y="604816"/>
                  </a:moveTo>
                  <a:lnTo>
                    <a:pt x="538372" y="561949"/>
                  </a:lnTo>
                </a:path>
                <a:path w="2025014" h="869950">
                  <a:moveTo>
                    <a:pt x="495506" y="561949"/>
                  </a:moveTo>
                  <a:lnTo>
                    <a:pt x="538372" y="604816"/>
                  </a:lnTo>
                </a:path>
                <a:path w="2025014" h="869950">
                  <a:moveTo>
                    <a:pt x="619422" y="627440"/>
                  </a:moveTo>
                  <a:lnTo>
                    <a:pt x="662289" y="584573"/>
                  </a:lnTo>
                </a:path>
                <a:path w="2025014" h="869950">
                  <a:moveTo>
                    <a:pt x="619422" y="584573"/>
                  </a:moveTo>
                  <a:lnTo>
                    <a:pt x="662289" y="627440"/>
                  </a:lnTo>
                </a:path>
                <a:path w="2025014" h="869950">
                  <a:moveTo>
                    <a:pt x="743259" y="583065"/>
                  </a:moveTo>
                  <a:lnTo>
                    <a:pt x="786126" y="540198"/>
                  </a:lnTo>
                </a:path>
                <a:path w="2025014" h="869950">
                  <a:moveTo>
                    <a:pt x="743259" y="540198"/>
                  </a:moveTo>
                  <a:lnTo>
                    <a:pt x="786126" y="583065"/>
                  </a:lnTo>
                </a:path>
                <a:path w="2025014" h="869950">
                  <a:moveTo>
                    <a:pt x="867175" y="531863"/>
                  </a:moveTo>
                  <a:lnTo>
                    <a:pt x="910042" y="488996"/>
                  </a:lnTo>
                </a:path>
                <a:path w="2025014" h="869950">
                  <a:moveTo>
                    <a:pt x="867175" y="488996"/>
                  </a:moveTo>
                  <a:lnTo>
                    <a:pt x="910042" y="531863"/>
                  </a:lnTo>
                </a:path>
                <a:path w="2025014" h="869950">
                  <a:moveTo>
                    <a:pt x="991092" y="477089"/>
                  </a:moveTo>
                  <a:lnTo>
                    <a:pt x="1033958" y="434222"/>
                  </a:lnTo>
                </a:path>
                <a:path w="2025014" h="869950">
                  <a:moveTo>
                    <a:pt x="991092" y="434222"/>
                  </a:moveTo>
                  <a:lnTo>
                    <a:pt x="1033958" y="477089"/>
                  </a:lnTo>
                </a:path>
                <a:path w="2025014" h="869950">
                  <a:moveTo>
                    <a:pt x="1114928" y="352379"/>
                  </a:moveTo>
                  <a:lnTo>
                    <a:pt x="1157795" y="309512"/>
                  </a:lnTo>
                </a:path>
                <a:path w="2025014" h="869950">
                  <a:moveTo>
                    <a:pt x="1114928" y="309512"/>
                  </a:moveTo>
                  <a:lnTo>
                    <a:pt x="1157795" y="352379"/>
                  </a:lnTo>
                </a:path>
                <a:path w="2025014" h="869950">
                  <a:moveTo>
                    <a:pt x="1238845" y="319753"/>
                  </a:moveTo>
                  <a:lnTo>
                    <a:pt x="1281711" y="276886"/>
                  </a:lnTo>
                </a:path>
                <a:path w="2025014" h="869950">
                  <a:moveTo>
                    <a:pt x="1238845" y="276886"/>
                  </a:moveTo>
                  <a:lnTo>
                    <a:pt x="1281711" y="319753"/>
                  </a:lnTo>
                </a:path>
                <a:path w="2025014" h="869950">
                  <a:moveTo>
                    <a:pt x="1362682" y="274822"/>
                  </a:moveTo>
                  <a:lnTo>
                    <a:pt x="1405548" y="231956"/>
                  </a:lnTo>
                </a:path>
                <a:path w="2025014" h="869950">
                  <a:moveTo>
                    <a:pt x="1362682" y="231956"/>
                  </a:moveTo>
                  <a:lnTo>
                    <a:pt x="1405548" y="274822"/>
                  </a:lnTo>
                </a:path>
                <a:path w="2025014" h="869950">
                  <a:moveTo>
                    <a:pt x="1486598" y="202505"/>
                  </a:moveTo>
                  <a:lnTo>
                    <a:pt x="1529464" y="159638"/>
                  </a:lnTo>
                </a:path>
                <a:path w="2025014" h="869950">
                  <a:moveTo>
                    <a:pt x="1486598" y="159638"/>
                  </a:moveTo>
                  <a:lnTo>
                    <a:pt x="1529464" y="202505"/>
                  </a:lnTo>
                </a:path>
                <a:path w="2025014" h="869950">
                  <a:moveTo>
                    <a:pt x="1610514" y="156066"/>
                  </a:moveTo>
                  <a:lnTo>
                    <a:pt x="1653381" y="113199"/>
                  </a:lnTo>
                </a:path>
                <a:path w="2025014" h="869950">
                  <a:moveTo>
                    <a:pt x="1610514" y="113199"/>
                  </a:moveTo>
                  <a:lnTo>
                    <a:pt x="1653381" y="156066"/>
                  </a:lnTo>
                </a:path>
                <a:path w="2025014" h="869950">
                  <a:moveTo>
                    <a:pt x="1734351" y="42866"/>
                  </a:moveTo>
                  <a:lnTo>
                    <a:pt x="1777218" y="0"/>
                  </a:lnTo>
                </a:path>
                <a:path w="2025014" h="869950">
                  <a:moveTo>
                    <a:pt x="1734351" y="0"/>
                  </a:moveTo>
                  <a:lnTo>
                    <a:pt x="1777218" y="42866"/>
                  </a:lnTo>
                </a:path>
                <a:path w="2025014" h="869950">
                  <a:moveTo>
                    <a:pt x="1858267" y="209967"/>
                  </a:moveTo>
                  <a:lnTo>
                    <a:pt x="1901134" y="167100"/>
                  </a:lnTo>
                </a:path>
                <a:path w="2025014" h="869950">
                  <a:moveTo>
                    <a:pt x="1858267" y="167100"/>
                  </a:moveTo>
                  <a:lnTo>
                    <a:pt x="1901134" y="209967"/>
                  </a:lnTo>
                </a:path>
                <a:path w="2025014" h="869950">
                  <a:moveTo>
                    <a:pt x="1982104" y="51122"/>
                  </a:moveTo>
                  <a:lnTo>
                    <a:pt x="2024971" y="8255"/>
                  </a:lnTo>
                </a:path>
                <a:path w="2025014" h="869950">
                  <a:moveTo>
                    <a:pt x="1982104" y="8255"/>
                  </a:moveTo>
                  <a:lnTo>
                    <a:pt x="2024971" y="51122"/>
                  </a:lnTo>
                </a:path>
              </a:pathLst>
            </a:custGeom>
            <a:ln w="1190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301" name="object 301"/>
            <p:cNvSpPr/>
            <p:nvPr/>
          </p:nvSpPr>
          <p:spPr>
            <a:xfrm>
              <a:off x="644697" y="1289986"/>
              <a:ext cx="1982470" cy="1437640"/>
            </a:xfrm>
            <a:custGeom>
              <a:avLst/>
              <a:gdLst/>
              <a:ahLst/>
              <a:cxnLst/>
              <a:rect l="l" t="t" r="r" b="b"/>
              <a:pathLst>
                <a:path w="1982470" h="1437639">
                  <a:moveTo>
                    <a:pt x="0" y="1124613"/>
                  </a:moveTo>
                  <a:lnTo>
                    <a:pt x="123836" y="1111118"/>
                  </a:lnTo>
                  <a:lnTo>
                    <a:pt x="247753" y="910915"/>
                  </a:lnTo>
                  <a:lnTo>
                    <a:pt x="371669" y="1037610"/>
                  </a:lnTo>
                  <a:lnTo>
                    <a:pt x="495506" y="859872"/>
                  </a:lnTo>
                  <a:lnTo>
                    <a:pt x="619422" y="882496"/>
                  </a:lnTo>
                  <a:lnTo>
                    <a:pt x="743259" y="838121"/>
                  </a:lnTo>
                  <a:lnTo>
                    <a:pt x="867175" y="786919"/>
                  </a:lnTo>
                  <a:lnTo>
                    <a:pt x="991092" y="732145"/>
                  </a:lnTo>
                  <a:lnTo>
                    <a:pt x="1114928" y="607435"/>
                  </a:lnTo>
                  <a:lnTo>
                    <a:pt x="1238845" y="574809"/>
                  </a:lnTo>
                  <a:lnTo>
                    <a:pt x="1362682" y="529879"/>
                  </a:lnTo>
                  <a:lnTo>
                    <a:pt x="1486598" y="457561"/>
                  </a:lnTo>
                  <a:lnTo>
                    <a:pt x="1610514" y="411122"/>
                  </a:lnTo>
                  <a:lnTo>
                    <a:pt x="1734351" y="297922"/>
                  </a:lnTo>
                  <a:lnTo>
                    <a:pt x="1858267" y="465023"/>
                  </a:lnTo>
                  <a:lnTo>
                    <a:pt x="1982104" y="306178"/>
                  </a:lnTo>
                </a:path>
                <a:path w="1982470" h="1437639">
                  <a:moveTo>
                    <a:pt x="0" y="1075475"/>
                  </a:moveTo>
                  <a:lnTo>
                    <a:pt x="123836" y="785014"/>
                  </a:lnTo>
                  <a:lnTo>
                    <a:pt x="247753" y="712617"/>
                  </a:lnTo>
                  <a:lnTo>
                    <a:pt x="371669" y="846218"/>
                  </a:lnTo>
                  <a:lnTo>
                    <a:pt x="495506" y="594178"/>
                  </a:lnTo>
                  <a:lnTo>
                    <a:pt x="619422" y="655541"/>
                  </a:lnTo>
                  <a:lnTo>
                    <a:pt x="743259" y="559965"/>
                  </a:lnTo>
                  <a:lnTo>
                    <a:pt x="867175" y="543850"/>
                  </a:lnTo>
                  <a:lnTo>
                    <a:pt x="991092" y="488123"/>
                  </a:lnTo>
                  <a:lnTo>
                    <a:pt x="1114928" y="318721"/>
                  </a:lnTo>
                  <a:lnTo>
                    <a:pt x="1238845" y="326421"/>
                  </a:lnTo>
                  <a:lnTo>
                    <a:pt x="1362682" y="277362"/>
                  </a:lnTo>
                  <a:lnTo>
                    <a:pt x="1486598" y="182341"/>
                  </a:lnTo>
                  <a:lnTo>
                    <a:pt x="1610514" y="154954"/>
                  </a:lnTo>
                  <a:lnTo>
                    <a:pt x="1734351" y="0"/>
                  </a:lnTo>
                  <a:lnTo>
                    <a:pt x="1858267" y="394372"/>
                  </a:lnTo>
                  <a:lnTo>
                    <a:pt x="1982104" y="44533"/>
                  </a:lnTo>
                </a:path>
                <a:path w="1982470" h="1437639">
                  <a:moveTo>
                    <a:pt x="0" y="1173751"/>
                  </a:moveTo>
                  <a:lnTo>
                    <a:pt x="123836" y="1437143"/>
                  </a:lnTo>
                  <a:lnTo>
                    <a:pt x="247753" y="1109213"/>
                  </a:lnTo>
                  <a:lnTo>
                    <a:pt x="371669" y="1228922"/>
                  </a:lnTo>
                  <a:lnTo>
                    <a:pt x="495506" y="1125645"/>
                  </a:lnTo>
                  <a:lnTo>
                    <a:pt x="619422" y="1109372"/>
                  </a:lnTo>
                  <a:lnTo>
                    <a:pt x="743259" y="1116278"/>
                  </a:lnTo>
                  <a:lnTo>
                    <a:pt x="867175" y="1030068"/>
                  </a:lnTo>
                  <a:lnTo>
                    <a:pt x="991092" y="976168"/>
                  </a:lnTo>
                  <a:lnTo>
                    <a:pt x="1114928" y="896150"/>
                  </a:lnTo>
                  <a:lnTo>
                    <a:pt x="1238845" y="823197"/>
                  </a:lnTo>
                  <a:lnTo>
                    <a:pt x="1362682" y="782315"/>
                  </a:lnTo>
                  <a:lnTo>
                    <a:pt x="1486598" y="732860"/>
                  </a:lnTo>
                  <a:lnTo>
                    <a:pt x="1610514" y="667369"/>
                  </a:lnTo>
                  <a:lnTo>
                    <a:pt x="1734351" y="595845"/>
                  </a:lnTo>
                  <a:lnTo>
                    <a:pt x="1858267" y="535673"/>
                  </a:lnTo>
                  <a:lnTo>
                    <a:pt x="1982104" y="567823"/>
                  </a:lnTo>
                </a:path>
              </a:pathLst>
            </a:custGeom>
            <a:ln w="59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302" name="object 302"/>
          <p:cNvSpPr txBox="1"/>
          <p:nvPr/>
        </p:nvSpPr>
        <p:spPr>
          <a:xfrm>
            <a:off x="464962" y="1633571"/>
            <a:ext cx="585545" cy="4312361"/>
          </a:xfrm>
          <a:prstGeom prst="rect">
            <a:avLst/>
          </a:prstGeom>
        </p:spPr>
        <p:txBody>
          <a:bodyPr vert="vert270" wrap="square" lIns="0" tIns="7550" rIns="0" bIns="0" rtlCol="0">
            <a:spAutoFit/>
          </a:bodyPr>
          <a:lstStyle/>
          <a:p>
            <a:pPr marL="1345208">
              <a:spcBef>
                <a:spcPts val="59"/>
              </a:spcBef>
            </a:pPr>
            <a:r>
              <a:rPr sz="1486" dirty="0">
                <a:latin typeface="Arial"/>
                <a:cs typeface="Arial"/>
              </a:rPr>
              <a:t>Son's height </a:t>
            </a:r>
            <a:r>
              <a:rPr sz="1486" spc="-20" dirty="0">
                <a:latin typeface="Arial"/>
                <a:cs typeface="Arial"/>
              </a:rPr>
              <a:t>(inches)</a:t>
            </a:r>
            <a:endParaRPr sz="1486" dirty="0">
              <a:latin typeface="Arial"/>
              <a:cs typeface="Arial"/>
            </a:endParaRPr>
          </a:p>
          <a:p>
            <a:pPr marL="25168">
              <a:spcBef>
                <a:spcPts val="959"/>
              </a:spcBef>
            </a:pPr>
            <a:r>
              <a:rPr sz="1486" dirty="0">
                <a:latin typeface="Arial"/>
                <a:cs typeface="Arial"/>
              </a:rPr>
              <a:t>60</a:t>
            </a:r>
            <a:r>
              <a:rPr sz="1486" spc="545" dirty="0">
                <a:latin typeface="Arial"/>
                <a:cs typeface="Arial"/>
              </a:rPr>
              <a:t>  </a:t>
            </a:r>
            <a:r>
              <a:rPr sz="1486" dirty="0">
                <a:latin typeface="Arial"/>
                <a:cs typeface="Arial"/>
              </a:rPr>
              <a:t>62</a:t>
            </a:r>
            <a:r>
              <a:rPr sz="1486" spc="555" dirty="0">
                <a:latin typeface="Arial"/>
                <a:cs typeface="Arial"/>
              </a:rPr>
              <a:t>  </a:t>
            </a:r>
            <a:r>
              <a:rPr sz="1486" dirty="0">
                <a:latin typeface="Arial"/>
                <a:cs typeface="Arial"/>
              </a:rPr>
              <a:t>64</a:t>
            </a:r>
            <a:r>
              <a:rPr sz="1486" spc="545" dirty="0">
                <a:latin typeface="Arial"/>
                <a:cs typeface="Arial"/>
              </a:rPr>
              <a:t>  </a:t>
            </a:r>
            <a:r>
              <a:rPr sz="1486" dirty="0">
                <a:latin typeface="Arial"/>
                <a:cs typeface="Arial"/>
              </a:rPr>
              <a:t>66</a:t>
            </a:r>
            <a:r>
              <a:rPr sz="1486" spc="555" dirty="0">
                <a:latin typeface="Arial"/>
                <a:cs typeface="Arial"/>
              </a:rPr>
              <a:t>  </a:t>
            </a:r>
            <a:r>
              <a:rPr sz="1486" dirty="0">
                <a:latin typeface="Arial"/>
                <a:cs typeface="Arial"/>
              </a:rPr>
              <a:t>68</a:t>
            </a:r>
            <a:r>
              <a:rPr sz="1486" spc="545" dirty="0">
                <a:latin typeface="Arial"/>
                <a:cs typeface="Arial"/>
              </a:rPr>
              <a:t>  </a:t>
            </a:r>
            <a:r>
              <a:rPr sz="1486" dirty="0">
                <a:latin typeface="Arial"/>
                <a:cs typeface="Arial"/>
              </a:rPr>
              <a:t>70</a:t>
            </a:r>
            <a:r>
              <a:rPr sz="1486" spc="555" dirty="0">
                <a:latin typeface="Arial"/>
                <a:cs typeface="Arial"/>
              </a:rPr>
              <a:t>  </a:t>
            </a:r>
            <a:r>
              <a:rPr sz="1486" dirty="0">
                <a:latin typeface="Arial"/>
                <a:cs typeface="Arial"/>
              </a:rPr>
              <a:t>72</a:t>
            </a:r>
            <a:r>
              <a:rPr sz="1486" spc="555" dirty="0">
                <a:latin typeface="Arial"/>
                <a:cs typeface="Arial"/>
              </a:rPr>
              <a:t>  </a:t>
            </a:r>
            <a:r>
              <a:rPr sz="1486" dirty="0">
                <a:latin typeface="Arial"/>
                <a:cs typeface="Arial"/>
              </a:rPr>
              <a:t>74</a:t>
            </a:r>
            <a:r>
              <a:rPr sz="1486" spc="545" dirty="0">
                <a:latin typeface="Arial"/>
                <a:cs typeface="Arial"/>
              </a:rPr>
              <a:t>  </a:t>
            </a:r>
            <a:r>
              <a:rPr sz="1486" dirty="0">
                <a:latin typeface="Arial"/>
                <a:cs typeface="Arial"/>
              </a:rPr>
              <a:t>76</a:t>
            </a:r>
            <a:r>
              <a:rPr sz="1486" spc="555" dirty="0">
                <a:latin typeface="Arial"/>
                <a:cs typeface="Arial"/>
              </a:rPr>
              <a:t>  </a:t>
            </a:r>
            <a:r>
              <a:rPr sz="1486" spc="-109" dirty="0">
                <a:latin typeface="Arial"/>
                <a:cs typeface="Arial"/>
              </a:rPr>
              <a:t>78</a:t>
            </a:r>
            <a:endParaRPr sz="1486" dirty="0">
              <a:latin typeface="Arial"/>
              <a:cs typeface="Arial"/>
            </a:endParaRPr>
          </a:p>
        </p:txBody>
      </p:sp>
      <p:sp>
        <p:nvSpPr>
          <p:cNvPr id="303" name="object 303"/>
          <p:cNvSpPr txBox="1"/>
          <p:nvPr/>
        </p:nvSpPr>
        <p:spPr>
          <a:xfrm>
            <a:off x="5804455" y="2125735"/>
            <a:ext cx="2783467" cy="3932517"/>
          </a:xfrm>
          <a:prstGeom prst="rect">
            <a:avLst/>
          </a:prstGeom>
        </p:spPr>
        <p:txBody>
          <a:bodyPr vert="horz" wrap="square" lIns="0" tIns="188752" rIns="0" bIns="0" rtlCol="0">
            <a:spAutoFit/>
          </a:bodyPr>
          <a:lstStyle/>
          <a:p>
            <a:pPr marL="25168">
              <a:spcBef>
                <a:spcPts val="1486"/>
              </a:spcBef>
            </a:pP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How</a:t>
            </a:r>
            <a:r>
              <a:rPr sz="1982" spc="9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do</a:t>
            </a:r>
            <a:r>
              <a:rPr sz="1982" spc="9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spc="-50" dirty="0">
                <a:solidFill>
                  <a:srgbClr val="22373A"/>
                </a:solidFill>
                <a:latin typeface="Arial"/>
                <a:cs typeface="Arial"/>
              </a:rPr>
              <a:t>the</a:t>
            </a:r>
            <a:endParaRPr sz="1982" dirty="0">
              <a:latin typeface="Arial"/>
              <a:cs typeface="Arial"/>
            </a:endParaRPr>
          </a:p>
          <a:p>
            <a:pPr marL="570046" marR="581371" indent="-269293">
              <a:lnSpc>
                <a:spcPct val="129800"/>
              </a:lnSpc>
              <a:spcBef>
                <a:spcPts val="595"/>
              </a:spcBef>
              <a:buChar char="•"/>
              <a:tabLst>
                <a:tab pos="573821" algn="l"/>
              </a:tabLst>
            </a:pP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mean</a:t>
            </a:r>
            <a:r>
              <a:rPr sz="1982" spc="14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of</a:t>
            </a:r>
            <a:r>
              <a:rPr sz="1982" spc="14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spc="-20" dirty="0">
                <a:solidFill>
                  <a:srgbClr val="22373A"/>
                </a:solidFill>
                <a:latin typeface="Arial"/>
                <a:cs typeface="Arial"/>
              </a:rPr>
              <a:t>son’s 	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height</a:t>
            </a:r>
            <a:r>
              <a:rPr sz="1982" spc="226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spc="-20" dirty="0">
                <a:solidFill>
                  <a:srgbClr val="22373A"/>
                </a:solidFill>
                <a:latin typeface="Arial"/>
                <a:cs typeface="Arial"/>
              </a:rPr>
              <a:t>(SH),</a:t>
            </a:r>
            <a:endParaRPr sz="1982" dirty="0">
              <a:latin typeface="Arial"/>
              <a:cs typeface="Arial"/>
            </a:endParaRPr>
          </a:p>
          <a:p>
            <a:pPr marL="571304" indent="-269293">
              <a:spcBef>
                <a:spcPts val="1298"/>
              </a:spcBef>
              <a:buChar char="•"/>
              <a:tabLst>
                <a:tab pos="571304" algn="l"/>
              </a:tabLst>
            </a:pP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SD</a:t>
            </a:r>
            <a:r>
              <a:rPr sz="1982" spc="9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of</a:t>
            </a:r>
            <a:r>
              <a:rPr sz="1982" spc="9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SH,</a:t>
            </a:r>
            <a:r>
              <a:rPr sz="1982" spc="9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spc="-50" dirty="0">
                <a:solidFill>
                  <a:srgbClr val="22373A"/>
                </a:solidFill>
                <a:latin typeface="Arial"/>
                <a:cs typeface="Arial"/>
              </a:rPr>
              <a:t>and</a:t>
            </a:r>
            <a:endParaRPr sz="1982" dirty="0">
              <a:latin typeface="Arial"/>
              <a:cs typeface="Arial"/>
            </a:endParaRPr>
          </a:p>
          <a:p>
            <a:pPr marL="570046" marR="10067" indent="-269293">
              <a:lnSpc>
                <a:spcPct val="129800"/>
              </a:lnSpc>
              <a:spcBef>
                <a:spcPts val="595"/>
              </a:spcBef>
              <a:buChar char="•"/>
              <a:tabLst>
                <a:tab pos="573821" algn="l"/>
              </a:tabLst>
            </a:pP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distribution</a:t>
            </a:r>
            <a:r>
              <a:rPr sz="1982" spc="20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of</a:t>
            </a:r>
            <a:r>
              <a:rPr sz="1982" spc="21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spc="-50" dirty="0">
                <a:solidFill>
                  <a:srgbClr val="22373A"/>
                </a:solidFill>
                <a:latin typeface="Arial"/>
                <a:cs typeface="Arial"/>
              </a:rPr>
              <a:t>SH 	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(histogram</a:t>
            </a:r>
            <a:r>
              <a:rPr sz="1982" spc="18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of</a:t>
            </a:r>
            <a:r>
              <a:rPr sz="1982" spc="18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spc="-40" dirty="0">
                <a:solidFill>
                  <a:srgbClr val="22373A"/>
                </a:solidFill>
                <a:latin typeface="Arial"/>
                <a:cs typeface="Arial"/>
              </a:rPr>
              <a:t>SH)?</a:t>
            </a:r>
            <a:endParaRPr sz="1982" dirty="0">
              <a:latin typeface="Arial"/>
              <a:cs typeface="Arial"/>
            </a:endParaRPr>
          </a:p>
          <a:p>
            <a:pPr marL="25168" marR="441691">
              <a:lnSpc>
                <a:spcPct val="129800"/>
              </a:lnSpc>
              <a:spcBef>
                <a:spcPts val="595"/>
              </a:spcBef>
            </a:pP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within</a:t>
            </a:r>
            <a:r>
              <a:rPr sz="1982" spc="17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each</a:t>
            </a:r>
            <a:r>
              <a:rPr sz="1982" spc="17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spc="-20" dirty="0">
                <a:solidFill>
                  <a:srgbClr val="22373A"/>
                </a:solidFill>
                <a:latin typeface="Arial"/>
                <a:cs typeface="Arial"/>
              </a:rPr>
              <a:t>group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change</a:t>
            </a:r>
            <a:r>
              <a:rPr sz="1982" spc="19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with</a:t>
            </a:r>
            <a:r>
              <a:rPr sz="1982" spc="19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spc="-20" dirty="0">
                <a:solidFill>
                  <a:srgbClr val="22373A"/>
                </a:solidFill>
                <a:latin typeface="Arial"/>
                <a:cs typeface="Arial"/>
              </a:rPr>
              <a:t>father’s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height</a:t>
            </a:r>
            <a:r>
              <a:rPr sz="1982" spc="226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spc="-20" dirty="0">
                <a:solidFill>
                  <a:srgbClr val="22373A"/>
                </a:solidFill>
                <a:latin typeface="Arial"/>
                <a:cs typeface="Arial"/>
              </a:rPr>
              <a:t>(FH)?</a:t>
            </a:r>
            <a:endParaRPr sz="1982" dirty="0">
              <a:latin typeface="Arial"/>
              <a:cs typeface="Arial"/>
            </a:endParaRPr>
          </a:p>
        </p:txBody>
      </p:sp>
      <p:sp>
        <p:nvSpPr>
          <p:cNvPr id="304" name="object 304"/>
          <p:cNvSpPr txBox="1"/>
          <p:nvPr/>
        </p:nvSpPr>
        <p:spPr>
          <a:xfrm>
            <a:off x="8780295" y="6333881"/>
            <a:ext cx="157294" cy="25533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1486" spc="-99" dirty="0">
                <a:solidFill>
                  <a:srgbClr val="22373A"/>
                </a:solidFill>
                <a:latin typeface="Arial"/>
                <a:cs typeface="Arial"/>
              </a:rPr>
              <a:t>1</a:t>
            </a:r>
            <a:endParaRPr sz="1486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5939" y="232646"/>
            <a:ext cx="8855149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70940">
              <a:lnSpc>
                <a:spcPct val="100000"/>
              </a:lnSpc>
              <a:spcBef>
                <a:spcPts val="100"/>
              </a:spcBef>
            </a:pPr>
            <a:r>
              <a:rPr b="0" dirty="0">
                <a:latin typeface="Carlito"/>
                <a:cs typeface="Carlito"/>
              </a:rPr>
              <a:t>What</a:t>
            </a:r>
            <a:r>
              <a:rPr b="0" spc="-80" dirty="0">
                <a:latin typeface="Carlito"/>
                <a:cs typeface="Carlito"/>
              </a:rPr>
              <a:t> </a:t>
            </a:r>
            <a:r>
              <a:rPr b="0" dirty="0">
                <a:latin typeface="Carlito"/>
                <a:cs typeface="Carlito"/>
              </a:rPr>
              <a:t>is</a:t>
            </a:r>
            <a:r>
              <a:rPr b="0" spc="-80" dirty="0">
                <a:latin typeface="Carlito"/>
                <a:cs typeface="Carlito"/>
              </a:rPr>
              <a:t> </a:t>
            </a:r>
            <a:r>
              <a:rPr b="0" dirty="0">
                <a:latin typeface="Carlito"/>
                <a:cs typeface="Carlito"/>
              </a:rPr>
              <a:t>Machine</a:t>
            </a:r>
            <a:r>
              <a:rPr b="0" spc="-85" dirty="0">
                <a:latin typeface="Carlito"/>
                <a:cs typeface="Carlito"/>
              </a:rPr>
              <a:t> </a:t>
            </a:r>
            <a:r>
              <a:rPr b="0" spc="-10" dirty="0">
                <a:latin typeface="Carlito"/>
                <a:cs typeface="Carlito"/>
              </a:rPr>
              <a:t>Learning?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38" y="1137920"/>
            <a:ext cx="8139430" cy="549275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80975" marR="5080" indent="-168275">
              <a:lnSpc>
                <a:spcPts val="3300"/>
              </a:lnSpc>
              <a:spcBef>
                <a:spcPts val="459"/>
              </a:spcBef>
            </a:pPr>
            <a:r>
              <a:rPr sz="3000" dirty="0">
                <a:latin typeface="Carlito"/>
                <a:cs typeface="Carlito"/>
              </a:rPr>
              <a:t>“Learning</a:t>
            </a:r>
            <a:r>
              <a:rPr sz="3000" spc="-65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is</a:t>
            </a:r>
            <a:r>
              <a:rPr sz="3000" spc="-65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any</a:t>
            </a:r>
            <a:r>
              <a:rPr sz="3000" spc="-60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process</a:t>
            </a:r>
            <a:r>
              <a:rPr sz="3000" spc="-65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by</a:t>
            </a:r>
            <a:r>
              <a:rPr sz="3000" spc="-60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which</a:t>
            </a:r>
            <a:r>
              <a:rPr sz="3000" spc="-65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a</a:t>
            </a:r>
            <a:r>
              <a:rPr sz="3000" spc="-65" dirty="0">
                <a:latin typeface="Carlito"/>
                <a:cs typeface="Carlito"/>
              </a:rPr>
              <a:t> </a:t>
            </a:r>
            <a:r>
              <a:rPr sz="3000" spc="-20" dirty="0">
                <a:latin typeface="Carlito"/>
                <a:cs typeface="Carlito"/>
              </a:rPr>
              <a:t>system</a:t>
            </a:r>
            <a:r>
              <a:rPr sz="3000" spc="-60" dirty="0">
                <a:latin typeface="Carlito"/>
                <a:cs typeface="Carlito"/>
              </a:rPr>
              <a:t> </a:t>
            </a:r>
            <a:r>
              <a:rPr sz="3000" spc="-10" dirty="0">
                <a:latin typeface="Carlito"/>
                <a:cs typeface="Carlito"/>
              </a:rPr>
              <a:t>improves </a:t>
            </a:r>
            <a:r>
              <a:rPr sz="3000" dirty="0">
                <a:latin typeface="Carlito"/>
                <a:cs typeface="Carlito"/>
              </a:rPr>
              <a:t>performance</a:t>
            </a:r>
            <a:r>
              <a:rPr sz="3000" spc="-135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from</a:t>
            </a:r>
            <a:r>
              <a:rPr sz="3000" spc="-130" dirty="0">
                <a:latin typeface="Carlito"/>
                <a:cs typeface="Carlito"/>
              </a:rPr>
              <a:t> </a:t>
            </a:r>
            <a:r>
              <a:rPr sz="3000" spc="-10" dirty="0">
                <a:latin typeface="Carlito"/>
                <a:cs typeface="Carlito"/>
              </a:rPr>
              <a:t>experience.”</a:t>
            </a:r>
            <a:endParaRPr sz="3000" dirty="0">
              <a:latin typeface="Carlito"/>
              <a:cs typeface="Carlito"/>
            </a:endParaRPr>
          </a:p>
          <a:p>
            <a:pPr marL="2755900">
              <a:lnSpc>
                <a:spcPct val="100000"/>
              </a:lnSpc>
              <a:spcBef>
                <a:spcPts val="240"/>
              </a:spcBef>
            </a:pPr>
            <a:r>
              <a:rPr sz="3000" dirty="0">
                <a:latin typeface="Carlito"/>
                <a:cs typeface="Carlito"/>
              </a:rPr>
              <a:t>-</a:t>
            </a:r>
            <a:r>
              <a:rPr sz="3000" spc="-40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Herbert</a:t>
            </a:r>
            <a:r>
              <a:rPr sz="3000" spc="-35" dirty="0">
                <a:latin typeface="Carlito"/>
                <a:cs typeface="Carlito"/>
              </a:rPr>
              <a:t> </a:t>
            </a:r>
            <a:r>
              <a:rPr sz="3000" spc="-20" dirty="0">
                <a:latin typeface="Carlito"/>
                <a:cs typeface="Carlito"/>
              </a:rPr>
              <a:t>Simon</a:t>
            </a:r>
            <a:endParaRPr sz="3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735"/>
              </a:spcBef>
            </a:pPr>
            <a:endParaRPr sz="3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3000" dirty="0">
                <a:latin typeface="Carlito"/>
                <a:cs typeface="Carlito"/>
              </a:rPr>
              <a:t>Definition</a:t>
            </a:r>
            <a:r>
              <a:rPr sz="3000" spc="-75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by</a:t>
            </a:r>
            <a:r>
              <a:rPr sz="3000" spc="-70" dirty="0">
                <a:latin typeface="Carlito"/>
                <a:cs typeface="Carlito"/>
              </a:rPr>
              <a:t> </a:t>
            </a:r>
            <a:r>
              <a:rPr sz="3000" spc="-80" dirty="0">
                <a:latin typeface="Carlito"/>
                <a:cs typeface="Carlito"/>
              </a:rPr>
              <a:t>Tom</a:t>
            </a:r>
            <a:r>
              <a:rPr sz="3000" spc="-65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Mitchell</a:t>
            </a:r>
            <a:r>
              <a:rPr sz="3000" spc="-75" dirty="0">
                <a:latin typeface="Carlito"/>
                <a:cs typeface="Carlito"/>
              </a:rPr>
              <a:t> </a:t>
            </a:r>
            <a:r>
              <a:rPr sz="3000" spc="-10" dirty="0">
                <a:latin typeface="Carlito"/>
                <a:cs typeface="Carlito"/>
              </a:rPr>
              <a:t>(1998):</a:t>
            </a:r>
            <a:endParaRPr sz="3000" dirty="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  <a:spcBef>
                <a:spcPts val="300"/>
              </a:spcBef>
            </a:pPr>
            <a:r>
              <a:rPr sz="3000" dirty="0">
                <a:latin typeface="Carlito"/>
                <a:cs typeface="Carlito"/>
              </a:rPr>
              <a:t>Machine</a:t>
            </a:r>
            <a:r>
              <a:rPr sz="3000" spc="-65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Learning</a:t>
            </a:r>
            <a:r>
              <a:rPr sz="3000" spc="-55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is</a:t>
            </a:r>
            <a:r>
              <a:rPr sz="3000" spc="-60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the</a:t>
            </a:r>
            <a:r>
              <a:rPr sz="3000" spc="-60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study</a:t>
            </a:r>
            <a:r>
              <a:rPr sz="3000" spc="-50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of</a:t>
            </a:r>
            <a:r>
              <a:rPr sz="3000" spc="-65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algorithms</a:t>
            </a:r>
            <a:r>
              <a:rPr sz="3000" spc="-55" dirty="0">
                <a:latin typeface="Carlito"/>
                <a:cs typeface="Carlito"/>
              </a:rPr>
              <a:t> </a:t>
            </a:r>
            <a:r>
              <a:rPr sz="3000" spc="-20" dirty="0">
                <a:latin typeface="Carlito"/>
                <a:cs typeface="Carlito"/>
              </a:rPr>
              <a:t>that</a:t>
            </a:r>
            <a:endParaRPr sz="3000" dirty="0">
              <a:latin typeface="Carlito"/>
              <a:cs typeface="Carlito"/>
            </a:endParaRPr>
          </a:p>
          <a:p>
            <a:pPr marL="840740" indent="-373380">
              <a:lnSpc>
                <a:spcPct val="100000"/>
              </a:lnSpc>
              <a:spcBef>
                <a:spcPts val="400"/>
              </a:spcBef>
              <a:buFont typeface="Arial"/>
              <a:buChar char="•"/>
              <a:tabLst>
                <a:tab pos="840740" algn="l"/>
              </a:tabLst>
            </a:pPr>
            <a:r>
              <a:rPr sz="3000" spc="-10" dirty="0">
                <a:latin typeface="Carlito"/>
                <a:cs typeface="Carlito"/>
              </a:rPr>
              <a:t>improve</a:t>
            </a:r>
            <a:r>
              <a:rPr sz="3000" spc="-70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their</a:t>
            </a:r>
            <a:r>
              <a:rPr sz="3000" spc="-55" dirty="0">
                <a:latin typeface="Carlito"/>
                <a:cs typeface="Carlito"/>
              </a:rPr>
              <a:t> </a:t>
            </a:r>
            <a:r>
              <a:rPr sz="3000" spc="-10" dirty="0">
                <a:latin typeface="Carlito"/>
                <a:cs typeface="Carlito"/>
              </a:rPr>
              <a:t>performance</a:t>
            </a:r>
            <a:r>
              <a:rPr sz="3000" spc="-75" dirty="0">
                <a:latin typeface="Carlito"/>
                <a:cs typeface="Carlito"/>
              </a:rPr>
              <a:t> </a:t>
            </a:r>
            <a:r>
              <a:rPr sz="3000" i="1" spc="-50" dirty="0">
                <a:latin typeface="MathJax_Main"/>
                <a:cs typeface="MathJax_Main"/>
              </a:rPr>
              <a:t>P</a:t>
            </a:r>
            <a:endParaRPr sz="3000" dirty="0">
              <a:latin typeface="MathJax_Main"/>
              <a:cs typeface="MathJax_Main"/>
            </a:endParaRPr>
          </a:p>
          <a:p>
            <a:pPr marL="840740" indent="-373380">
              <a:lnSpc>
                <a:spcPct val="100000"/>
              </a:lnSpc>
              <a:spcBef>
                <a:spcPts val="300"/>
              </a:spcBef>
              <a:buFont typeface="Arial"/>
              <a:buChar char="•"/>
              <a:tabLst>
                <a:tab pos="840740" algn="l"/>
              </a:tabLst>
            </a:pPr>
            <a:r>
              <a:rPr sz="3000" dirty="0">
                <a:latin typeface="Carlito"/>
                <a:cs typeface="Carlito"/>
              </a:rPr>
              <a:t>at</a:t>
            </a:r>
            <a:r>
              <a:rPr sz="3000" spc="-60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some</a:t>
            </a:r>
            <a:r>
              <a:rPr sz="3000" spc="-60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task</a:t>
            </a:r>
            <a:r>
              <a:rPr sz="3000" spc="-65" dirty="0">
                <a:latin typeface="Carlito"/>
                <a:cs typeface="Carlito"/>
              </a:rPr>
              <a:t> </a:t>
            </a:r>
            <a:r>
              <a:rPr sz="3000" i="1" spc="-459" dirty="0">
                <a:latin typeface="MathJax_Main"/>
                <a:cs typeface="MathJax_Main"/>
              </a:rPr>
              <a:t>T</a:t>
            </a:r>
            <a:endParaRPr sz="3000" dirty="0">
              <a:latin typeface="MathJax_Main"/>
              <a:cs typeface="MathJax_Main"/>
            </a:endParaRPr>
          </a:p>
          <a:p>
            <a:pPr marL="840740" indent="-373380">
              <a:lnSpc>
                <a:spcPct val="100000"/>
              </a:lnSpc>
              <a:spcBef>
                <a:spcPts val="400"/>
              </a:spcBef>
              <a:buFont typeface="Arial"/>
              <a:buChar char="•"/>
              <a:tabLst>
                <a:tab pos="840740" algn="l"/>
              </a:tabLst>
            </a:pPr>
            <a:r>
              <a:rPr sz="3000" dirty="0">
                <a:latin typeface="Carlito"/>
                <a:cs typeface="Carlito"/>
              </a:rPr>
              <a:t>with</a:t>
            </a:r>
            <a:r>
              <a:rPr sz="3000" spc="-80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experience</a:t>
            </a:r>
            <a:r>
              <a:rPr sz="3000" spc="-80" dirty="0">
                <a:latin typeface="Carlito"/>
                <a:cs typeface="Carlito"/>
              </a:rPr>
              <a:t> </a:t>
            </a:r>
            <a:r>
              <a:rPr sz="3000" i="1" spc="50" dirty="0">
                <a:latin typeface="MathJax_Main"/>
                <a:cs typeface="MathJax_Main"/>
              </a:rPr>
              <a:t>E</a:t>
            </a:r>
            <a:r>
              <a:rPr sz="3000" spc="50" dirty="0">
                <a:latin typeface="Carlito"/>
                <a:cs typeface="Carlito"/>
              </a:rPr>
              <a:t>.</a:t>
            </a:r>
            <a:endParaRPr sz="3000" dirty="0">
              <a:latin typeface="Carlito"/>
              <a:cs typeface="Carlito"/>
            </a:endParaRPr>
          </a:p>
          <a:p>
            <a:pPr marL="467359">
              <a:lnSpc>
                <a:spcPct val="100000"/>
              </a:lnSpc>
              <a:spcBef>
                <a:spcPts val="400"/>
              </a:spcBef>
            </a:pPr>
            <a:r>
              <a:rPr sz="3000" dirty="0">
                <a:latin typeface="Carlito"/>
                <a:cs typeface="Carlito"/>
              </a:rPr>
              <a:t>A</a:t>
            </a:r>
            <a:r>
              <a:rPr sz="3000" spc="-95" dirty="0">
                <a:latin typeface="Carlito"/>
                <a:cs typeface="Carlito"/>
              </a:rPr>
              <a:t> </a:t>
            </a:r>
            <a:r>
              <a:rPr sz="3000" spc="-20" dirty="0">
                <a:latin typeface="Carlito"/>
                <a:cs typeface="Carlito"/>
              </a:rPr>
              <a:t>well-</a:t>
            </a:r>
            <a:r>
              <a:rPr sz="3000" dirty="0">
                <a:latin typeface="Carlito"/>
                <a:cs typeface="Carlito"/>
              </a:rPr>
              <a:t>defined</a:t>
            </a:r>
            <a:r>
              <a:rPr sz="3000" spc="-50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learning</a:t>
            </a:r>
            <a:r>
              <a:rPr sz="3000" spc="-50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task</a:t>
            </a:r>
            <a:r>
              <a:rPr sz="3000" spc="-50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is</a:t>
            </a:r>
            <a:r>
              <a:rPr sz="3000" spc="-50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given</a:t>
            </a:r>
            <a:r>
              <a:rPr sz="3000" spc="-50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by</a:t>
            </a:r>
            <a:r>
              <a:rPr sz="3000" spc="-45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&lt;</a:t>
            </a:r>
            <a:r>
              <a:rPr sz="3000" i="1" dirty="0">
                <a:latin typeface="MathJax_Main"/>
                <a:cs typeface="MathJax_Main"/>
              </a:rPr>
              <a:t>P</a:t>
            </a:r>
            <a:r>
              <a:rPr sz="3000" dirty="0">
                <a:latin typeface="Carlito"/>
                <a:cs typeface="Carlito"/>
              </a:rPr>
              <a:t>,</a:t>
            </a:r>
            <a:r>
              <a:rPr sz="3000" spc="-50" dirty="0">
                <a:latin typeface="Carlito"/>
                <a:cs typeface="Carlito"/>
              </a:rPr>
              <a:t> </a:t>
            </a:r>
            <a:r>
              <a:rPr sz="3000" i="1" spc="-220" dirty="0">
                <a:latin typeface="MathJax_Main"/>
                <a:cs typeface="MathJax_Main"/>
              </a:rPr>
              <a:t>T</a:t>
            </a:r>
            <a:r>
              <a:rPr sz="3000" spc="-220" dirty="0">
                <a:latin typeface="Carlito"/>
                <a:cs typeface="Carlito"/>
              </a:rPr>
              <a:t>,</a:t>
            </a:r>
            <a:r>
              <a:rPr sz="3000" spc="-5" dirty="0">
                <a:latin typeface="Carlito"/>
                <a:cs typeface="Carlito"/>
              </a:rPr>
              <a:t> </a:t>
            </a:r>
            <a:r>
              <a:rPr sz="3000" i="1" spc="-25" dirty="0">
                <a:latin typeface="MathJax_Main"/>
                <a:cs typeface="MathJax_Main"/>
              </a:rPr>
              <a:t>E</a:t>
            </a:r>
            <a:r>
              <a:rPr sz="3000" spc="-25" dirty="0">
                <a:latin typeface="Carlito"/>
                <a:cs typeface="Carlito"/>
              </a:rPr>
              <a:t>&gt;.</a:t>
            </a:r>
            <a:endParaRPr sz="3000" dirty="0">
              <a:latin typeface="Carlito"/>
              <a:cs typeface="Carlito"/>
            </a:endParaRPr>
          </a:p>
          <a:p>
            <a:pPr marR="73025" algn="r">
              <a:lnSpc>
                <a:spcPct val="100000"/>
              </a:lnSpc>
              <a:spcBef>
                <a:spcPts val="3010"/>
              </a:spcBef>
            </a:pPr>
            <a:r>
              <a:rPr sz="1200" spc="-50" dirty="0">
                <a:solidFill>
                  <a:srgbClr val="898989"/>
                </a:solidFill>
                <a:latin typeface="Carlito"/>
                <a:cs typeface="Carlito"/>
              </a:rPr>
              <a:t>3</a:t>
            </a:r>
            <a:endParaRPr sz="12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378258" y="307226"/>
            <a:ext cx="4431904" cy="1262124"/>
            <a:chOff x="1198023" y="155035"/>
            <a:chExt cx="2236470" cy="636905"/>
          </a:xfrm>
        </p:grpSpPr>
        <p:sp>
          <p:nvSpPr>
            <p:cNvPr id="3" name="object 3"/>
            <p:cNvSpPr/>
            <p:nvPr/>
          </p:nvSpPr>
          <p:spPr>
            <a:xfrm>
              <a:off x="1198023" y="159201"/>
              <a:ext cx="1415415" cy="579755"/>
            </a:xfrm>
            <a:custGeom>
              <a:avLst/>
              <a:gdLst/>
              <a:ahLst/>
              <a:cxnLst/>
              <a:rect l="l" t="t" r="r" b="b"/>
              <a:pathLst>
                <a:path w="1415414" h="579755">
                  <a:moveTo>
                    <a:pt x="0" y="579560"/>
                  </a:moveTo>
                  <a:lnTo>
                    <a:pt x="108868" y="579560"/>
                  </a:lnTo>
                  <a:lnTo>
                    <a:pt x="0" y="579560"/>
                  </a:lnTo>
                  <a:close/>
                </a:path>
                <a:path w="1415414" h="579755">
                  <a:moveTo>
                    <a:pt x="108868" y="579560"/>
                  </a:moveTo>
                  <a:lnTo>
                    <a:pt x="217737" y="579560"/>
                  </a:lnTo>
                  <a:lnTo>
                    <a:pt x="108868" y="579560"/>
                  </a:lnTo>
                  <a:close/>
                </a:path>
                <a:path w="1415414" h="579755">
                  <a:moveTo>
                    <a:pt x="217737" y="579560"/>
                  </a:moveTo>
                  <a:lnTo>
                    <a:pt x="326606" y="579560"/>
                  </a:lnTo>
                  <a:lnTo>
                    <a:pt x="326606" y="535012"/>
                  </a:lnTo>
                  <a:lnTo>
                    <a:pt x="217737" y="535012"/>
                  </a:lnTo>
                  <a:lnTo>
                    <a:pt x="217737" y="579560"/>
                  </a:lnTo>
                  <a:close/>
                </a:path>
                <a:path w="1415414" h="579755">
                  <a:moveTo>
                    <a:pt x="326606" y="579560"/>
                  </a:moveTo>
                  <a:lnTo>
                    <a:pt x="435475" y="579560"/>
                  </a:lnTo>
                  <a:lnTo>
                    <a:pt x="435475" y="490354"/>
                  </a:lnTo>
                  <a:lnTo>
                    <a:pt x="326606" y="490354"/>
                  </a:lnTo>
                  <a:lnTo>
                    <a:pt x="326606" y="579560"/>
                  </a:lnTo>
                  <a:close/>
                </a:path>
                <a:path w="1415414" h="579755">
                  <a:moveTo>
                    <a:pt x="435475" y="579560"/>
                  </a:moveTo>
                  <a:lnTo>
                    <a:pt x="544344" y="579560"/>
                  </a:lnTo>
                  <a:lnTo>
                    <a:pt x="544344" y="401148"/>
                  </a:lnTo>
                  <a:lnTo>
                    <a:pt x="435475" y="401148"/>
                  </a:lnTo>
                  <a:lnTo>
                    <a:pt x="435475" y="579560"/>
                  </a:lnTo>
                  <a:close/>
                </a:path>
                <a:path w="1415414" h="579755">
                  <a:moveTo>
                    <a:pt x="544344" y="579560"/>
                  </a:moveTo>
                  <a:lnTo>
                    <a:pt x="653213" y="579560"/>
                  </a:lnTo>
                  <a:lnTo>
                    <a:pt x="653213" y="133864"/>
                  </a:lnTo>
                  <a:lnTo>
                    <a:pt x="544344" y="133864"/>
                  </a:lnTo>
                  <a:lnTo>
                    <a:pt x="544344" y="579560"/>
                  </a:lnTo>
                  <a:close/>
                </a:path>
                <a:path w="1415414" h="579755">
                  <a:moveTo>
                    <a:pt x="653213" y="579560"/>
                  </a:moveTo>
                  <a:lnTo>
                    <a:pt x="762082" y="579560"/>
                  </a:lnTo>
                  <a:lnTo>
                    <a:pt x="762082" y="133864"/>
                  </a:lnTo>
                  <a:lnTo>
                    <a:pt x="653213" y="133864"/>
                  </a:lnTo>
                  <a:lnTo>
                    <a:pt x="653213" y="579560"/>
                  </a:lnTo>
                  <a:close/>
                </a:path>
                <a:path w="1415414" h="579755">
                  <a:moveTo>
                    <a:pt x="762082" y="579560"/>
                  </a:moveTo>
                  <a:lnTo>
                    <a:pt x="870951" y="579560"/>
                  </a:lnTo>
                  <a:lnTo>
                    <a:pt x="870951" y="0"/>
                  </a:lnTo>
                  <a:lnTo>
                    <a:pt x="762082" y="0"/>
                  </a:lnTo>
                  <a:lnTo>
                    <a:pt x="762082" y="579560"/>
                  </a:lnTo>
                  <a:close/>
                </a:path>
                <a:path w="1415414" h="579755">
                  <a:moveTo>
                    <a:pt x="870951" y="579560"/>
                  </a:moveTo>
                  <a:lnTo>
                    <a:pt x="979820" y="579560"/>
                  </a:lnTo>
                  <a:lnTo>
                    <a:pt x="979820" y="133864"/>
                  </a:lnTo>
                  <a:lnTo>
                    <a:pt x="870951" y="133864"/>
                  </a:lnTo>
                  <a:lnTo>
                    <a:pt x="870951" y="579560"/>
                  </a:lnTo>
                  <a:close/>
                </a:path>
                <a:path w="1415414" h="579755">
                  <a:moveTo>
                    <a:pt x="979820" y="579560"/>
                  </a:moveTo>
                  <a:lnTo>
                    <a:pt x="1088688" y="579560"/>
                  </a:lnTo>
                  <a:lnTo>
                    <a:pt x="1088688" y="311942"/>
                  </a:lnTo>
                  <a:lnTo>
                    <a:pt x="979820" y="311942"/>
                  </a:lnTo>
                  <a:lnTo>
                    <a:pt x="979820" y="579560"/>
                  </a:lnTo>
                  <a:close/>
                </a:path>
                <a:path w="1415414" h="579755">
                  <a:moveTo>
                    <a:pt x="1088688" y="579560"/>
                  </a:moveTo>
                  <a:lnTo>
                    <a:pt x="1197557" y="579560"/>
                  </a:lnTo>
                  <a:lnTo>
                    <a:pt x="1197557" y="490354"/>
                  </a:lnTo>
                  <a:lnTo>
                    <a:pt x="1088688" y="490354"/>
                  </a:lnTo>
                  <a:lnTo>
                    <a:pt x="1088688" y="579560"/>
                  </a:lnTo>
                  <a:close/>
                </a:path>
                <a:path w="1415414" h="579755">
                  <a:moveTo>
                    <a:pt x="1197557" y="579560"/>
                  </a:moveTo>
                  <a:lnTo>
                    <a:pt x="1306426" y="579560"/>
                  </a:lnTo>
                  <a:lnTo>
                    <a:pt x="1306426" y="445807"/>
                  </a:lnTo>
                  <a:lnTo>
                    <a:pt x="1197557" y="445807"/>
                  </a:lnTo>
                  <a:lnTo>
                    <a:pt x="1197557" y="579560"/>
                  </a:lnTo>
                  <a:close/>
                </a:path>
                <a:path w="1415414" h="579755">
                  <a:moveTo>
                    <a:pt x="1306426" y="579560"/>
                  </a:moveTo>
                  <a:lnTo>
                    <a:pt x="1415295" y="579560"/>
                  </a:lnTo>
                  <a:lnTo>
                    <a:pt x="1306426" y="579560"/>
                  </a:lnTo>
                  <a:close/>
                </a:path>
              </a:pathLst>
            </a:custGeom>
            <a:ln w="83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4" name="object 4"/>
            <p:cNvSpPr/>
            <p:nvPr/>
          </p:nvSpPr>
          <p:spPr>
            <a:xfrm>
              <a:off x="1252457" y="738761"/>
              <a:ext cx="2177415" cy="53340"/>
            </a:xfrm>
            <a:custGeom>
              <a:avLst/>
              <a:gdLst/>
              <a:ahLst/>
              <a:cxnLst/>
              <a:rect l="l" t="t" r="r" b="b"/>
              <a:pathLst>
                <a:path w="2177415" h="53340">
                  <a:moveTo>
                    <a:pt x="0" y="0"/>
                  </a:moveTo>
                  <a:lnTo>
                    <a:pt x="2177377" y="0"/>
                  </a:lnTo>
                </a:path>
                <a:path w="2177415" h="53340">
                  <a:moveTo>
                    <a:pt x="0" y="0"/>
                  </a:moveTo>
                  <a:lnTo>
                    <a:pt x="0" y="52768"/>
                  </a:lnTo>
                </a:path>
                <a:path w="2177415" h="53340">
                  <a:moveTo>
                    <a:pt x="217737" y="0"/>
                  </a:moveTo>
                  <a:lnTo>
                    <a:pt x="217737" y="52768"/>
                  </a:lnTo>
                </a:path>
                <a:path w="2177415" h="53340">
                  <a:moveTo>
                    <a:pt x="435475" y="0"/>
                  </a:moveTo>
                  <a:lnTo>
                    <a:pt x="435475" y="52768"/>
                  </a:lnTo>
                </a:path>
                <a:path w="2177415" h="53340">
                  <a:moveTo>
                    <a:pt x="653213" y="0"/>
                  </a:moveTo>
                  <a:lnTo>
                    <a:pt x="653213" y="52768"/>
                  </a:lnTo>
                </a:path>
                <a:path w="2177415" h="53340">
                  <a:moveTo>
                    <a:pt x="870951" y="0"/>
                  </a:moveTo>
                  <a:lnTo>
                    <a:pt x="870951" y="52768"/>
                  </a:lnTo>
                </a:path>
                <a:path w="2177415" h="53340">
                  <a:moveTo>
                    <a:pt x="1088688" y="0"/>
                  </a:moveTo>
                  <a:lnTo>
                    <a:pt x="1088688" y="52768"/>
                  </a:lnTo>
                </a:path>
                <a:path w="2177415" h="53340">
                  <a:moveTo>
                    <a:pt x="1306426" y="0"/>
                  </a:moveTo>
                  <a:lnTo>
                    <a:pt x="1306426" y="52768"/>
                  </a:lnTo>
                </a:path>
                <a:path w="2177415" h="53340">
                  <a:moveTo>
                    <a:pt x="1524164" y="0"/>
                  </a:moveTo>
                  <a:lnTo>
                    <a:pt x="1524164" y="52768"/>
                  </a:lnTo>
                </a:path>
                <a:path w="2177415" h="53340">
                  <a:moveTo>
                    <a:pt x="1741902" y="0"/>
                  </a:moveTo>
                  <a:lnTo>
                    <a:pt x="1741902" y="52768"/>
                  </a:lnTo>
                </a:path>
                <a:path w="2177415" h="53340">
                  <a:moveTo>
                    <a:pt x="1959640" y="0"/>
                  </a:moveTo>
                  <a:lnTo>
                    <a:pt x="1959640" y="52768"/>
                  </a:lnTo>
                </a:path>
                <a:path w="2177415" h="53340">
                  <a:moveTo>
                    <a:pt x="2177377" y="0"/>
                  </a:moveTo>
                  <a:lnTo>
                    <a:pt x="2177377" y="52768"/>
                  </a:lnTo>
                </a:path>
              </a:pathLst>
            </a:custGeom>
            <a:ln w="83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418804" y="247385"/>
            <a:ext cx="1259607" cy="238869"/>
          </a:xfrm>
          <a:prstGeom prst="rect">
            <a:avLst/>
          </a:prstGeom>
        </p:spPr>
        <p:txBody>
          <a:bodyPr vert="horz" wrap="square" lIns="0" tIns="25167" rIns="0" bIns="0" rtlCol="0">
            <a:spAutoFit/>
          </a:bodyPr>
          <a:lstStyle/>
          <a:p>
            <a:pPr marL="25168">
              <a:spcBef>
                <a:spcPts val="198"/>
              </a:spcBef>
            </a:pPr>
            <a:r>
              <a:rPr sz="1387" dirty="0">
                <a:latin typeface="Arial"/>
                <a:cs typeface="Arial"/>
              </a:rPr>
              <a:t>64−inch</a:t>
            </a:r>
            <a:r>
              <a:rPr sz="1387" spc="-10" dirty="0">
                <a:latin typeface="Arial"/>
                <a:cs typeface="Arial"/>
              </a:rPr>
              <a:t> </a:t>
            </a:r>
            <a:r>
              <a:rPr sz="1387" spc="-20" dirty="0">
                <a:latin typeface="Arial"/>
                <a:cs typeface="Arial"/>
              </a:rPr>
              <a:t>fathers</a:t>
            </a:r>
            <a:endParaRPr sz="1387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378259" y="2433258"/>
            <a:ext cx="3021295" cy="1250799"/>
          </a:xfrm>
          <a:custGeom>
            <a:avLst/>
            <a:gdLst/>
            <a:ahLst/>
            <a:cxnLst/>
            <a:rect l="l" t="t" r="r" b="b"/>
            <a:pathLst>
              <a:path w="1524635" h="631189">
                <a:moveTo>
                  <a:pt x="0" y="630661"/>
                </a:moveTo>
                <a:lnTo>
                  <a:pt x="108868" y="630661"/>
                </a:lnTo>
                <a:lnTo>
                  <a:pt x="0" y="630661"/>
                </a:lnTo>
                <a:close/>
              </a:path>
              <a:path w="1524635" h="631189">
                <a:moveTo>
                  <a:pt x="108868" y="630661"/>
                </a:moveTo>
                <a:lnTo>
                  <a:pt x="217737" y="630661"/>
                </a:lnTo>
                <a:lnTo>
                  <a:pt x="217737" y="611109"/>
                </a:lnTo>
                <a:lnTo>
                  <a:pt x="108868" y="611109"/>
                </a:lnTo>
                <a:lnTo>
                  <a:pt x="108868" y="630661"/>
                </a:lnTo>
                <a:close/>
              </a:path>
              <a:path w="1524635" h="631189">
                <a:moveTo>
                  <a:pt x="217737" y="630661"/>
                </a:moveTo>
                <a:lnTo>
                  <a:pt x="326606" y="630661"/>
                </a:lnTo>
                <a:lnTo>
                  <a:pt x="217737" y="630661"/>
                </a:lnTo>
                <a:close/>
              </a:path>
              <a:path w="1524635" h="631189">
                <a:moveTo>
                  <a:pt x="326606" y="630661"/>
                </a:moveTo>
                <a:lnTo>
                  <a:pt x="435475" y="630661"/>
                </a:lnTo>
                <a:lnTo>
                  <a:pt x="435475" y="591224"/>
                </a:lnTo>
                <a:lnTo>
                  <a:pt x="326606" y="591224"/>
                </a:lnTo>
                <a:lnTo>
                  <a:pt x="326606" y="630661"/>
                </a:lnTo>
                <a:close/>
              </a:path>
              <a:path w="1524635" h="631189">
                <a:moveTo>
                  <a:pt x="435475" y="630661"/>
                </a:moveTo>
                <a:lnTo>
                  <a:pt x="544344" y="630661"/>
                </a:lnTo>
                <a:lnTo>
                  <a:pt x="544344" y="571672"/>
                </a:lnTo>
                <a:lnTo>
                  <a:pt x="435475" y="571672"/>
                </a:lnTo>
                <a:lnTo>
                  <a:pt x="435475" y="630661"/>
                </a:lnTo>
                <a:close/>
              </a:path>
              <a:path w="1524635" h="631189">
                <a:moveTo>
                  <a:pt x="544344" y="630661"/>
                </a:moveTo>
                <a:lnTo>
                  <a:pt x="653213" y="630661"/>
                </a:lnTo>
                <a:lnTo>
                  <a:pt x="653213" y="492798"/>
                </a:lnTo>
                <a:lnTo>
                  <a:pt x="544344" y="492798"/>
                </a:lnTo>
                <a:lnTo>
                  <a:pt x="544344" y="630661"/>
                </a:lnTo>
                <a:close/>
              </a:path>
              <a:path w="1524635" h="631189">
                <a:moveTo>
                  <a:pt x="653213" y="630661"/>
                </a:moveTo>
                <a:lnTo>
                  <a:pt x="762082" y="630661"/>
                </a:lnTo>
                <a:lnTo>
                  <a:pt x="762082" y="295612"/>
                </a:lnTo>
                <a:lnTo>
                  <a:pt x="653213" y="295612"/>
                </a:lnTo>
                <a:lnTo>
                  <a:pt x="653213" y="630661"/>
                </a:lnTo>
                <a:close/>
              </a:path>
              <a:path w="1524635" h="631189">
                <a:moveTo>
                  <a:pt x="762082" y="630661"/>
                </a:moveTo>
                <a:lnTo>
                  <a:pt x="870951" y="630661"/>
                </a:lnTo>
                <a:lnTo>
                  <a:pt x="870951" y="98426"/>
                </a:lnTo>
                <a:lnTo>
                  <a:pt x="762082" y="98426"/>
                </a:lnTo>
                <a:lnTo>
                  <a:pt x="762082" y="630661"/>
                </a:lnTo>
                <a:close/>
              </a:path>
              <a:path w="1524635" h="631189">
                <a:moveTo>
                  <a:pt x="870951" y="630661"/>
                </a:moveTo>
                <a:lnTo>
                  <a:pt x="979820" y="630661"/>
                </a:lnTo>
                <a:lnTo>
                  <a:pt x="979820" y="0"/>
                </a:lnTo>
                <a:lnTo>
                  <a:pt x="870951" y="0"/>
                </a:lnTo>
                <a:lnTo>
                  <a:pt x="870951" y="630661"/>
                </a:lnTo>
                <a:close/>
              </a:path>
              <a:path w="1524635" h="631189">
                <a:moveTo>
                  <a:pt x="979820" y="630661"/>
                </a:moveTo>
                <a:lnTo>
                  <a:pt x="1088688" y="630661"/>
                </a:lnTo>
                <a:lnTo>
                  <a:pt x="1088688" y="276060"/>
                </a:lnTo>
                <a:lnTo>
                  <a:pt x="979820" y="276060"/>
                </a:lnTo>
                <a:lnTo>
                  <a:pt x="979820" y="630661"/>
                </a:lnTo>
                <a:close/>
              </a:path>
              <a:path w="1524635" h="631189">
                <a:moveTo>
                  <a:pt x="1088688" y="630661"/>
                </a:moveTo>
                <a:lnTo>
                  <a:pt x="1197557" y="630661"/>
                </a:lnTo>
                <a:lnTo>
                  <a:pt x="1197557" y="394038"/>
                </a:lnTo>
                <a:lnTo>
                  <a:pt x="1088688" y="394038"/>
                </a:lnTo>
                <a:lnTo>
                  <a:pt x="1088688" y="630661"/>
                </a:lnTo>
                <a:close/>
              </a:path>
              <a:path w="1524635" h="631189">
                <a:moveTo>
                  <a:pt x="1197557" y="630661"/>
                </a:moveTo>
                <a:lnTo>
                  <a:pt x="1306426" y="630661"/>
                </a:lnTo>
                <a:lnTo>
                  <a:pt x="1306426" y="433475"/>
                </a:lnTo>
                <a:lnTo>
                  <a:pt x="1197557" y="433475"/>
                </a:lnTo>
                <a:lnTo>
                  <a:pt x="1197557" y="630661"/>
                </a:lnTo>
                <a:close/>
              </a:path>
              <a:path w="1524635" h="631189">
                <a:moveTo>
                  <a:pt x="1306426" y="630661"/>
                </a:moveTo>
                <a:lnTo>
                  <a:pt x="1415295" y="630661"/>
                </a:lnTo>
                <a:lnTo>
                  <a:pt x="1415295" y="492798"/>
                </a:lnTo>
                <a:lnTo>
                  <a:pt x="1306426" y="492798"/>
                </a:lnTo>
                <a:lnTo>
                  <a:pt x="1306426" y="630661"/>
                </a:lnTo>
                <a:close/>
              </a:path>
              <a:path w="1524635" h="631189">
                <a:moveTo>
                  <a:pt x="1415295" y="630661"/>
                </a:moveTo>
                <a:lnTo>
                  <a:pt x="1524164" y="630661"/>
                </a:lnTo>
                <a:lnTo>
                  <a:pt x="1524164" y="591224"/>
                </a:lnTo>
                <a:lnTo>
                  <a:pt x="1415295" y="591224"/>
                </a:lnTo>
                <a:lnTo>
                  <a:pt x="1415295" y="630661"/>
                </a:lnTo>
                <a:close/>
              </a:path>
            </a:pathLst>
          </a:custGeom>
          <a:ln w="83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7" name="object 7"/>
          <p:cNvSpPr txBox="1"/>
          <p:nvPr/>
        </p:nvSpPr>
        <p:spPr>
          <a:xfrm>
            <a:off x="2362999" y="1639352"/>
            <a:ext cx="4561514" cy="1083075"/>
          </a:xfrm>
          <a:prstGeom prst="rect">
            <a:avLst/>
          </a:prstGeom>
        </p:spPr>
        <p:txBody>
          <a:bodyPr vert="horz" wrap="square" lIns="0" tIns="25167" rIns="0" bIns="0" rtlCol="0">
            <a:spAutoFit/>
          </a:bodyPr>
          <a:lstStyle/>
          <a:p>
            <a:pPr marL="25168">
              <a:lnSpc>
                <a:spcPts val="1605"/>
              </a:lnSpc>
              <a:spcBef>
                <a:spcPts val="198"/>
              </a:spcBef>
            </a:pPr>
            <a:r>
              <a:rPr sz="1387" dirty="0">
                <a:latin typeface="Arial"/>
                <a:cs typeface="Arial"/>
              </a:rPr>
              <a:t>60</a:t>
            </a:r>
            <a:r>
              <a:rPr sz="1387" spc="555" dirty="0">
                <a:latin typeface="Arial"/>
                <a:cs typeface="Arial"/>
              </a:rPr>
              <a:t>  </a:t>
            </a:r>
            <a:r>
              <a:rPr sz="1387" dirty="0">
                <a:latin typeface="Arial"/>
                <a:cs typeface="Arial"/>
              </a:rPr>
              <a:t>62</a:t>
            </a:r>
            <a:r>
              <a:rPr sz="1387" spc="555" dirty="0">
                <a:latin typeface="Arial"/>
                <a:cs typeface="Arial"/>
              </a:rPr>
              <a:t>  </a:t>
            </a:r>
            <a:r>
              <a:rPr sz="1387" dirty="0">
                <a:latin typeface="Arial"/>
                <a:cs typeface="Arial"/>
              </a:rPr>
              <a:t>64</a:t>
            </a:r>
            <a:r>
              <a:rPr sz="1387" spc="555" dirty="0">
                <a:latin typeface="Arial"/>
                <a:cs typeface="Arial"/>
              </a:rPr>
              <a:t>  </a:t>
            </a:r>
            <a:r>
              <a:rPr sz="1387" dirty="0">
                <a:latin typeface="Arial"/>
                <a:cs typeface="Arial"/>
              </a:rPr>
              <a:t>66</a:t>
            </a:r>
            <a:r>
              <a:rPr sz="1387" spc="555" dirty="0">
                <a:latin typeface="Arial"/>
                <a:cs typeface="Arial"/>
              </a:rPr>
              <a:t>  </a:t>
            </a:r>
            <a:r>
              <a:rPr sz="1387" dirty="0">
                <a:latin typeface="Arial"/>
                <a:cs typeface="Arial"/>
              </a:rPr>
              <a:t>68</a:t>
            </a:r>
            <a:r>
              <a:rPr sz="1387" spc="555" dirty="0">
                <a:latin typeface="Arial"/>
                <a:cs typeface="Arial"/>
              </a:rPr>
              <a:t>  </a:t>
            </a:r>
            <a:r>
              <a:rPr sz="1387" dirty="0">
                <a:latin typeface="Arial"/>
                <a:cs typeface="Arial"/>
              </a:rPr>
              <a:t>70</a:t>
            </a:r>
            <a:r>
              <a:rPr sz="1387" spc="555" dirty="0">
                <a:latin typeface="Arial"/>
                <a:cs typeface="Arial"/>
              </a:rPr>
              <a:t>  </a:t>
            </a:r>
            <a:r>
              <a:rPr sz="1387" dirty="0">
                <a:latin typeface="Arial"/>
                <a:cs typeface="Arial"/>
              </a:rPr>
              <a:t>72</a:t>
            </a:r>
            <a:r>
              <a:rPr sz="1387" spc="555" dirty="0">
                <a:latin typeface="Arial"/>
                <a:cs typeface="Arial"/>
              </a:rPr>
              <a:t>  </a:t>
            </a:r>
            <a:r>
              <a:rPr sz="1387" dirty="0">
                <a:latin typeface="Arial"/>
                <a:cs typeface="Arial"/>
              </a:rPr>
              <a:t>74</a:t>
            </a:r>
            <a:r>
              <a:rPr sz="1387" spc="555" dirty="0">
                <a:latin typeface="Arial"/>
                <a:cs typeface="Arial"/>
              </a:rPr>
              <a:t>  </a:t>
            </a:r>
            <a:r>
              <a:rPr sz="1387" dirty="0">
                <a:latin typeface="Arial"/>
                <a:cs typeface="Arial"/>
              </a:rPr>
              <a:t>76</a:t>
            </a:r>
            <a:r>
              <a:rPr sz="1387" spc="555" dirty="0">
                <a:latin typeface="Arial"/>
                <a:cs typeface="Arial"/>
              </a:rPr>
              <a:t>  </a:t>
            </a:r>
            <a:r>
              <a:rPr sz="1387" dirty="0">
                <a:latin typeface="Arial"/>
                <a:cs typeface="Arial"/>
              </a:rPr>
              <a:t>78</a:t>
            </a:r>
            <a:r>
              <a:rPr sz="1387" spc="555" dirty="0">
                <a:latin typeface="Arial"/>
                <a:cs typeface="Arial"/>
              </a:rPr>
              <a:t>  </a:t>
            </a:r>
            <a:r>
              <a:rPr sz="1387" spc="-149" dirty="0">
                <a:latin typeface="Arial"/>
                <a:cs typeface="Arial"/>
              </a:rPr>
              <a:t>80</a:t>
            </a:r>
            <a:endParaRPr sz="1387">
              <a:latin typeface="Arial"/>
              <a:cs typeface="Arial"/>
            </a:endParaRPr>
          </a:p>
          <a:p>
            <a:pPr marL="1235729">
              <a:lnSpc>
                <a:spcPts val="1722"/>
              </a:lnSpc>
            </a:pPr>
            <a:r>
              <a:rPr sz="1486" dirty="0">
                <a:latin typeface="Arial"/>
                <a:cs typeface="Arial"/>
              </a:rPr>
              <a:t>Son's</a:t>
            </a:r>
            <a:r>
              <a:rPr sz="1486" spc="208" dirty="0">
                <a:latin typeface="Arial"/>
                <a:cs typeface="Arial"/>
              </a:rPr>
              <a:t> </a:t>
            </a:r>
            <a:r>
              <a:rPr sz="1486" dirty="0">
                <a:latin typeface="Arial"/>
                <a:cs typeface="Arial"/>
              </a:rPr>
              <a:t>Height</a:t>
            </a:r>
            <a:r>
              <a:rPr sz="1486" spc="218" dirty="0">
                <a:latin typeface="Arial"/>
                <a:cs typeface="Arial"/>
              </a:rPr>
              <a:t> </a:t>
            </a:r>
            <a:r>
              <a:rPr sz="1486" spc="-20" dirty="0">
                <a:latin typeface="Arial"/>
                <a:cs typeface="Arial"/>
              </a:rPr>
              <a:t>(inches)</a:t>
            </a:r>
            <a:endParaRPr sz="1486">
              <a:latin typeface="Arial"/>
              <a:cs typeface="Arial"/>
            </a:endParaRPr>
          </a:p>
          <a:p>
            <a:pPr>
              <a:spcBef>
                <a:spcPts val="1466"/>
              </a:spcBef>
            </a:pPr>
            <a:endParaRPr sz="1486">
              <a:latin typeface="Arial"/>
              <a:cs typeface="Arial"/>
            </a:endParaRPr>
          </a:p>
          <a:p>
            <a:pPr marR="255451" algn="r"/>
            <a:r>
              <a:rPr sz="1387" dirty="0">
                <a:latin typeface="Arial"/>
                <a:cs typeface="Arial"/>
              </a:rPr>
              <a:t>67−inch</a:t>
            </a:r>
            <a:r>
              <a:rPr sz="1387" spc="-10" dirty="0">
                <a:latin typeface="Arial"/>
                <a:cs typeface="Arial"/>
              </a:rPr>
              <a:t> </a:t>
            </a:r>
            <a:r>
              <a:rPr sz="1387" spc="-20" dirty="0">
                <a:latin typeface="Arial"/>
                <a:cs typeface="Arial"/>
              </a:rPr>
              <a:t>fathers</a:t>
            </a:r>
            <a:endParaRPr sz="1387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486129" y="3683010"/>
            <a:ext cx="4314877" cy="105701"/>
          </a:xfrm>
          <a:custGeom>
            <a:avLst/>
            <a:gdLst/>
            <a:ahLst/>
            <a:cxnLst/>
            <a:rect l="l" t="t" r="r" b="b"/>
            <a:pathLst>
              <a:path w="2177415" h="53339">
                <a:moveTo>
                  <a:pt x="0" y="0"/>
                </a:moveTo>
                <a:lnTo>
                  <a:pt x="2177377" y="0"/>
                </a:lnTo>
              </a:path>
              <a:path w="2177415" h="53339">
                <a:moveTo>
                  <a:pt x="0" y="0"/>
                </a:moveTo>
                <a:lnTo>
                  <a:pt x="0" y="52768"/>
                </a:lnTo>
              </a:path>
              <a:path w="2177415" h="53339">
                <a:moveTo>
                  <a:pt x="217737" y="0"/>
                </a:moveTo>
                <a:lnTo>
                  <a:pt x="217737" y="52768"/>
                </a:lnTo>
              </a:path>
              <a:path w="2177415" h="53339">
                <a:moveTo>
                  <a:pt x="435475" y="0"/>
                </a:moveTo>
                <a:lnTo>
                  <a:pt x="435475" y="52768"/>
                </a:lnTo>
              </a:path>
              <a:path w="2177415" h="53339">
                <a:moveTo>
                  <a:pt x="653213" y="0"/>
                </a:moveTo>
                <a:lnTo>
                  <a:pt x="653213" y="52768"/>
                </a:lnTo>
              </a:path>
              <a:path w="2177415" h="53339">
                <a:moveTo>
                  <a:pt x="870951" y="0"/>
                </a:moveTo>
                <a:lnTo>
                  <a:pt x="870951" y="52768"/>
                </a:lnTo>
              </a:path>
              <a:path w="2177415" h="53339">
                <a:moveTo>
                  <a:pt x="1088688" y="0"/>
                </a:moveTo>
                <a:lnTo>
                  <a:pt x="1088688" y="52768"/>
                </a:lnTo>
              </a:path>
              <a:path w="2177415" h="53339">
                <a:moveTo>
                  <a:pt x="1306426" y="0"/>
                </a:moveTo>
                <a:lnTo>
                  <a:pt x="1306426" y="52768"/>
                </a:lnTo>
              </a:path>
              <a:path w="2177415" h="53339">
                <a:moveTo>
                  <a:pt x="1524164" y="0"/>
                </a:moveTo>
                <a:lnTo>
                  <a:pt x="1524164" y="52768"/>
                </a:lnTo>
              </a:path>
              <a:path w="2177415" h="53339">
                <a:moveTo>
                  <a:pt x="1741902" y="0"/>
                </a:moveTo>
                <a:lnTo>
                  <a:pt x="1741902" y="52768"/>
                </a:lnTo>
              </a:path>
              <a:path w="2177415" h="53339">
                <a:moveTo>
                  <a:pt x="1959640" y="0"/>
                </a:moveTo>
                <a:lnTo>
                  <a:pt x="1959640" y="52768"/>
                </a:lnTo>
              </a:path>
              <a:path w="2177415" h="53339">
                <a:moveTo>
                  <a:pt x="2177377" y="0"/>
                </a:moveTo>
                <a:lnTo>
                  <a:pt x="2177377" y="52768"/>
                </a:lnTo>
              </a:path>
            </a:pathLst>
          </a:custGeom>
          <a:ln w="83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9" name="object 9"/>
          <p:cNvSpPr/>
          <p:nvPr/>
        </p:nvSpPr>
        <p:spPr>
          <a:xfrm>
            <a:off x="2378258" y="4833478"/>
            <a:ext cx="4099700" cy="1069596"/>
          </a:xfrm>
          <a:custGeom>
            <a:avLst/>
            <a:gdLst/>
            <a:ahLst/>
            <a:cxnLst/>
            <a:rect l="l" t="t" r="r" b="b"/>
            <a:pathLst>
              <a:path w="2068829" h="539750">
                <a:moveTo>
                  <a:pt x="0" y="539234"/>
                </a:moveTo>
                <a:lnTo>
                  <a:pt x="108868" y="539234"/>
                </a:lnTo>
                <a:lnTo>
                  <a:pt x="0" y="539234"/>
                </a:lnTo>
                <a:close/>
              </a:path>
              <a:path w="2068829" h="539750">
                <a:moveTo>
                  <a:pt x="108868" y="539234"/>
                </a:moveTo>
                <a:lnTo>
                  <a:pt x="217737" y="539234"/>
                </a:lnTo>
                <a:lnTo>
                  <a:pt x="108868" y="539234"/>
                </a:lnTo>
                <a:close/>
              </a:path>
              <a:path w="2068829" h="539750">
                <a:moveTo>
                  <a:pt x="217737" y="539234"/>
                </a:moveTo>
                <a:lnTo>
                  <a:pt x="326606" y="539234"/>
                </a:lnTo>
                <a:lnTo>
                  <a:pt x="217737" y="539234"/>
                </a:lnTo>
                <a:close/>
              </a:path>
              <a:path w="2068829" h="539750">
                <a:moveTo>
                  <a:pt x="326606" y="539234"/>
                </a:moveTo>
                <a:lnTo>
                  <a:pt x="435475" y="539234"/>
                </a:lnTo>
                <a:lnTo>
                  <a:pt x="326606" y="539234"/>
                </a:lnTo>
                <a:close/>
              </a:path>
              <a:path w="2068829" h="539750">
                <a:moveTo>
                  <a:pt x="435475" y="539234"/>
                </a:moveTo>
                <a:lnTo>
                  <a:pt x="544344" y="539234"/>
                </a:lnTo>
                <a:lnTo>
                  <a:pt x="435475" y="539234"/>
                </a:lnTo>
                <a:close/>
              </a:path>
              <a:path w="2068829" h="539750">
                <a:moveTo>
                  <a:pt x="544344" y="539234"/>
                </a:moveTo>
                <a:lnTo>
                  <a:pt x="653213" y="539234"/>
                </a:lnTo>
                <a:lnTo>
                  <a:pt x="653213" y="492465"/>
                </a:lnTo>
                <a:lnTo>
                  <a:pt x="544344" y="492465"/>
                </a:lnTo>
                <a:lnTo>
                  <a:pt x="544344" y="539234"/>
                </a:lnTo>
                <a:close/>
              </a:path>
              <a:path w="2068829" h="539750">
                <a:moveTo>
                  <a:pt x="653213" y="539234"/>
                </a:moveTo>
                <a:lnTo>
                  <a:pt x="762082" y="539234"/>
                </a:lnTo>
                <a:lnTo>
                  <a:pt x="762082" y="492465"/>
                </a:lnTo>
                <a:lnTo>
                  <a:pt x="653213" y="492465"/>
                </a:lnTo>
                <a:lnTo>
                  <a:pt x="653213" y="539234"/>
                </a:lnTo>
                <a:close/>
              </a:path>
              <a:path w="2068829" h="539750">
                <a:moveTo>
                  <a:pt x="762082" y="539234"/>
                </a:moveTo>
                <a:lnTo>
                  <a:pt x="870951" y="539234"/>
                </a:lnTo>
                <a:lnTo>
                  <a:pt x="870951" y="210961"/>
                </a:lnTo>
                <a:lnTo>
                  <a:pt x="762082" y="210961"/>
                </a:lnTo>
                <a:lnTo>
                  <a:pt x="762082" y="539234"/>
                </a:lnTo>
                <a:close/>
              </a:path>
              <a:path w="2068829" h="539750">
                <a:moveTo>
                  <a:pt x="870951" y="539234"/>
                </a:moveTo>
                <a:lnTo>
                  <a:pt x="979820" y="539234"/>
                </a:lnTo>
                <a:lnTo>
                  <a:pt x="979820" y="234401"/>
                </a:lnTo>
                <a:lnTo>
                  <a:pt x="870951" y="234401"/>
                </a:lnTo>
                <a:lnTo>
                  <a:pt x="870951" y="539234"/>
                </a:lnTo>
                <a:close/>
              </a:path>
              <a:path w="2068829" h="539750">
                <a:moveTo>
                  <a:pt x="979820" y="539234"/>
                </a:moveTo>
                <a:lnTo>
                  <a:pt x="1088688" y="539234"/>
                </a:lnTo>
                <a:lnTo>
                  <a:pt x="1088688" y="0"/>
                </a:lnTo>
                <a:lnTo>
                  <a:pt x="979820" y="0"/>
                </a:lnTo>
                <a:lnTo>
                  <a:pt x="979820" y="539234"/>
                </a:lnTo>
                <a:close/>
              </a:path>
              <a:path w="2068829" h="539750">
                <a:moveTo>
                  <a:pt x="1088688" y="539234"/>
                </a:moveTo>
                <a:lnTo>
                  <a:pt x="1197557" y="539234"/>
                </a:lnTo>
                <a:lnTo>
                  <a:pt x="1197557" y="93760"/>
                </a:lnTo>
                <a:lnTo>
                  <a:pt x="1088688" y="93760"/>
                </a:lnTo>
                <a:lnTo>
                  <a:pt x="1088688" y="539234"/>
                </a:lnTo>
                <a:close/>
              </a:path>
              <a:path w="2068829" h="539750">
                <a:moveTo>
                  <a:pt x="1197557" y="539234"/>
                </a:moveTo>
                <a:lnTo>
                  <a:pt x="1306426" y="539234"/>
                </a:lnTo>
                <a:lnTo>
                  <a:pt x="1306426" y="23329"/>
                </a:lnTo>
                <a:lnTo>
                  <a:pt x="1197557" y="23329"/>
                </a:lnTo>
                <a:lnTo>
                  <a:pt x="1197557" y="539234"/>
                </a:lnTo>
                <a:close/>
              </a:path>
              <a:path w="2068829" h="539750">
                <a:moveTo>
                  <a:pt x="1306426" y="539234"/>
                </a:moveTo>
                <a:lnTo>
                  <a:pt x="1415295" y="539234"/>
                </a:lnTo>
                <a:lnTo>
                  <a:pt x="1415295" y="281392"/>
                </a:lnTo>
                <a:lnTo>
                  <a:pt x="1306426" y="281392"/>
                </a:lnTo>
                <a:lnTo>
                  <a:pt x="1306426" y="539234"/>
                </a:lnTo>
                <a:close/>
              </a:path>
              <a:path w="2068829" h="539750">
                <a:moveTo>
                  <a:pt x="1415295" y="539234"/>
                </a:moveTo>
                <a:lnTo>
                  <a:pt x="1524164" y="539234"/>
                </a:lnTo>
                <a:lnTo>
                  <a:pt x="1524164" y="398593"/>
                </a:lnTo>
                <a:lnTo>
                  <a:pt x="1415295" y="398593"/>
                </a:lnTo>
                <a:lnTo>
                  <a:pt x="1415295" y="539234"/>
                </a:lnTo>
                <a:close/>
              </a:path>
              <a:path w="2068829" h="539750">
                <a:moveTo>
                  <a:pt x="1524164" y="539234"/>
                </a:moveTo>
                <a:lnTo>
                  <a:pt x="1633033" y="539234"/>
                </a:lnTo>
                <a:lnTo>
                  <a:pt x="1633033" y="492465"/>
                </a:lnTo>
                <a:lnTo>
                  <a:pt x="1524164" y="492465"/>
                </a:lnTo>
                <a:lnTo>
                  <a:pt x="1524164" y="539234"/>
                </a:lnTo>
                <a:close/>
              </a:path>
              <a:path w="2068829" h="539750">
                <a:moveTo>
                  <a:pt x="1633033" y="539234"/>
                </a:moveTo>
                <a:lnTo>
                  <a:pt x="1741902" y="539234"/>
                </a:lnTo>
                <a:lnTo>
                  <a:pt x="1633033" y="539234"/>
                </a:lnTo>
                <a:close/>
              </a:path>
              <a:path w="2068829" h="539750">
                <a:moveTo>
                  <a:pt x="1741902" y="539234"/>
                </a:moveTo>
                <a:lnTo>
                  <a:pt x="1850771" y="539234"/>
                </a:lnTo>
                <a:lnTo>
                  <a:pt x="1741902" y="539234"/>
                </a:lnTo>
                <a:close/>
              </a:path>
              <a:path w="2068829" h="539750">
                <a:moveTo>
                  <a:pt x="1850771" y="539234"/>
                </a:moveTo>
                <a:lnTo>
                  <a:pt x="1959640" y="539234"/>
                </a:lnTo>
                <a:lnTo>
                  <a:pt x="1959640" y="515794"/>
                </a:lnTo>
                <a:lnTo>
                  <a:pt x="1850771" y="515794"/>
                </a:lnTo>
                <a:lnTo>
                  <a:pt x="1850771" y="539234"/>
                </a:lnTo>
                <a:close/>
              </a:path>
              <a:path w="2068829" h="539750">
                <a:moveTo>
                  <a:pt x="1959640" y="539234"/>
                </a:moveTo>
                <a:lnTo>
                  <a:pt x="2068508" y="539234"/>
                </a:lnTo>
                <a:lnTo>
                  <a:pt x="2068508" y="515794"/>
                </a:lnTo>
                <a:lnTo>
                  <a:pt x="1959640" y="515794"/>
                </a:lnTo>
                <a:lnTo>
                  <a:pt x="1959640" y="539234"/>
                </a:lnTo>
                <a:close/>
              </a:path>
            </a:pathLst>
          </a:custGeom>
          <a:ln w="83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0" name="object 10"/>
          <p:cNvSpPr txBox="1"/>
          <p:nvPr/>
        </p:nvSpPr>
        <p:spPr>
          <a:xfrm>
            <a:off x="2362999" y="3858393"/>
            <a:ext cx="4561514" cy="1083075"/>
          </a:xfrm>
          <a:prstGeom prst="rect">
            <a:avLst/>
          </a:prstGeom>
        </p:spPr>
        <p:txBody>
          <a:bodyPr vert="horz" wrap="square" lIns="0" tIns="25167" rIns="0" bIns="0" rtlCol="0">
            <a:spAutoFit/>
          </a:bodyPr>
          <a:lstStyle/>
          <a:p>
            <a:pPr marL="25168">
              <a:lnSpc>
                <a:spcPts val="1605"/>
              </a:lnSpc>
              <a:spcBef>
                <a:spcPts val="198"/>
              </a:spcBef>
            </a:pPr>
            <a:r>
              <a:rPr sz="1387" dirty="0">
                <a:latin typeface="Arial"/>
                <a:cs typeface="Arial"/>
              </a:rPr>
              <a:t>60</a:t>
            </a:r>
            <a:r>
              <a:rPr sz="1387" spc="555" dirty="0">
                <a:latin typeface="Arial"/>
                <a:cs typeface="Arial"/>
              </a:rPr>
              <a:t>  </a:t>
            </a:r>
            <a:r>
              <a:rPr sz="1387" dirty="0">
                <a:latin typeface="Arial"/>
                <a:cs typeface="Arial"/>
              </a:rPr>
              <a:t>62</a:t>
            </a:r>
            <a:r>
              <a:rPr sz="1387" spc="555" dirty="0">
                <a:latin typeface="Arial"/>
                <a:cs typeface="Arial"/>
              </a:rPr>
              <a:t>  </a:t>
            </a:r>
            <a:r>
              <a:rPr sz="1387" dirty="0">
                <a:latin typeface="Arial"/>
                <a:cs typeface="Arial"/>
              </a:rPr>
              <a:t>64</a:t>
            </a:r>
            <a:r>
              <a:rPr sz="1387" spc="555" dirty="0">
                <a:latin typeface="Arial"/>
                <a:cs typeface="Arial"/>
              </a:rPr>
              <a:t>  </a:t>
            </a:r>
            <a:r>
              <a:rPr sz="1387" dirty="0">
                <a:latin typeface="Arial"/>
                <a:cs typeface="Arial"/>
              </a:rPr>
              <a:t>66</a:t>
            </a:r>
            <a:r>
              <a:rPr sz="1387" spc="555" dirty="0">
                <a:latin typeface="Arial"/>
                <a:cs typeface="Arial"/>
              </a:rPr>
              <a:t>  </a:t>
            </a:r>
            <a:r>
              <a:rPr sz="1387" dirty="0">
                <a:latin typeface="Arial"/>
                <a:cs typeface="Arial"/>
              </a:rPr>
              <a:t>68</a:t>
            </a:r>
            <a:r>
              <a:rPr sz="1387" spc="555" dirty="0">
                <a:latin typeface="Arial"/>
                <a:cs typeface="Arial"/>
              </a:rPr>
              <a:t>  </a:t>
            </a:r>
            <a:r>
              <a:rPr sz="1387" dirty="0">
                <a:latin typeface="Arial"/>
                <a:cs typeface="Arial"/>
              </a:rPr>
              <a:t>70</a:t>
            </a:r>
            <a:r>
              <a:rPr sz="1387" spc="555" dirty="0">
                <a:latin typeface="Arial"/>
                <a:cs typeface="Arial"/>
              </a:rPr>
              <a:t>  </a:t>
            </a:r>
            <a:r>
              <a:rPr sz="1387" dirty="0">
                <a:latin typeface="Arial"/>
                <a:cs typeface="Arial"/>
              </a:rPr>
              <a:t>72</a:t>
            </a:r>
            <a:r>
              <a:rPr sz="1387" spc="555" dirty="0">
                <a:latin typeface="Arial"/>
                <a:cs typeface="Arial"/>
              </a:rPr>
              <a:t>  </a:t>
            </a:r>
            <a:r>
              <a:rPr sz="1387" dirty="0">
                <a:latin typeface="Arial"/>
                <a:cs typeface="Arial"/>
              </a:rPr>
              <a:t>74</a:t>
            </a:r>
            <a:r>
              <a:rPr sz="1387" spc="555" dirty="0">
                <a:latin typeface="Arial"/>
                <a:cs typeface="Arial"/>
              </a:rPr>
              <a:t>  </a:t>
            </a:r>
            <a:r>
              <a:rPr sz="1387" dirty="0">
                <a:latin typeface="Arial"/>
                <a:cs typeface="Arial"/>
              </a:rPr>
              <a:t>76</a:t>
            </a:r>
            <a:r>
              <a:rPr sz="1387" spc="555" dirty="0">
                <a:latin typeface="Arial"/>
                <a:cs typeface="Arial"/>
              </a:rPr>
              <a:t>  </a:t>
            </a:r>
            <a:r>
              <a:rPr sz="1387" dirty="0">
                <a:latin typeface="Arial"/>
                <a:cs typeface="Arial"/>
              </a:rPr>
              <a:t>78</a:t>
            </a:r>
            <a:r>
              <a:rPr sz="1387" spc="555" dirty="0">
                <a:latin typeface="Arial"/>
                <a:cs typeface="Arial"/>
              </a:rPr>
              <a:t>  </a:t>
            </a:r>
            <a:r>
              <a:rPr sz="1387" spc="-149" dirty="0">
                <a:latin typeface="Arial"/>
                <a:cs typeface="Arial"/>
              </a:rPr>
              <a:t>80</a:t>
            </a:r>
            <a:endParaRPr sz="1387">
              <a:latin typeface="Arial"/>
              <a:cs typeface="Arial"/>
            </a:endParaRPr>
          </a:p>
          <a:p>
            <a:pPr marL="1235729">
              <a:lnSpc>
                <a:spcPts val="1722"/>
              </a:lnSpc>
            </a:pPr>
            <a:r>
              <a:rPr sz="1486" dirty="0">
                <a:latin typeface="Arial"/>
                <a:cs typeface="Arial"/>
              </a:rPr>
              <a:t>Son's</a:t>
            </a:r>
            <a:r>
              <a:rPr sz="1486" spc="208" dirty="0">
                <a:latin typeface="Arial"/>
                <a:cs typeface="Arial"/>
              </a:rPr>
              <a:t> </a:t>
            </a:r>
            <a:r>
              <a:rPr sz="1486" dirty="0">
                <a:latin typeface="Arial"/>
                <a:cs typeface="Arial"/>
              </a:rPr>
              <a:t>Height</a:t>
            </a:r>
            <a:r>
              <a:rPr sz="1486" spc="218" dirty="0">
                <a:latin typeface="Arial"/>
                <a:cs typeface="Arial"/>
              </a:rPr>
              <a:t> </a:t>
            </a:r>
            <a:r>
              <a:rPr sz="1486" spc="-20" dirty="0">
                <a:latin typeface="Arial"/>
                <a:cs typeface="Arial"/>
              </a:rPr>
              <a:t>(inches)</a:t>
            </a:r>
            <a:endParaRPr sz="1486">
              <a:latin typeface="Arial"/>
              <a:cs typeface="Arial"/>
            </a:endParaRPr>
          </a:p>
          <a:p>
            <a:pPr>
              <a:spcBef>
                <a:spcPts val="1466"/>
              </a:spcBef>
            </a:pPr>
            <a:endParaRPr sz="1486">
              <a:latin typeface="Arial"/>
              <a:cs typeface="Arial"/>
            </a:endParaRPr>
          </a:p>
          <a:p>
            <a:pPr marR="255451" algn="r"/>
            <a:r>
              <a:rPr sz="1387" dirty="0">
                <a:latin typeface="Arial"/>
                <a:cs typeface="Arial"/>
              </a:rPr>
              <a:t>70−inch</a:t>
            </a:r>
            <a:r>
              <a:rPr sz="1387" spc="-10" dirty="0">
                <a:latin typeface="Arial"/>
                <a:cs typeface="Arial"/>
              </a:rPr>
              <a:t> </a:t>
            </a:r>
            <a:r>
              <a:rPr sz="1387" spc="-20" dirty="0">
                <a:latin typeface="Arial"/>
                <a:cs typeface="Arial"/>
              </a:rPr>
              <a:t>fathers</a:t>
            </a:r>
            <a:endParaRPr sz="1387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486129" y="5902052"/>
            <a:ext cx="4314877" cy="105701"/>
          </a:xfrm>
          <a:custGeom>
            <a:avLst/>
            <a:gdLst/>
            <a:ahLst/>
            <a:cxnLst/>
            <a:rect l="l" t="t" r="r" b="b"/>
            <a:pathLst>
              <a:path w="2177415" h="53339">
                <a:moveTo>
                  <a:pt x="0" y="0"/>
                </a:moveTo>
                <a:lnTo>
                  <a:pt x="2177377" y="0"/>
                </a:lnTo>
              </a:path>
              <a:path w="2177415" h="53339">
                <a:moveTo>
                  <a:pt x="0" y="0"/>
                </a:moveTo>
                <a:lnTo>
                  <a:pt x="0" y="52768"/>
                </a:lnTo>
              </a:path>
              <a:path w="2177415" h="53339">
                <a:moveTo>
                  <a:pt x="217737" y="0"/>
                </a:moveTo>
                <a:lnTo>
                  <a:pt x="217737" y="52768"/>
                </a:lnTo>
              </a:path>
              <a:path w="2177415" h="53339">
                <a:moveTo>
                  <a:pt x="435475" y="0"/>
                </a:moveTo>
                <a:lnTo>
                  <a:pt x="435475" y="52768"/>
                </a:lnTo>
              </a:path>
              <a:path w="2177415" h="53339">
                <a:moveTo>
                  <a:pt x="653213" y="0"/>
                </a:moveTo>
                <a:lnTo>
                  <a:pt x="653213" y="52768"/>
                </a:lnTo>
              </a:path>
              <a:path w="2177415" h="53339">
                <a:moveTo>
                  <a:pt x="870951" y="0"/>
                </a:moveTo>
                <a:lnTo>
                  <a:pt x="870951" y="52768"/>
                </a:lnTo>
              </a:path>
              <a:path w="2177415" h="53339">
                <a:moveTo>
                  <a:pt x="1088688" y="0"/>
                </a:moveTo>
                <a:lnTo>
                  <a:pt x="1088688" y="52768"/>
                </a:lnTo>
              </a:path>
              <a:path w="2177415" h="53339">
                <a:moveTo>
                  <a:pt x="1306426" y="0"/>
                </a:moveTo>
                <a:lnTo>
                  <a:pt x="1306426" y="52768"/>
                </a:lnTo>
              </a:path>
              <a:path w="2177415" h="53339">
                <a:moveTo>
                  <a:pt x="1524164" y="0"/>
                </a:moveTo>
                <a:lnTo>
                  <a:pt x="1524164" y="52768"/>
                </a:lnTo>
              </a:path>
              <a:path w="2177415" h="53339">
                <a:moveTo>
                  <a:pt x="1741902" y="0"/>
                </a:moveTo>
                <a:lnTo>
                  <a:pt x="1741902" y="52768"/>
                </a:lnTo>
              </a:path>
              <a:path w="2177415" h="53339">
                <a:moveTo>
                  <a:pt x="1959640" y="0"/>
                </a:moveTo>
                <a:lnTo>
                  <a:pt x="1959640" y="52768"/>
                </a:lnTo>
              </a:path>
              <a:path w="2177415" h="53339">
                <a:moveTo>
                  <a:pt x="2177377" y="0"/>
                </a:moveTo>
                <a:lnTo>
                  <a:pt x="2177377" y="52768"/>
                </a:lnTo>
              </a:path>
            </a:pathLst>
          </a:custGeom>
          <a:ln w="83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2" name="object 12"/>
          <p:cNvSpPr txBox="1"/>
          <p:nvPr/>
        </p:nvSpPr>
        <p:spPr>
          <a:xfrm>
            <a:off x="2362999" y="6077435"/>
            <a:ext cx="4561514" cy="448606"/>
          </a:xfrm>
          <a:prstGeom prst="rect">
            <a:avLst/>
          </a:prstGeom>
        </p:spPr>
        <p:txBody>
          <a:bodyPr vert="horz" wrap="square" lIns="0" tIns="25167" rIns="0" bIns="0" rtlCol="0">
            <a:spAutoFit/>
          </a:bodyPr>
          <a:lstStyle/>
          <a:p>
            <a:pPr marL="25168">
              <a:lnSpc>
                <a:spcPts val="1605"/>
              </a:lnSpc>
              <a:spcBef>
                <a:spcPts val="198"/>
              </a:spcBef>
            </a:pPr>
            <a:r>
              <a:rPr sz="1387" dirty="0">
                <a:latin typeface="Arial"/>
                <a:cs typeface="Arial"/>
              </a:rPr>
              <a:t>60</a:t>
            </a:r>
            <a:r>
              <a:rPr sz="1387" spc="555" dirty="0">
                <a:latin typeface="Arial"/>
                <a:cs typeface="Arial"/>
              </a:rPr>
              <a:t>  </a:t>
            </a:r>
            <a:r>
              <a:rPr sz="1387" dirty="0">
                <a:latin typeface="Arial"/>
                <a:cs typeface="Arial"/>
              </a:rPr>
              <a:t>62</a:t>
            </a:r>
            <a:r>
              <a:rPr sz="1387" spc="555" dirty="0">
                <a:latin typeface="Arial"/>
                <a:cs typeface="Arial"/>
              </a:rPr>
              <a:t>  </a:t>
            </a:r>
            <a:r>
              <a:rPr sz="1387" dirty="0">
                <a:latin typeface="Arial"/>
                <a:cs typeface="Arial"/>
              </a:rPr>
              <a:t>64</a:t>
            </a:r>
            <a:r>
              <a:rPr sz="1387" spc="555" dirty="0">
                <a:latin typeface="Arial"/>
                <a:cs typeface="Arial"/>
              </a:rPr>
              <a:t>  </a:t>
            </a:r>
            <a:r>
              <a:rPr sz="1387" dirty="0">
                <a:latin typeface="Arial"/>
                <a:cs typeface="Arial"/>
              </a:rPr>
              <a:t>66</a:t>
            </a:r>
            <a:r>
              <a:rPr sz="1387" spc="555" dirty="0">
                <a:latin typeface="Arial"/>
                <a:cs typeface="Arial"/>
              </a:rPr>
              <a:t>  </a:t>
            </a:r>
            <a:r>
              <a:rPr sz="1387" dirty="0">
                <a:latin typeface="Arial"/>
                <a:cs typeface="Arial"/>
              </a:rPr>
              <a:t>68</a:t>
            </a:r>
            <a:r>
              <a:rPr sz="1387" spc="555" dirty="0">
                <a:latin typeface="Arial"/>
                <a:cs typeface="Arial"/>
              </a:rPr>
              <a:t>  </a:t>
            </a:r>
            <a:r>
              <a:rPr sz="1387" dirty="0">
                <a:latin typeface="Arial"/>
                <a:cs typeface="Arial"/>
              </a:rPr>
              <a:t>70</a:t>
            </a:r>
            <a:r>
              <a:rPr sz="1387" spc="555" dirty="0">
                <a:latin typeface="Arial"/>
                <a:cs typeface="Arial"/>
              </a:rPr>
              <a:t>  </a:t>
            </a:r>
            <a:r>
              <a:rPr sz="1387" dirty="0">
                <a:latin typeface="Arial"/>
                <a:cs typeface="Arial"/>
              </a:rPr>
              <a:t>72</a:t>
            </a:r>
            <a:r>
              <a:rPr sz="1387" spc="555" dirty="0">
                <a:latin typeface="Arial"/>
                <a:cs typeface="Arial"/>
              </a:rPr>
              <a:t>  </a:t>
            </a:r>
            <a:r>
              <a:rPr sz="1387" dirty="0">
                <a:latin typeface="Arial"/>
                <a:cs typeface="Arial"/>
              </a:rPr>
              <a:t>74</a:t>
            </a:r>
            <a:r>
              <a:rPr sz="1387" spc="555" dirty="0">
                <a:latin typeface="Arial"/>
                <a:cs typeface="Arial"/>
              </a:rPr>
              <a:t>  </a:t>
            </a:r>
            <a:r>
              <a:rPr sz="1387" dirty="0">
                <a:latin typeface="Arial"/>
                <a:cs typeface="Arial"/>
              </a:rPr>
              <a:t>76</a:t>
            </a:r>
            <a:r>
              <a:rPr sz="1387" spc="555" dirty="0">
                <a:latin typeface="Arial"/>
                <a:cs typeface="Arial"/>
              </a:rPr>
              <a:t>  </a:t>
            </a:r>
            <a:r>
              <a:rPr sz="1387" dirty="0">
                <a:latin typeface="Arial"/>
                <a:cs typeface="Arial"/>
              </a:rPr>
              <a:t>78</a:t>
            </a:r>
            <a:r>
              <a:rPr sz="1387" spc="555" dirty="0">
                <a:latin typeface="Arial"/>
                <a:cs typeface="Arial"/>
              </a:rPr>
              <a:t>  </a:t>
            </a:r>
            <a:r>
              <a:rPr sz="1387" spc="-149" dirty="0">
                <a:latin typeface="Arial"/>
                <a:cs typeface="Arial"/>
              </a:rPr>
              <a:t>80</a:t>
            </a:r>
            <a:endParaRPr sz="1387">
              <a:latin typeface="Arial"/>
              <a:cs typeface="Arial"/>
            </a:endParaRPr>
          </a:p>
          <a:p>
            <a:pPr marL="1235729">
              <a:lnSpc>
                <a:spcPts val="1722"/>
              </a:lnSpc>
            </a:pPr>
            <a:r>
              <a:rPr sz="1486" dirty="0">
                <a:latin typeface="Arial"/>
                <a:cs typeface="Arial"/>
              </a:rPr>
              <a:t>Son's</a:t>
            </a:r>
            <a:r>
              <a:rPr sz="1486" spc="208" dirty="0">
                <a:latin typeface="Arial"/>
                <a:cs typeface="Arial"/>
              </a:rPr>
              <a:t> </a:t>
            </a:r>
            <a:r>
              <a:rPr sz="1486" dirty="0">
                <a:latin typeface="Arial"/>
                <a:cs typeface="Arial"/>
              </a:rPr>
              <a:t>Height</a:t>
            </a:r>
            <a:r>
              <a:rPr sz="1486" spc="218" dirty="0">
                <a:latin typeface="Arial"/>
                <a:cs typeface="Arial"/>
              </a:rPr>
              <a:t> </a:t>
            </a:r>
            <a:r>
              <a:rPr sz="1486" spc="-20" dirty="0">
                <a:latin typeface="Arial"/>
                <a:cs typeface="Arial"/>
              </a:rPr>
              <a:t>(inches)</a:t>
            </a:r>
            <a:endParaRPr sz="1486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780295" y="6333881"/>
            <a:ext cx="157294" cy="25533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1486" spc="-99" dirty="0">
                <a:solidFill>
                  <a:srgbClr val="22373A"/>
                </a:solidFill>
                <a:latin typeface="Arial"/>
                <a:cs typeface="Arial"/>
              </a:rPr>
              <a:t>2</a:t>
            </a:r>
            <a:endParaRPr sz="1486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37767"/>
            <a:ext cx="8001000" cy="636908"/>
          </a:xfrm>
          <a:prstGeom prst="rect">
            <a:avLst/>
          </a:prstGeom>
        </p:spPr>
        <p:txBody>
          <a:bodyPr vert="horz" wrap="square" lIns="0" tIns="33975" rIns="0" bIns="0" rtlCol="0" anchor="ctr">
            <a:spAutoFit/>
          </a:bodyPr>
          <a:lstStyle/>
          <a:p>
            <a:pPr marL="75503">
              <a:spcBef>
                <a:spcPts val="268"/>
              </a:spcBef>
            </a:pPr>
            <a:r>
              <a:rPr dirty="0"/>
              <a:t>Simple</a:t>
            </a:r>
            <a:r>
              <a:rPr spc="268" dirty="0"/>
              <a:t> </a:t>
            </a:r>
            <a:r>
              <a:rPr dirty="0"/>
              <a:t>Linear</a:t>
            </a:r>
            <a:r>
              <a:rPr spc="277" dirty="0"/>
              <a:t> </a:t>
            </a:r>
            <a:r>
              <a:rPr dirty="0"/>
              <a:t>Regression</a:t>
            </a:r>
            <a:r>
              <a:rPr spc="277" dirty="0"/>
              <a:t> </a:t>
            </a:r>
            <a:r>
              <a:rPr spc="-20" dirty="0"/>
              <a:t>Model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750" b="0" i="0">
                <a:solidFill>
                  <a:srgbClr val="22373A"/>
                </a:solidFill>
                <a:latin typeface="Arial"/>
                <a:cs typeface="Arial"/>
              </a:defRPr>
            </a:lvl1pPr>
          </a:lstStyle>
          <a:p>
            <a:pPr marL="91440">
              <a:spcBef>
                <a:spcPts val="70"/>
              </a:spcBef>
            </a:pPr>
            <a:fld id="{81D60167-4931-47E6-BA6A-407CBD079E47}" type="slidenum">
              <a:rPr lang="en-US" spc="-50" smtClean="0"/>
              <a:pPr marL="91440">
                <a:spcBef>
                  <a:spcPts val="70"/>
                </a:spcBef>
              </a:pPr>
              <a:t>21</a:t>
            </a:fld>
            <a:endParaRPr spc="-99" dirty="0"/>
          </a:p>
        </p:txBody>
      </p:sp>
      <p:sp>
        <p:nvSpPr>
          <p:cNvPr id="3" name="object 3"/>
          <p:cNvSpPr txBox="1"/>
          <p:nvPr/>
        </p:nvSpPr>
        <p:spPr>
          <a:xfrm>
            <a:off x="642077" y="831664"/>
            <a:ext cx="7610490" cy="3295732"/>
          </a:xfrm>
          <a:prstGeom prst="rect">
            <a:avLst/>
          </a:prstGeom>
        </p:spPr>
        <p:txBody>
          <a:bodyPr vert="horz" wrap="square" lIns="0" tIns="25167" rIns="0" bIns="0" rtlCol="0">
            <a:spAutoFit/>
          </a:bodyPr>
          <a:lstStyle/>
          <a:p>
            <a:pPr marL="75503" marR="60402">
              <a:lnSpc>
                <a:spcPct val="104900"/>
              </a:lnSpc>
              <a:spcBef>
                <a:spcPts val="198"/>
              </a:spcBef>
            </a:pPr>
            <a:r>
              <a:rPr sz="1883" spc="-20" dirty="0">
                <a:solidFill>
                  <a:srgbClr val="22373A"/>
                </a:solidFill>
                <a:latin typeface="Arial"/>
                <a:cs typeface="Arial"/>
              </a:rPr>
              <a:t>Pearson’s</a:t>
            </a:r>
            <a:r>
              <a:rPr sz="1883" spc="-1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spc="-20" dirty="0">
                <a:solidFill>
                  <a:srgbClr val="22373A"/>
                </a:solidFill>
                <a:latin typeface="Arial"/>
                <a:cs typeface="Arial"/>
              </a:rPr>
              <a:t>father-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and-son</a:t>
            </a:r>
            <a:r>
              <a:rPr sz="1883" spc="-2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data</a:t>
            </a:r>
            <a:r>
              <a:rPr sz="1883" spc="-1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inspire</a:t>
            </a:r>
            <a:r>
              <a:rPr sz="1883" spc="-1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the</a:t>
            </a:r>
            <a:r>
              <a:rPr sz="1883" spc="-1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spc="-20" dirty="0">
                <a:solidFill>
                  <a:srgbClr val="22373A"/>
                </a:solidFill>
                <a:latin typeface="Arial"/>
                <a:cs typeface="Arial"/>
              </a:rPr>
              <a:t>following</a:t>
            </a:r>
            <a:r>
              <a:rPr sz="1883" spc="-1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assumptions</a:t>
            </a:r>
            <a:r>
              <a:rPr sz="1883" spc="-1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for</a:t>
            </a:r>
            <a:r>
              <a:rPr sz="1883" spc="-1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spc="-50" dirty="0">
                <a:solidFill>
                  <a:srgbClr val="22373A"/>
                </a:solidFill>
                <a:latin typeface="Arial"/>
                <a:cs typeface="Arial"/>
              </a:rPr>
              <a:t>the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simple</a:t>
            </a:r>
            <a:r>
              <a:rPr sz="1883" spc="-5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linear</a:t>
            </a:r>
            <a:r>
              <a:rPr sz="1883" spc="-4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regression</a:t>
            </a:r>
            <a:r>
              <a:rPr sz="1883" spc="-4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(SLR)</a:t>
            </a:r>
            <a:r>
              <a:rPr sz="1883" spc="-4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spc="-20" dirty="0">
                <a:solidFill>
                  <a:srgbClr val="22373A"/>
                </a:solidFill>
                <a:latin typeface="Arial"/>
                <a:cs typeface="Arial"/>
              </a:rPr>
              <a:t>model:</a:t>
            </a:r>
            <a:endParaRPr sz="1883" dirty="0">
              <a:latin typeface="Arial"/>
              <a:cs typeface="Arial"/>
            </a:endParaRPr>
          </a:p>
          <a:p>
            <a:pPr marL="621639" indent="-333471">
              <a:spcBef>
                <a:spcPts val="1982"/>
              </a:spcBef>
              <a:buAutoNum type="arabicPeriod"/>
              <a:tabLst>
                <a:tab pos="621639" algn="l"/>
              </a:tabLst>
            </a:pP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The</a:t>
            </a:r>
            <a:r>
              <a:rPr sz="1883" spc="-2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means</a:t>
            </a:r>
            <a:r>
              <a:rPr sz="1883" spc="-1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of</a:t>
            </a:r>
            <a:r>
              <a:rPr sz="1883" spc="-1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i="1" dirty="0">
                <a:solidFill>
                  <a:srgbClr val="22373A"/>
                </a:solidFill>
                <a:latin typeface="Arial"/>
                <a:cs typeface="Arial"/>
              </a:rPr>
              <a:t>Y</a:t>
            </a:r>
            <a:r>
              <a:rPr sz="1883" i="1" spc="18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is</a:t>
            </a:r>
            <a:r>
              <a:rPr sz="1883" spc="-2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a</a:t>
            </a:r>
            <a:r>
              <a:rPr sz="1883" spc="-1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linear</a:t>
            </a:r>
            <a:r>
              <a:rPr sz="1883" spc="-1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function</a:t>
            </a:r>
            <a:r>
              <a:rPr sz="1883" spc="-1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of</a:t>
            </a:r>
            <a:r>
              <a:rPr sz="1883" spc="-1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i="1" spc="-20" dirty="0">
                <a:solidFill>
                  <a:srgbClr val="22373A"/>
                </a:solidFill>
                <a:latin typeface="Arial"/>
                <a:cs typeface="Arial"/>
              </a:rPr>
              <a:t>X</a:t>
            </a:r>
            <a:r>
              <a:rPr sz="1883" i="1" spc="-337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,</a:t>
            </a:r>
            <a:r>
              <a:rPr sz="1883" spc="-1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spc="-40" dirty="0">
                <a:solidFill>
                  <a:srgbClr val="22373A"/>
                </a:solidFill>
                <a:latin typeface="Arial"/>
                <a:cs typeface="Arial"/>
              </a:rPr>
              <a:t>i.e.,</a:t>
            </a:r>
            <a:endParaRPr sz="1883" dirty="0">
              <a:latin typeface="Arial"/>
              <a:cs typeface="Arial"/>
            </a:endParaRPr>
          </a:p>
          <a:p>
            <a:pPr marL="776420" algn="ctr">
              <a:spcBef>
                <a:spcPts val="991"/>
              </a:spcBef>
            </a:pPr>
            <a:r>
              <a:rPr sz="1883" i="1" dirty="0">
                <a:solidFill>
                  <a:srgbClr val="22373A"/>
                </a:solidFill>
                <a:latin typeface="Arial"/>
                <a:cs typeface="Arial"/>
              </a:rPr>
              <a:t>E</a:t>
            </a:r>
            <a:r>
              <a:rPr sz="1982" dirty="0">
                <a:solidFill>
                  <a:srgbClr val="22373A"/>
                </a:solidFill>
                <a:latin typeface="LM Roman 10"/>
                <a:cs typeface="LM Roman 10"/>
              </a:rPr>
              <a:t>(</a:t>
            </a:r>
            <a:r>
              <a:rPr sz="1883" i="1" dirty="0">
                <a:solidFill>
                  <a:srgbClr val="22373A"/>
                </a:solidFill>
                <a:latin typeface="Arial"/>
                <a:cs typeface="Arial"/>
              </a:rPr>
              <a:t>Y </a:t>
            </a:r>
            <a:r>
              <a:rPr sz="1982" spc="-119" dirty="0">
                <a:solidFill>
                  <a:srgbClr val="22373A"/>
                </a:solidFill>
                <a:latin typeface="FreeSans"/>
                <a:cs typeface="FreeSans"/>
              </a:rPr>
              <a:t>|</a:t>
            </a:r>
            <a:r>
              <a:rPr sz="1982" spc="-159" dirty="0">
                <a:solidFill>
                  <a:srgbClr val="22373A"/>
                </a:solidFill>
                <a:latin typeface="FreeSans"/>
                <a:cs typeface="FreeSans"/>
              </a:rPr>
              <a:t> </a:t>
            </a:r>
            <a:r>
              <a:rPr sz="1883" i="1" dirty="0">
                <a:solidFill>
                  <a:srgbClr val="22373A"/>
                </a:solidFill>
                <a:latin typeface="Arial"/>
                <a:cs typeface="Arial"/>
              </a:rPr>
              <a:t>X</a:t>
            </a:r>
            <a:r>
              <a:rPr sz="1883" i="1" spc="21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LM Roman 10"/>
                <a:cs typeface="LM Roman 10"/>
              </a:rPr>
              <a:t>=</a:t>
            </a:r>
            <a:r>
              <a:rPr sz="1982" spc="-109" dirty="0">
                <a:solidFill>
                  <a:srgbClr val="22373A"/>
                </a:solidFill>
                <a:latin typeface="LM Roman 10"/>
                <a:cs typeface="LM Roman 10"/>
              </a:rPr>
              <a:t> </a:t>
            </a:r>
            <a:r>
              <a:rPr sz="1883" i="1" dirty="0">
                <a:solidFill>
                  <a:srgbClr val="22373A"/>
                </a:solidFill>
                <a:latin typeface="Arial"/>
                <a:cs typeface="Arial"/>
              </a:rPr>
              <a:t>x</a:t>
            </a:r>
            <a:r>
              <a:rPr sz="1982" dirty="0">
                <a:solidFill>
                  <a:srgbClr val="22373A"/>
                </a:solidFill>
                <a:latin typeface="LM Roman 10"/>
                <a:cs typeface="LM Roman 10"/>
              </a:rPr>
              <a:t>)</a:t>
            </a:r>
            <a:r>
              <a:rPr sz="1982" spc="-109" dirty="0">
                <a:solidFill>
                  <a:srgbClr val="22373A"/>
                </a:solidFill>
                <a:latin typeface="LM Roman 10"/>
                <a:cs typeface="LM Roman 10"/>
              </a:rPr>
              <a:t> </a:t>
            </a:r>
            <a:r>
              <a:rPr sz="1982" dirty="0">
                <a:solidFill>
                  <a:srgbClr val="22373A"/>
                </a:solidFill>
                <a:latin typeface="LM Roman 10"/>
                <a:cs typeface="LM Roman 10"/>
              </a:rPr>
              <a:t>=</a:t>
            </a:r>
            <a:r>
              <a:rPr sz="1982" spc="-119" dirty="0">
                <a:solidFill>
                  <a:srgbClr val="22373A"/>
                </a:solidFill>
                <a:latin typeface="LM Roman 10"/>
                <a:cs typeface="LM Roman 10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β</a:t>
            </a:r>
            <a:r>
              <a:rPr sz="1932" baseline="-12820" dirty="0">
                <a:solidFill>
                  <a:srgbClr val="22373A"/>
                </a:solidFill>
                <a:latin typeface="Arial"/>
                <a:cs typeface="Arial"/>
              </a:rPr>
              <a:t>0</a:t>
            </a:r>
            <a:r>
              <a:rPr sz="1932" spc="268" baseline="-1282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spc="-20" dirty="0">
                <a:solidFill>
                  <a:srgbClr val="22373A"/>
                </a:solidFill>
                <a:latin typeface="LM Roman 10"/>
                <a:cs typeface="LM Roman 10"/>
              </a:rPr>
              <a:t>+</a:t>
            </a:r>
            <a:r>
              <a:rPr sz="1982" spc="-218" dirty="0">
                <a:solidFill>
                  <a:srgbClr val="22373A"/>
                </a:solidFill>
                <a:latin typeface="LM Roman 10"/>
                <a:cs typeface="LM Roman 10"/>
              </a:rPr>
              <a:t> </a:t>
            </a:r>
            <a:r>
              <a:rPr sz="1982" spc="-50" dirty="0">
                <a:solidFill>
                  <a:srgbClr val="22373A"/>
                </a:solidFill>
                <a:latin typeface="Arial"/>
                <a:cs typeface="Arial"/>
              </a:rPr>
              <a:t>β</a:t>
            </a:r>
            <a:r>
              <a:rPr sz="1932" spc="-73" baseline="-12820" dirty="0">
                <a:solidFill>
                  <a:srgbClr val="22373A"/>
                </a:solidFill>
                <a:latin typeface="Arial"/>
                <a:cs typeface="Arial"/>
              </a:rPr>
              <a:t>1</a:t>
            </a:r>
            <a:r>
              <a:rPr sz="1883" i="1" spc="-50" dirty="0">
                <a:solidFill>
                  <a:srgbClr val="22373A"/>
                </a:solidFill>
                <a:latin typeface="Arial"/>
                <a:cs typeface="Arial"/>
              </a:rPr>
              <a:t>x</a:t>
            </a:r>
            <a:endParaRPr sz="1883" dirty="0">
              <a:latin typeface="Arial"/>
              <a:cs typeface="Arial"/>
            </a:endParaRPr>
          </a:p>
          <a:p>
            <a:pPr marL="621639" indent="-333471">
              <a:spcBef>
                <a:spcPts val="1476"/>
              </a:spcBef>
              <a:buAutoNum type="arabicPeriod" startAt="2"/>
              <a:tabLst>
                <a:tab pos="621639" algn="l"/>
              </a:tabLst>
            </a:pP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The</a:t>
            </a:r>
            <a:r>
              <a:rPr sz="1883" spc="-1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SD of</a:t>
            </a:r>
            <a:r>
              <a:rPr sz="1883" spc="-1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i="1" dirty="0">
                <a:solidFill>
                  <a:srgbClr val="22373A"/>
                </a:solidFill>
                <a:latin typeface="Arial"/>
                <a:cs typeface="Arial"/>
              </a:rPr>
              <a:t>Y</a:t>
            </a:r>
            <a:r>
              <a:rPr sz="1883" i="1" spc="19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does not</a:t>
            </a:r>
            <a:r>
              <a:rPr sz="1883" spc="-1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change with </a:t>
            </a:r>
            <a:r>
              <a:rPr sz="1883" i="1" dirty="0">
                <a:solidFill>
                  <a:srgbClr val="22373A"/>
                </a:solidFill>
                <a:latin typeface="Arial"/>
                <a:cs typeface="Arial"/>
              </a:rPr>
              <a:t>x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,</a:t>
            </a:r>
            <a:r>
              <a:rPr sz="1883" spc="-1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spc="-40" dirty="0">
                <a:solidFill>
                  <a:srgbClr val="22373A"/>
                </a:solidFill>
                <a:latin typeface="Arial"/>
                <a:cs typeface="Arial"/>
              </a:rPr>
              <a:t>i.e.,</a:t>
            </a:r>
            <a:endParaRPr sz="1883" dirty="0">
              <a:latin typeface="Arial"/>
              <a:cs typeface="Arial"/>
            </a:endParaRPr>
          </a:p>
          <a:p>
            <a:pPr marL="776420" algn="ctr">
              <a:spcBef>
                <a:spcPts val="1001"/>
              </a:spcBef>
            </a:pPr>
            <a:r>
              <a:rPr sz="1883" i="1" dirty="0">
                <a:solidFill>
                  <a:srgbClr val="22373A"/>
                </a:solidFill>
                <a:latin typeface="Arial"/>
                <a:cs typeface="Arial"/>
              </a:rPr>
              <a:t>SD</a:t>
            </a:r>
            <a:r>
              <a:rPr sz="1982" dirty="0">
                <a:solidFill>
                  <a:srgbClr val="22373A"/>
                </a:solidFill>
                <a:latin typeface="LM Roman 10"/>
                <a:cs typeface="LM Roman 10"/>
              </a:rPr>
              <a:t>(</a:t>
            </a:r>
            <a:r>
              <a:rPr sz="1883" i="1" dirty="0">
                <a:solidFill>
                  <a:srgbClr val="22373A"/>
                </a:solidFill>
                <a:latin typeface="Arial"/>
                <a:cs typeface="Arial"/>
              </a:rPr>
              <a:t>Y </a:t>
            </a:r>
            <a:r>
              <a:rPr sz="1982" spc="-119" dirty="0">
                <a:solidFill>
                  <a:srgbClr val="22373A"/>
                </a:solidFill>
                <a:latin typeface="FreeSans"/>
                <a:cs typeface="FreeSans"/>
              </a:rPr>
              <a:t>|</a:t>
            </a:r>
            <a:r>
              <a:rPr sz="1982" spc="-168" dirty="0">
                <a:solidFill>
                  <a:srgbClr val="22373A"/>
                </a:solidFill>
                <a:latin typeface="FreeSans"/>
                <a:cs typeface="FreeSans"/>
              </a:rPr>
              <a:t> </a:t>
            </a:r>
            <a:r>
              <a:rPr sz="1883" i="1" dirty="0">
                <a:solidFill>
                  <a:srgbClr val="22373A"/>
                </a:solidFill>
                <a:latin typeface="Arial"/>
                <a:cs typeface="Arial"/>
              </a:rPr>
              <a:t>X</a:t>
            </a:r>
            <a:r>
              <a:rPr sz="1883" i="1" spc="21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LM Roman 10"/>
                <a:cs typeface="LM Roman 10"/>
              </a:rPr>
              <a:t>=</a:t>
            </a:r>
            <a:r>
              <a:rPr sz="1982" spc="-119" dirty="0">
                <a:solidFill>
                  <a:srgbClr val="22373A"/>
                </a:solidFill>
                <a:latin typeface="LM Roman 10"/>
                <a:cs typeface="LM Roman 10"/>
              </a:rPr>
              <a:t> </a:t>
            </a:r>
            <a:r>
              <a:rPr sz="1883" i="1" dirty="0">
                <a:solidFill>
                  <a:srgbClr val="22373A"/>
                </a:solidFill>
                <a:latin typeface="Arial"/>
                <a:cs typeface="Arial"/>
              </a:rPr>
              <a:t>x</a:t>
            </a:r>
            <a:r>
              <a:rPr sz="1982" dirty="0">
                <a:solidFill>
                  <a:srgbClr val="22373A"/>
                </a:solidFill>
                <a:latin typeface="LM Roman 10"/>
                <a:cs typeface="LM Roman 10"/>
              </a:rPr>
              <a:t>)</a:t>
            </a:r>
            <a:r>
              <a:rPr sz="1982" spc="-119" dirty="0">
                <a:solidFill>
                  <a:srgbClr val="22373A"/>
                </a:solidFill>
                <a:latin typeface="LM Roman 10"/>
                <a:cs typeface="LM Roman 10"/>
              </a:rPr>
              <a:t> </a:t>
            </a:r>
            <a:r>
              <a:rPr sz="1982" dirty="0">
                <a:solidFill>
                  <a:srgbClr val="22373A"/>
                </a:solidFill>
                <a:latin typeface="LM Roman 10"/>
                <a:cs typeface="LM Roman 10"/>
              </a:rPr>
              <a:t>=</a:t>
            </a:r>
            <a:r>
              <a:rPr sz="1982" spc="-109" dirty="0">
                <a:solidFill>
                  <a:srgbClr val="22373A"/>
                </a:solidFill>
                <a:latin typeface="LM Roman 10"/>
                <a:cs typeface="LM Roman 10"/>
              </a:rPr>
              <a:t> </a:t>
            </a:r>
            <a:r>
              <a:rPr sz="1982" spc="119" dirty="0">
                <a:solidFill>
                  <a:srgbClr val="22373A"/>
                </a:solidFill>
                <a:latin typeface="Arial"/>
                <a:cs typeface="Arial"/>
              </a:rPr>
              <a:t>σ</a:t>
            </a:r>
            <a:r>
              <a:rPr sz="1982" spc="386" dirty="0">
                <a:solidFill>
                  <a:srgbClr val="22373A"/>
                </a:solidFill>
                <a:latin typeface="Arial"/>
                <a:cs typeface="Arial"/>
              </a:rPr>
              <a:t> 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for</a:t>
            </a:r>
            <a:r>
              <a:rPr sz="1883" spc="-1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every </a:t>
            </a:r>
            <a:r>
              <a:rPr sz="1883" i="1" spc="-99" dirty="0">
                <a:solidFill>
                  <a:srgbClr val="22373A"/>
                </a:solidFill>
                <a:latin typeface="Arial"/>
                <a:cs typeface="Arial"/>
              </a:rPr>
              <a:t>x</a:t>
            </a:r>
            <a:endParaRPr sz="1883" dirty="0">
              <a:latin typeface="Arial"/>
              <a:cs typeface="Arial"/>
            </a:endParaRPr>
          </a:p>
          <a:p>
            <a:pPr marL="621639" marR="630448" indent="-333471">
              <a:lnSpc>
                <a:spcPct val="104900"/>
              </a:lnSpc>
              <a:spcBef>
                <a:spcPts val="1357"/>
              </a:spcBef>
              <a:buAutoNum type="arabicPeriod" startAt="3"/>
              <a:tabLst>
                <a:tab pos="624156" algn="l"/>
              </a:tabLst>
            </a:pP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(Optional)</a:t>
            </a:r>
            <a:r>
              <a:rPr sz="1883" spc="-3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Within</a:t>
            </a:r>
            <a:r>
              <a:rPr sz="1883" spc="-2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each</a:t>
            </a:r>
            <a:r>
              <a:rPr sz="1883" spc="-2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subpopulation,</a:t>
            </a:r>
            <a:r>
              <a:rPr sz="1883" spc="-2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the</a:t>
            </a:r>
            <a:r>
              <a:rPr sz="1883" spc="-2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distribution</a:t>
            </a:r>
            <a:r>
              <a:rPr sz="1883" spc="-3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of</a:t>
            </a:r>
            <a:r>
              <a:rPr sz="1883" spc="-2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i="1" dirty="0">
                <a:solidFill>
                  <a:srgbClr val="22373A"/>
                </a:solidFill>
                <a:latin typeface="Arial"/>
                <a:cs typeface="Arial"/>
              </a:rPr>
              <a:t>Y</a:t>
            </a:r>
            <a:r>
              <a:rPr sz="1883" i="1" spc="16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spc="-50" dirty="0">
                <a:solidFill>
                  <a:srgbClr val="22373A"/>
                </a:solidFill>
                <a:latin typeface="Arial"/>
                <a:cs typeface="Arial"/>
              </a:rPr>
              <a:t>is 	</a:t>
            </a:r>
            <a:r>
              <a:rPr sz="1883" spc="-20" dirty="0">
                <a:solidFill>
                  <a:srgbClr val="22373A"/>
                </a:solidFill>
                <a:latin typeface="Arial"/>
                <a:cs typeface="Arial"/>
              </a:rPr>
              <a:t>normal.</a:t>
            </a:r>
            <a:endParaRPr sz="1883" dirty="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6906" y="4371960"/>
            <a:ext cx="6626093" cy="2476626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496582"/>
            <a:ext cx="12570946" cy="526749"/>
          </a:xfrm>
          <a:prstGeom prst="rect">
            <a:avLst/>
          </a:prstGeom>
        </p:spPr>
        <p:txBody>
          <a:bodyPr vert="horz" wrap="square" lIns="0" tIns="33975" rIns="0" bIns="0" rtlCol="0" anchor="ctr">
            <a:spAutoFit/>
          </a:bodyPr>
          <a:lstStyle/>
          <a:p>
            <a:pPr marL="75503">
              <a:spcBef>
                <a:spcPts val="268"/>
              </a:spcBef>
            </a:pPr>
            <a:r>
              <a:rPr dirty="0"/>
              <a:t>Simple</a:t>
            </a:r>
            <a:r>
              <a:rPr spc="268" dirty="0"/>
              <a:t> </a:t>
            </a:r>
            <a:r>
              <a:rPr dirty="0"/>
              <a:t>Linear</a:t>
            </a:r>
            <a:r>
              <a:rPr spc="277" dirty="0"/>
              <a:t> </a:t>
            </a:r>
            <a:r>
              <a:rPr dirty="0"/>
              <a:t>Regression</a:t>
            </a:r>
            <a:r>
              <a:rPr spc="277" dirty="0"/>
              <a:t> </a:t>
            </a:r>
            <a:r>
              <a:rPr spc="-20" dirty="0"/>
              <a:t>Model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750" b="0" i="0">
                <a:solidFill>
                  <a:srgbClr val="22373A"/>
                </a:solidFill>
                <a:latin typeface="Arial"/>
                <a:cs typeface="Arial"/>
              </a:defRPr>
            </a:lvl1pPr>
          </a:lstStyle>
          <a:p>
            <a:pPr marL="91440">
              <a:spcBef>
                <a:spcPts val="70"/>
              </a:spcBef>
            </a:pPr>
            <a:fld id="{81D60167-4931-47E6-BA6A-407CBD079E47}" type="slidenum">
              <a:rPr lang="en-US" spc="-50" smtClean="0"/>
              <a:pPr marL="91440">
                <a:spcBef>
                  <a:spcPts val="70"/>
                </a:spcBef>
              </a:pPr>
              <a:t>22</a:t>
            </a:fld>
            <a:endParaRPr spc="-99" dirty="0"/>
          </a:p>
        </p:txBody>
      </p:sp>
      <p:sp>
        <p:nvSpPr>
          <p:cNvPr id="3" name="object 3"/>
          <p:cNvSpPr txBox="1"/>
          <p:nvPr/>
        </p:nvSpPr>
        <p:spPr>
          <a:xfrm>
            <a:off x="616910" y="1252879"/>
            <a:ext cx="7337431" cy="4444210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100670" marR="85570">
              <a:lnSpc>
                <a:spcPct val="129800"/>
              </a:lnSpc>
              <a:spcBef>
                <a:spcPts val="178"/>
              </a:spcBef>
            </a:pP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Equivalently,</a:t>
            </a:r>
            <a:r>
              <a:rPr sz="1982" spc="13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the</a:t>
            </a:r>
            <a:r>
              <a:rPr sz="1982" spc="14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SLR</a:t>
            </a:r>
            <a:r>
              <a:rPr sz="1982" spc="14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model</a:t>
            </a:r>
            <a:r>
              <a:rPr sz="1982" spc="14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asserts</a:t>
            </a:r>
            <a:r>
              <a:rPr sz="1982" spc="14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the</a:t>
            </a:r>
            <a:r>
              <a:rPr sz="1982" spc="14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values</a:t>
            </a:r>
            <a:r>
              <a:rPr sz="1982" spc="14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of</a:t>
            </a:r>
            <a:r>
              <a:rPr sz="1982" spc="14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i="1" dirty="0">
                <a:solidFill>
                  <a:srgbClr val="22373A"/>
                </a:solidFill>
                <a:latin typeface="Arial"/>
                <a:cs typeface="Arial"/>
              </a:rPr>
              <a:t>X</a:t>
            </a:r>
            <a:r>
              <a:rPr sz="1982" i="1" spc="386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and</a:t>
            </a:r>
            <a:r>
              <a:rPr sz="1982" spc="14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i="1" dirty="0">
                <a:solidFill>
                  <a:srgbClr val="22373A"/>
                </a:solidFill>
                <a:latin typeface="Arial"/>
                <a:cs typeface="Arial"/>
              </a:rPr>
              <a:t>Y</a:t>
            </a:r>
            <a:r>
              <a:rPr sz="1982" i="1" spc="416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spc="-50" dirty="0">
                <a:solidFill>
                  <a:srgbClr val="22373A"/>
                </a:solidFill>
                <a:latin typeface="Arial"/>
                <a:cs typeface="Arial"/>
              </a:rPr>
              <a:t>for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individuals</a:t>
            </a:r>
            <a:r>
              <a:rPr sz="1982" spc="19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in</a:t>
            </a:r>
            <a:r>
              <a:rPr sz="1982" spc="19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a</a:t>
            </a:r>
            <a:r>
              <a:rPr sz="1982" spc="20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population</a:t>
            </a:r>
            <a:r>
              <a:rPr sz="1982" spc="19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are</a:t>
            </a:r>
            <a:r>
              <a:rPr sz="1982" spc="19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related</a:t>
            </a:r>
            <a:r>
              <a:rPr sz="1982" spc="20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as</a:t>
            </a:r>
            <a:r>
              <a:rPr sz="1982" spc="19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spc="-20" dirty="0">
                <a:solidFill>
                  <a:srgbClr val="22373A"/>
                </a:solidFill>
                <a:latin typeface="Arial"/>
                <a:cs typeface="Arial"/>
              </a:rPr>
              <a:t>follows</a:t>
            </a:r>
            <a:endParaRPr sz="1982" dirty="0">
              <a:latin typeface="Arial"/>
              <a:cs typeface="Arial"/>
            </a:endParaRPr>
          </a:p>
          <a:p>
            <a:pPr>
              <a:spcBef>
                <a:spcPts val="404"/>
              </a:spcBef>
            </a:pPr>
            <a:endParaRPr sz="1982" dirty="0">
              <a:latin typeface="Arial"/>
              <a:cs typeface="Arial"/>
            </a:endParaRPr>
          </a:p>
          <a:p>
            <a:pPr marL="568788" algn="ctr"/>
            <a:r>
              <a:rPr sz="1982" i="1" dirty="0">
                <a:solidFill>
                  <a:srgbClr val="22373A"/>
                </a:solidFill>
                <a:latin typeface="Arial"/>
                <a:cs typeface="Arial"/>
              </a:rPr>
              <a:t>Y</a:t>
            </a:r>
            <a:r>
              <a:rPr sz="1982" i="1" spc="19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2180" dirty="0">
                <a:solidFill>
                  <a:srgbClr val="22373A"/>
                </a:solidFill>
                <a:latin typeface="LM Roman 10"/>
                <a:cs typeface="LM Roman 10"/>
              </a:rPr>
              <a:t>=</a:t>
            </a:r>
            <a:r>
              <a:rPr sz="2180" spc="-159" dirty="0">
                <a:solidFill>
                  <a:srgbClr val="22373A"/>
                </a:solidFill>
                <a:latin typeface="LM Roman 10"/>
                <a:cs typeface="LM Roman 10"/>
              </a:rPr>
              <a:t> </a:t>
            </a:r>
            <a:r>
              <a:rPr sz="2180" dirty="0">
                <a:solidFill>
                  <a:srgbClr val="22373A"/>
                </a:solidFill>
                <a:latin typeface="Arial"/>
                <a:cs typeface="Arial"/>
              </a:rPr>
              <a:t>β</a:t>
            </a:r>
            <a:r>
              <a:rPr sz="2229" baseline="-11111" dirty="0">
                <a:solidFill>
                  <a:srgbClr val="22373A"/>
                </a:solidFill>
                <a:latin typeface="Arial"/>
                <a:cs typeface="Arial"/>
              </a:rPr>
              <a:t>0</a:t>
            </a:r>
            <a:r>
              <a:rPr sz="2229" spc="206" baseline="-11111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2180" spc="-20" dirty="0">
                <a:solidFill>
                  <a:srgbClr val="22373A"/>
                </a:solidFill>
                <a:latin typeface="LM Roman 10"/>
                <a:cs typeface="LM Roman 10"/>
              </a:rPr>
              <a:t>+</a:t>
            </a:r>
            <a:r>
              <a:rPr sz="2180" spc="-248" dirty="0">
                <a:solidFill>
                  <a:srgbClr val="22373A"/>
                </a:solidFill>
                <a:latin typeface="LM Roman 10"/>
                <a:cs typeface="LM Roman 10"/>
              </a:rPr>
              <a:t> </a:t>
            </a:r>
            <a:r>
              <a:rPr sz="2180" dirty="0">
                <a:solidFill>
                  <a:srgbClr val="22373A"/>
                </a:solidFill>
                <a:latin typeface="Arial"/>
                <a:cs typeface="Arial"/>
              </a:rPr>
              <a:t>β</a:t>
            </a:r>
            <a:r>
              <a:rPr sz="2229" baseline="-11111" dirty="0">
                <a:solidFill>
                  <a:srgbClr val="22373A"/>
                </a:solidFill>
                <a:latin typeface="Arial"/>
                <a:cs typeface="Arial"/>
              </a:rPr>
              <a:t>1</a:t>
            </a:r>
            <a:r>
              <a:rPr sz="1982" i="1" dirty="0">
                <a:solidFill>
                  <a:srgbClr val="22373A"/>
                </a:solidFill>
                <a:latin typeface="Arial"/>
                <a:cs typeface="Arial"/>
              </a:rPr>
              <a:t>X</a:t>
            </a:r>
            <a:r>
              <a:rPr sz="1982" i="1" spc="10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2180" spc="-20" dirty="0">
                <a:solidFill>
                  <a:srgbClr val="22373A"/>
                </a:solidFill>
                <a:latin typeface="LM Roman 10"/>
                <a:cs typeface="LM Roman 10"/>
              </a:rPr>
              <a:t>+</a:t>
            </a:r>
            <a:r>
              <a:rPr sz="2180" spc="-248" dirty="0">
                <a:solidFill>
                  <a:srgbClr val="22373A"/>
                </a:solidFill>
                <a:latin typeface="LM Roman 10"/>
                <a:cs typeface="LM Roman 10"/>
              </a:rPr>
              <a:t> </a:t>
            </a:r>
            <a:r>
              <a:rPr sz="2180" spc="-50" dirty="0">
                <a:solidFill>
                  <a:srgbClr val="22373A"/>
                </a:solidFill>
                <a:latin typeface="Arial"/>
                <a:cs typeface="Arial"/>
              </a:rPr>
              <a:t>ε,</a:t>
            </a:r>
            <a:endParaRPr sz="2180" dirty="0">
              <a:latin typeface="Arial"/>
              <a:cs typeface="Arial"/>
            </a:endParaRPr>
          </a:p>
          <a:p>
            <a:pPr>
              <a:spcBef>
                <a:spcPts val="545"/>
              </a:spcBef>
            </a:pPr>
            <a:endParaRPr sz="2180" dirty="0">
              <a:latin typeface="Arial"/>
              <a:cs typeface="Arial"/>
            </a:endParaRPr>
          </a:p>
          <a:p>
            <a:pPr marL="645549" marR="254193" indent="-269293">
              <a:lnSpc>
                <a:spcPct val="125600"/>
              </a:lnSpc>
              <a:spcBef>
                <a:spcPts val="10"/>
              </a:spcBef>
              <a:buChar char="•"/>
              <a:tabLst>
                <a:tab pos="649324" algn="l"/>
              </a:tabLst>
            </a:pP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the</a:t>
            </a:r>
            <a:r>
              <a:rPr sz="1982" spc="13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value</a:t>
            </a:r>
            <a:r>
              <a:rPr sz="1982" spc="13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of</a:t>
            </a:r>
            <a:r>
              <a:rPr sz="1982" spc="13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2180" dirty="0">
                <a:solidFill>
                  <a:srgbClr val="22373A"/>
                </a:solidFill>
                <a:latin typeface="Arial"/>
                <a:cs typeface="Arial"/>
              </a:rPr>
              <a:t>ε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,</a:t>
            </a:r>
            <a:r>
              <a:rPr sz="1982" spc="13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called</a:t>
            </a:r>
            <a:r>
              <a:rPr sz="1982" spc="14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the</a:t>
            </a:r>
            <a:r>
              <a:rPr sz="1982" spc="13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b="1" dirty="0">
                <a:solidFill>
                  <a:srgbClr val="22373A"/>
                </a:solidFill>
                <a:latin typeface="Arial"/>
                <a:cs typeface="Arial"/>
              </a:rPr>
              <a:t>error</a:t>
            </a:r>
            <a:r>
              <a:rPr sz="1982" b="1" spc="13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or</a:t>
            </a:r>
            <a:r>
              <a:rPr sz="1982" spc="13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the</a:t>
            </a:r>
            <a:r>
              <a:rPr sz="1982" spc="13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b="1" dirty="0">
                <a:solidFill>
                  <a:srgbClr val="22373A"/>
                </a:solidFill>
                <a:latin typeface="Arial"/>
                <a:cs typeface="Arial"/>
              </a:rPr>
              <a:t>noise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,</a:t>
            </a:r>
            <a:r>
              <a:rPr sz="1982" spc="14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varies</a:t>
            </a:r>
            <a:r>
              <a:rPr sz="1982" spc="13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spc="-40" dirty="0">
                <a:solidFill>
                  <a:srgbClr val="22373A"/>
                </a:solidFill>
                <a:latin typeface="Arial"/>
                <a:cs typeface="Arial"/>
              </a:rPr>
              <a:t>from 	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observation</a:t>
            </a:r>
            <a:r>
              <a:rPr sz="1982" spc="226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to</a:t>
            </a:r>
            <a:r>
              <a:rPr sz="1982" spc="23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observation,</a:t>
            </a:r>
            <a:r>
              <a:rPr sz="1982" spc="23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follows</a:t>
            </a:r>
            <a:r>
              <a:rPr sz="1982" spc="23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a</a:t>
            </a:r>
            <a:r>
              <a:rPr sz="1982" spc="226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normal</a:t>
            </a:r>
            <a:r>
              <a:rPr sz="1982" spc="23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spc="-20" dirty="0">
                <a:solidFill>
                  <a:srgbClr val="22373A"/>
                </a:solidFill>
                <a:latin typeface="Arial"/>
                <a:cs typeface="Arial"/>
              </a:rPr>
              <a:t>distribution</a:t>
            </a:r>
            <a:endParaRPr sz="1982" dirty="0">
              <a:latin typeface="Arial"/>
              <a:cs typeface="Arial"/>
            </a:endParaRPr>
          </a:p>
          <a:p>
            <a:pPr>
              <a:spcBef>
                <a:spcPts val="396"/>
              </a:spcBef>
            </a:pPr>
            <a:endParaRPr sz="1982" dirty="0">
              <a:latin typeface="Arial"/>
              <a:cs typeface="Arial"/>
            </a:endParaRPr>
          </a:p>
          <a:p>
            <a:pPr marL="1117441" algn="ctr"/>
            <a:r>
              <a:rPr sz="2180" dirty="0">
                <a:solidFill>
                  <a:srgbClr val="22373A"/>
                </a:solidFill>
                <a:latin typeface="Arial"/>
                <a:cs typeface="Arial"/>
              </a:rPr>
              <a:t>ε</a:t>
            </a:r>
            <a:r>
              <a:rPr sz="2180" spc="5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2180" spc="277" dirty="0">
                <a:solidFill>
                  <a:srgbClr val="22373A"/>
                </a:solidFill>
                <a:latin typeface="FreeSans"/>
                <a:cs typeface="FreeSans"/>
              </a:rPr>
              <a:t>∼</a:t>
            </a:r>
            <a:r>
              <a:rPr sz="2180" spc="119" dirty="0">
                <a:solidFill>
                  <a:srgbClr val="22373A"/>
                </a:solidFill>
                <a:latin typeface="FreeSans"/>
                <a:cs typeface="FreeSans"/>
              </a:rPr>
              <a:t> </a:t>
            </a:r>
            <a:r>
              <a:rPr sz="1982" i="1" dirty="0">
                <a:solidFill>
                  <a:srgbClr val="22373A"/>
                </a:solidFill>
                <a:latin typeface="Arial"/>
                <a:cs typeface="Arial"/>
              </a:rPr>
              <a:t>N</a:t>
            </a:r>
            <a:r>
              <a:rPr sz="2180" dirty="0">
                <a:solidFill>
                  <a:srgbClr val="22373A"/>
                </a:solidFill>
                <a:latin typeface="LM Roman 10"/>
                <a:cs typeface="LM Roman 10"/>
              </a:rPr>
              <a:t>(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0</a:t>
            </a:r>
            <a:r>
              <a:rPr sz="2180" dirty="0">
                <a:solidFill>
                  <a:srgbClr val="22373A"/>
                </a:solidFill>
                <a:latin typeface="Arial"/>
                <a:cs typeface="Arial"/>
              </a:rPr>
              <a:t>,</a:t>
            </a:r>
            <a:r>
              <a:rPr sz="2180" spc="-20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2180" spc="-50" dirty="0">
                <a:solidFill>
                  <a:srgbClr val="22373A"/>
                </a:solidFill>
                <a:latin typeface="Arial"/>
                <a:cs typeface="Arial"/>
              </a:rPr>
              <a:t>σ</a:t>
            </a:r>
            <a:r>
              <a:rPr sz="2180" spc="-50" dirty="0">
                <a:solidFill>
                  <a:srgbClr val="22373A"/>
                </a:solidFill>
                <a:latin typeface="LM Roman 10"/>
                <a:cs typeface="LM Roman 10"/>
              </a:rPr>
              <a:t>)</a:t>
            </a:r>
            <a:endParaRPr sz="2180" dirty="0">
              <a:latin typeface="LM Roman 10"/>
              <a:cs typeface="LM Roman 10"/>
            </a:endParaRPr>
          </a:p>
          <a:p>
            <a:pPr marL="100670" marR="353605">
              <a:lnSpc>
                <a:spcPct val="125600"/>
              </a:lnSpc>
              <a:spcBef>
                <a:spcPts val="2071"/>
              </a:spcBef>
            </a:pP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In</a:t>
            </a:r>
            <a:r>
              <a:rPr sz="1982" spc="6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the</a:t>
            </a:r>
            <a:r>
              <a:rPr sz="1982" spc="7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model,</a:t>
            </a:r>
            <a:r>
              <a:rPr sz="1982" spc="7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the</a:t>
            </a:r>
            <a:r>
              <a:rPr sz="1982" spc="7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line</a:t>
            </a:r>
            <a:r>
              <a:rPr sz="1982" spc="7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i="1" dirty="0">
                <a:solidFill>
                  <a:srgbClr val="22373A"/>
                </a:solidFill>
                <a:latin typeface="Arial"/>
                <a:cs typeface="Arial"/>
              </a:rPr>
              <a:t>y</a:t>
            </a:r>
            <a:r>
              <a:rPr sz="1982" i="1" spc="277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2180" dirty="0">
                <a:solidFill>
                  <a:srgbClr val="22373A"/>
                </a:solidFill>
                <a:latin typeface="LM Roman 10"/>
                <a:cs typeface="LM Roman 10"/>
              </a:rPr>
              <a:t>=</a:t>
            </a:r>
            <a:r>
              <a:rPr sz="2180" spc="-69" dirty="0">
                <a:solidFill>
                  <a:srgbClr val="22373A"/>
                </a:solidFill>
                <a:latin typeface="LM Roman 10"/>
                <a:cs typeface="LM Roman 10"/>
              </a:rPr>
              <a:t> </a:t>
            </a:r>
            <a:r>
              <a:rPr sz="2180" dirty="0">
                <a:solidFill>
                  <a:srgbClr val="22373A"/>
                </a:solidFill>
                <a:latin typeface="Arial"/>
                <a:cs typeface="Arial"/>
              </a:rPr>
              <a:t>β</a:t>
            </a:r>
            <a:r>
              <a:rPr sz="2229" baseline="-11111" dirty="0">
                <a:solidFill>
                  <a:srgbClr val="22373A"/>
                </a:solidFill>
                <a:latin typeface="Arial"/>
                <a:cs typeface="Arial"/>
              </a:rPr>
              <a:t>0</a:t>
            </a:r>
            <a:r>
              <a:rPr sz="2229" spc="327" baseline="-11111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2180" spc="-20" dirty="0">
                <a:solidFill>
                  <a:srgbClr val="22373A"/>
                </a:solidFill>
                <a:latin typeface="LM Roman 10"/>
                <a:cs typeface="LM Roman 10"/>
              </a:rPr>
              <a:t>+</a:t>
            </a:r>
            <a:r>
              <a:rPr sz="2180" spc="-198" dirty="0">
                <a:solidFill>
                  <a:srgbClr val="22373A"/>
                </a:solidFill>
                <a:latin typeface="LM Roman 10"/>
                <a:cs typeface="LM Roman 10"/>
              </a:rPr>
              <a:t> </a:t>
            </a:r>
            <a:r>
              <a:rPr sz="2180" dirty="0">
                <a:solidFill>
                  <a:srgbClr val="22373A"/>
                </a:solidFill>
                <a:latin typeface="Arial"/>
                <a:cs typeface="Arial"/>
              </a:rPr>
              <a:t>β</a:t>
            </a:r>
            <a:r>
              <a:rPr sz="2229" baseline="-11111" dirty="0">
                <a:solidFill>
                  <a:srgbClr val="22373A"/>
                </a:solidFill>
                <a:latin typeface="Arial"/>
                <a:cs typeface="Arial"/>
              </a:rPr>
              <a:t>1</a:t>
            </a:r>
            <a:r>
              <a:rPr sz="1982" i="1" dirty="0">
                <a:solidFill>
                  <a:srgbClr val="22373A"/>
                </a:solidFill>
                <a:latin typeface="Arial"/>
                <a:cs typeface="Arial"/>
              </a:rPr>
              <a:t>x</a:t>
            </a:r>
            <a:r>
              <a:rPr sz="1982" i="1" spc="24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is</a:t>
            </a:r>
            <a:r>
              <a:rPr sz="1982" spc="7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called</a:t>
            </a:r>
            <a:r>
              <a:rPr sz="1982" spc="7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the</a:t>
            </a:r>
            <a:r>
              <a:rPr sz="1982" spc="7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b="1" spc="-20" dirty="0">
                <a:solidFill>
                  <a:srgbClr val="22373A"/>
                </a:solidFill>
                <a:latin typeface="Arial"/>
                <a:cs typeface="Arial"/>
              </a:rPr>
              <a:t>population </a:t>
            </a:r>
            <a:r>
              <a:rPr sz="1982" b="1" dirty="0">
                <a:solidFill>
                  <a:srgbClr val="22373A"/>
                </a:solidFill>
                <a:latin typeface="Arial"/>
                <a:cs typeface="Arial"/>
              </a:rPr>
              <a:t>regression</a:t>
            </a:r>
            <a:r>
              <a:rPr sz="1982" b="1" spc="416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b="1" spc="-40" dirty="0">
                <a:solidFill>
                  <a:srgbClr val="22373A"/>
                </a:solidFill>
                <a:latin typeface="Arial"/>
                <a:cs typeface="Arial"/>
              </a:rPr>
              <a:t>line</a:t>
            </a:r>
            <a:r>
              <a:rPr sz="1982" spc="-40" dirty="0">
                <a:solidFill>
                  <a:srgbClr val="22373A"/>
                </a:solidFill>
                <a:latin typeface="Arial"/>
                <a:cs typeface="Arial"/>
              </a:rPr>
              <a:t>.</a:t>
            </a:r>
            <a:endParaRPr sz="1982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410" y="150771"/>
            <a:ext cx="12570946" cy="526749"/>
          </a:xfrm>
          <a:prstGeom prst="rect">
            <a:avLst/>
          </a:prstGeom>
        </p:spPr>
        <p:txBody>
          <a:bodyPr vert="horz" wrap="square" lIns="0" tIns="33975" rIns="0" bIns="0" rtlCol="0" anchor="ctr">
            <a:spAutoFit/>
          </a:bodyPr>
          <a:lstStyle/>
          <a:p>
            <a:pPr marL="75503">
              <a:spcBef>
                <a:spcPts val="268"/>
              </a:spcBef>
            </a:pPr>
            <a:r>
              <a:rPr dirty="0"/>
              <a:t>Example:</a:t>
            </a:r>
            <a:r>
              <a:rPr spc="515" dirty="0"/>
              <a:t> </a:t>
            </a:r>
            <a:r>
              <a:rPr dirty="0"/>
              <a:t>Restaurant</a:t>
            </a:r>
            <a:r>
              <a:rPr spc="297" dirty="0"/>
              <a:t> </a:t>
            </a:r>
            <a:r>
              <a:rPr spc="-40" dirty="0"/>
              <a:t>Tips</a:t>
            </a:r>
          </a:p>
        </p:txBody>
      </p:sp>
      <p:sp>
        <p:nvSpPr>
          <p:cNvPr id="44" name="object 4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750" b="0" i="0">
                <a:solidFill>
                  <a:srgbClr val="22373A"/>
                </a:solidFill>
                <a:latin typeface="Arial"/>
                <a:cs typeface="Arial"/>
              </a:defRPr>
            </a:lvl1pPr>
          </a:lstStyle>
          <a:p>
            <a:pPr marL="91440">
              <a:spcBef>
                <a:spcPts val="70"/>
              </a:spcBef>
            </a:pPr>
            <a:fld id="{81D60167-4931-47E6-BA6A-407CBD079E47}" type="slidenum">
              <a:rPr lang="en-US" spc="-50" smtClean="0"/>
              <a:pPr marL="91440">
                <a:spcBef>
                  <a:spcPts val="70"/>
                </a:spcBef>
              </a:pPr>
              <a:t>23</a:t>
            </a:fld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692410" y="836190"/>
            <a:ext cx="7755201" cy="1171134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 marR="10067">
              <a:lnSpc>
                <a:spcPct val="129800"/>
              </a:lnSpc>
              <a:spcBef>
                <a:spcPts val="178"/>
              </a:spcBef>
            </a:pP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The</a:t>
            </a:r>
            <a:r>
              <a:rPr sz="1982" spc="12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owner</a:t>
            </a:r>
            <a:r>
              <a:rPr sz="1982" spc="12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of</a:t>
            </a:r>
            <a:r>
              <a:rPr sz="1982" spc="12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a</a:t>
            </a:r>
            <a:r>
              <a:rPr sz="1982" spc="12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bistro</a:t>
            </a:r>
            <a:r>
              <a:rPr sz="1982" spc="12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called</a:t>
            </a:r>
            <a:r>
              <a:rPr sz="1982" spc="12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i="1" dirty="0">
                <a:solidFill>
                  <a:srgbClr val="22373A"/>
                </a:solidFill>
                <a:latin typeface="Arial"/>
                <a:cs typeface="Arial"/>
              </a:rPr>
              <a:t>First</a:t>
            </a:r>
            <a:r>
              <a:rPr sz="1982" i="1" spc="12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i="1" dirty="0">
                <a:solidFill>
                  <a:srgbClr val="22373A"/>
                </a:solidFill>
                <a:latin typeface="Arial"/>
                <a:cs typeface="Arial"/>
              </a:rPr>
              <a:t>Crush</a:t>
            </a:r>
            <a:r>
              <a:rPr sz="1982" i="1" spc="12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in</a:t>
            </a:r>
            <a:r>
              <a:rPr sz="1982" spc="12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Potsdam,</a:t>
            </a:r>
            <a:r>
              <a:rPr sz="1982" spc="12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spc="-20" dirty="0">
                <a:solidFill>
                  <a:srgbClr val="22373A"/>
                </a:solidFill>
                <a:latin typeface="Arial"/>
                <a:cs typeface="Arial"/>
              </a:rPr>
              <a:t>NY,</a:t>
            </a:r>
            <a:r>
              <a:rPr sz="1982" spc="12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spc="-20" dirty="0">
                <a:solidFill>
                  <a:srgbClr val="22373A"/>
                </a:solidFill>
                <a:latin typeface="Arial"/>
                <a:cs typeface="Arial"/>
              </a:rPr>
              <a:t>collected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157</a:t>
            </a:r>
            <a:r>
              <a:rPr sz="1982" spc="14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restaurant</a:t>
            </a:r>
            <a:r>
              <a:rPr sz="1982" spc="14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bills</a:t>
            </a:r>
            <a:r>
              <a:rPr sz="1982" spc="14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over</a:t>
            </a:r>
            <a:r>
              <a:rPr sz="1982" spc="14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a</a:t>
            </a:r>
            <a:r>
              <a:rPr sz="1982" spc="15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2-week</a:t>
            </a:r>
            <a:r>
              <a:rPr sz="1982" spc="14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period</a:t>
            </a:r>
            <a:r>
              <a:rPr sz="1982" spc="14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that</a:t>
            </a:r>
            <a:r>
              <a:rPr sz="1982" spc="14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he</a:t>
            </a:r>
            <a:r>
              <a:rPr sz="1982" spc="14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believes</a:t>
            </a:r>
            <a:r>
              <a:rPr sz="1982" spc="15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provide</a:t>
            </a:r>
            <a:r>
              <a:rPr sz="1982" spc="14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spc="-99" dirty="0">
                <a:solidFill>
                  <a:srgbClr val="22373A"/>
                </a:solidFill>
                <a:latin typeface="Arial"/>
                <a:cs typeface="Arial"/>
              </a:rPr>
              <a:t>a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good</a:t>
            </a:r>
            <a:r>
              <a:rPr sz="1982" spc="13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sample</a:t>
            </a:r>
            <a:r>
              <a:rPr sz="1982" spc="14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of</a:t>
            </a:r>
            <a:r>
              <a:rPr sz="1982" spc="14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his</a:t>
            </a:r>
            <a:r>
              <a:rPr sz="1982" spc="14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spc="-20" dirty="0">
                <a:solidFill>
                  <a:srgbClr val="22373A"/>
                </a:solidFill>
                <a:latin typeface="Arial"/>
                <a:cs typeface="Arial"/>
              </a:rPr>
              <a:t>customers.</a:t>
            </a:r>
            <a:endParaRPr sz="1982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3035" y="3326814"/>
            <a:ext cx="2280128" cy="1567653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 marR="10067">
              <a:lnSpc>
                <a:spcPct val="129800"/>
              </a:lnSpc>
              <a:spcBef>
                <a:spcPts val="178"/>
              </a:spcBef>
            </a:pP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He</a:t>
            </a:r>
            <a:r>
              <a:rPr sz="1982" spc="12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wanted</a:t>
            </a:r>
            <a:r>
              <a:rPr sz="1982" spc="12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to</a:t>
            </a:r>
            <a:r>
              <a:rPr sz="1982" spc="13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spc="-40" dirty="0">
                <a:solidFill>
                  <a:srgbClr val="22373A"/>
                </a:solidFill>
                <a:latin typeface="Arial"/>
                <a:cs typeface="Arial"/>
              </a:rPr>
              <a:t>study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the</a:t>
            </a:r>
            <a:r>
              <a:rPr sz="1982" spc="18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payment</a:t>
            </a:r>
            <a:r>
              <a:rPr sz="1982" spc="18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spc="-50" dirty="0">
                <a:solidFill>
                  <a:srgbClr val="22373A"/>
                </a:solidFill>
                <a:latin typeface="Arial"/>
                <a:cs typeface="Arial"/>
              </a:rPr>
              <a:t>and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tipping</a:t>
            </a:r>
            <a:r>
              <a:rPr sz="1982" spc="297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patterns</a:t>
            </a:r>
            <a:r>
              <a:rPr sz="1982" spc="307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spc="-50" dirty="0">
                <a:solidFill>
                  <a:srgbClr val="22373A"/>
                </a:solidFill>
                <a:latin typeface="Arial"/>
                <a:cs typeface="Arial"/>
              </a:rPr>
              <a:t>of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its</a:t>
            </a:r>
            <a:r>
              <a:rPr sz="1982" spc="7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spc="-20" dirty="0">
                <a:solidFill>
                  <a:srgbClr val="22373A"/>
                </a:solidFill>
                <a:latin typeface="Arial"/>
                <a:cs typeface="Arial"/>
              </a:rPr>
              <a:t>patrons.</a:t>
            </a:r>
            <a:endParaRPr sz="1982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523643" y="2068031"/>
            <a:ext cx="5008228" cy="4293486"/>
            <a:chOff x="1776018" y="1043590"/>
            <a:chExt cx="2527300" cy="2166620"/>
          </a:xfrm>
        </p:grpSpPr>
        <p:sp>
          <p:nvSpPr>
            <p:cNvPr id="6" name="object 6"/>
            <p:cNvSpPr/>
            <p:nvPr/>
          </p:nvSpPr>
          <p:spPr>
            <a:xfrm>
              <a:off x="1776018" y="1043590"/>
              <a:ext cx="2527300" cy="2166620"/>
            </a:xfrm>
            <a:custGeom>
              <a:avLst/>
              <a:gdLst/>
              <a:ahLst/>
              <a:cxnLst/>
              <a:rect l="l" t="t" r="r" b="b"/>
              <a:pathLst>
                <a:path w="2527300" h="2166620">
                  <a:moveTo>
                    <a:pt x="2527227" y="0"/>
                  </a:moveTo>
                  <a:lnTo>
                    <a:pt x="0" y="0"/>
                  </a:lnTo>
                  <a:lnTo>
                    <a:pt x="0" y="2166195"/>
                  </a:lnTo>
                  <a:lnTo>
                    <a:pt x="2527227" y="2166195"/>
                  </a:lnTo>
                  <a:lnTo>
                    <a:pt x="25272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7" name="object 7"/>
            <p:cNvSpPr/>
            <p:nvPr/>
          </p:nvSpPr>
          <p:spPr>
            <a:xfrm>
              <a:off x="2139859" y="1098547"/>
              <a:ext cx="2108835" cy="1783080"/>
            </a:xfrm>
            <a:custGeom>
              <a:avLst/>
              <a:gdLst/>
              <a:ahLst/>
              <a:cxnLst/>
              <a:rect l="l" t="t" r="r" b="b"/>
              <a:pathLst>
                <a:path w="2108835" h="1783080">
                  <a:moveTo>
                    <a:pt x="2108430" y="0"/>
                  </a:moveTo>
                  <a:lnTo>
                    <a:pt x="0" y="0"/>
                  </a:lnTo>
                  <a:lnTo>
                    <a:pt x="0" y="1782999"/>
                  </a:lnTo>
                  <a:lnTo>
                    <a:pt x="2108430" y="1782999"/>
                  </a:lnTo>
                  <a:lnTo>
                    <a:pt x="2108430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8" name="object 8"/>
            <p:cNvSpPr/>
            <p:nvPr/>
          </p:nvSpPr>
          <p:spPr>
            <a:xfrm>
              <a:off x="2139859" y="1098547"/>
              <a:ext cx="2108835" cy="1783080"/>
            </a:xfrm>
            <a:custGeom>
              <a:avLst/>
              <a:gdLst/>
              <a:ahLst/>
              <a:cxnLst/>
              <a:rect l="l" t="t" r="r" b="b"/>
              <a:pathLst>
                <a:path w="2108835" h="1783080">
                  <a:moveTo>
                    <a:pt x="0" y="1432697"/>
                  </a:moveTo>
                  <a:lnTo>
                    <a:pt x="2108430" y="1432697"/>
                  </a:lnTo>
                </a:path>
                <a:path w="2108835" h="1783080">
                  <a:moveTo>
                    <a:pt x="0" y="892051"/>
                  </a:moveTo>
                  <a:lnTo>
                    <a:pt x="2108430" y="892051"/>
                  </a:lnTo>
                </a:path>
                <a:path w="2108835" h="1783080">
                  <a:moveTo>
                    <a:pt x="0" y="351405"/>
                  </a:moveTo>
                  <a:lnTo>
                    <a:pt x="2108430" y="351405"/>
                  </a:lnTo>
                </a:path>
                <a:path w="2108835" h="1783080">
                  <a:moveTo>
                    <a:pt x="328038" y="1782999"/>
                  </a:moveTo>
                  <a:lnTo>
                    <a:pt x="328038" y="0"/>
                  </a:lnTo>
                </a:path>
                <a:path w="2108835" h="1783080">
                  <a:moveTo>
                    <a:pt x="884830" y="1782999"/>
                  </a:moveTo>
                  <a:lnTo>
                    <a:pt x="884830" y="0"/>
                  </a:lnTo>
                </a:path>
                <a:path w="2108835" h="1783080">
                  <a:moveTo>
                    <a:pt x="1441622" y="1782999"/>
                  </a:moveTo>
                  <a:lnTo>
                    <a:pt x="1441622" y="0"/>
                  </a:lnTo>
                </a:path>
                <a:path w="2108835" h="1783080">
                  <a:moveTo>
                    <a:pt x="1998415" y="1782999"/>
                  </a:moveTo>
                  <a:lnTo>
                    <a:pt x="1998415" y="0"/>
                  </a:lnTo>
                </a:path>
              </a:pathLst>
            </a:custGeom>
            <a:ln w="531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9" name="object 9"/>
            <p:cNvSpPr/>
            <p:nvPr/>
          </p:nvSpPr>
          <p:spPr>
            <a:xfrm>
              <a:off x="2139859" y="1098547"/>
              <a:ext cx="2108835" cy="1783080"/>
            </a:xfrm>
            <a:custGeom>
              <a:avLst/>
              <a:gdLst/>
              <a:ahLst/>
              <a:cxnLst/>
              <a:rect l="l" t="t" r="r" b="b"/>
              <a:pathLst>
                <a:path w="2108835" h="1783080">
                  <a:moveTo>
                    <a:pt x="0" y="1702970"/>
                  </a:moveTo>
                  <a:lnTo>
                    <a:pt x="2108430" y="1702970"/>
                  </a:lnTo>
                </a:path>
                <a:path w="2108835" h="1783080">
                  <a:moveTo>
                    <a:pt x="0" y="1162324"/>
                  </a:moveTo>
                  <a:lnTo>
                    <a:pt x="2108430" y="1162324"/>
                  </a:lnTo>
                </a:path>
                <a:path w="2108835" h="1783080">
                  <a:moveTo>
                    <a:pt x="0" y="621677"/>
                  </a:moveTo>
                  <a:lnTo>
                    <a:pt x="2108430" y="621677"/>
                  </a:lnTo>
                </a:path>
                <a:path w="2108835" h="1783080">
                  <a:moveTo>
                    <a:pt x="0" y="81031"/>
                  </a:moveTo>
                  <a:lnTo>
                    <a:pt x="2108430" y="81031"/>
                  </a:lnTo>
                </a:path>
                <a:path w="2108835" h="1783080">
                  <a:moveTo>
                    <a:pt x="49641" y="1782999"/>
                  </a:moveTo>
                  <a:lnTo>
                    <a:pt x="49641" y="0"/>
                  </a:lnTo>
                </a:path>
                <a:path w="2108835" h="1783080">
                  <a:moveTo>
                    <a:pt x="606434" y="1782999"/>
                  </a:moveTo>
                  <a:lnTo>
                    <a:pt x="606434" y="0"/>
                  </a:lnTo>
                </a:path>
                <a:path w="2108835" h="1783080">
                  <a:moveTo>
                    <a:pt x="1163226" y="1782999"/>
                  </a:moveTo>
                  <a:lnTo>
                    <a:pt x="1163226" y="0"/>
                  </a:lnTo>
                </a:path>
                <a:path w="2108835" h="1783080">
                  <a:moveTo>
                    <a:pt x="1720019" y="1782999"/>
                  </a:moveTo>
                  <a:lnTo>
                    <a:pt x="1720019" y="0"/>
                  </a:lnTo>
                </a:path>
              </a:pathLst>
            </a:custGeom>
            <a:ln w="1073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607962" y="3313566"/>
            <a:ext cx="122058" cy="153787"/>
          </a:xfrm>
          <a:prstGeom prst="rect">
            <a:avLst/>
          </a:prstGeom>
        </p:spPr>
        <p:txBody>
          <a:bodyPr vert="horz" wrap="square" lIns="0" tIns="31459" rIns="0" bIns="0" rtlCol="0">
            <a:spAutoFit/>
          </a:bodyPr>
          <a:lstStyle/>
          <a:p>
            <a:pPr>
              <a:spcBef>
                <a:spcPts val="248"/>
              </a:spcBef>
            </a:pPr>
            <a:r>
              <a:rPr sz="793" spc="50" dirty="0">
                <a:latin typeface="Wingdings"/>
                <a:cs typeface="Wingdings"/>
              </a:rPr>
              <a:t></a:t>
            </a:r>
            <a:endParaRPr sz="793">
              <a:latin typeface="Wingdings"/>
              <a:cs typeface="Wingding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036260" y="3225727"/>
            <a:ext cx="96893" cy="153787"/>
          </a:xfrm>
          <a:prstGeom prst="rect">
            <a:avLst/>
          </a:prstGeom>
        </p:spPr>
        <p:txBody>
          <a:bodyPr vert="horz" wrap="square" lIns="0" tIns="31459" rIns="0" bIns="0" rtlCol="0">
            <a:spAutoFit/>
          </a:bodyPr>
          <a:lstStyle/>
          <a:p>
            <a:pPr>
              <a:spcBef>
                <a:spcPts val="248"/>
              </a:spcBef>
            </a:pPr>
            <a:r>
              <a:rPr sz="793" spc="50" dirty="0">
                <a:latin typeface="Wingdings"/>
                <a:cs typeface="Wingdings"/>
              </a:rPr>
              <a:t></a:t>
            </a:r>
            <a:endParaRPr sz="793">
              <a:latin typeface="Wingdings"/>
              <a:cs typeface="Wingding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62463" y="3729318"/>
            <a:ext cx="122058" cy="153787"/>
          </a:xfrm>
          <a:prstGeom prst="rect">
            <a:avLst/>
          </a:prstGeom>
        </p:spPr>
        <p:txBody>
          <a:bodyPr vert="horz" wrap="square" lIns="0" tIns="31459" rIns="0" bIns="0" rtlCol="0">
            <a:spAutoFit/>
          </a:bodyPr>
          <a:lstStyle/>
          <a:p>
            <a:pPr>
              <a:spcBef>
                <a:spcPts val="248"/>
              </a:spcBef>
            </a:pPr>
            <a:r>
              <a:rPr sz="793" spc="50" dirty="0">
                <a:latin typeface="Wingdings"/>
                <a:cs typeface="Wingdings"/>
              </a:rPr>
              <a:t></a:t>
            </a:r>
            <a:endParaRPr sz="793">
              <a:latin typeface="Wingdings"/>
              <a:cs typeface="Wingding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190305" y="3208635"/>
            <a:ext cx="122058" cy="153787"/>
          </a:xfrm>
          <a:prstGeom prst="rect">
            <a:avLst/>
          </a:prstGeom>
        </p:spPr>
        <p:txBody>
          <a:bodyPr vert="horz" wrap="square" lIns="0" tIns="31459" rIns="0" bIns="0" rtlCol="0">
            <a:spAutoFit/>
          </a:bodyPr>
          <a:lstStyle/>
          <a:p>
            <a:pPr>
              <a:spcBef>
                <a:spcPts val="248"/>
              </a:spcBef>
            </a:pPr>
            <a:r>
              <a:rPr sz="793" spc="50" dirty="0">
                <a:latin typeface="Wingdings"/>
                <a:cs typeface="Wingdings"/>
              </a:rPr>
              <a:t></a:t>
            </a:r>
            <a:endParaRPr sz="793">
              <a:latin typeface="Wingdings"/>
              <a:cs typeface="Wingding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650147" y="2242194"/>
            <a:ext cx="122058" cy="153787"/>
          </a:xfrm>
          <a:prstGeom prst="rect">
            <a:avLst/>
          </a:prstGeom>
        </p:spPr>
        <p:txBody>
          <a:bodyPr vert="horz" wrap="square" lIns="0" tIns="31459" rIns="0" bIns="0" rtlCol="0">
            <a:spAutoFit/>
          </a:bodyPr>
          <a:lstStyle/>
          <a:p>
            <a:pPr>
              <a:spcBef>
                <a:spcPts val="248"/>
              </a:spcBef>
            </a:pPr>
            <a:r>
              <a:rPr sz="793" spc="50" dirty="0">
                <a:latin typeface="Wingdings"/>
                <a:cs typeface="Wingdings"/>
              </a:rPr>
              <a:t></a:t>
            </a:r>
            <a:endParaRPr sz="793">
              <a:latin typeface="Wingdings"/>
              <a:cs typeface="Wingding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254071" y="3527802"/>
            <a:ext cx="96893" cy="153787"/>
          </a:xfrm>
          <a:prstGeom prst="rect">
            <a:avLst/>
          </a:prstGeom>
        </p:spPr>
        <p:txBody>
          <a:bodyPr vert="horz" wrap="square" lIns="0" tIns="31459" rIns="0" bIns="0" rtlCol="0">
            <a:spAutoFit/>
          </a:bodyPr>
          <a:lstStyle/>
          <a:p>
            <a:pPr>
              <a:spcBef>
                <a:spcPts val="248"/>
              </a:spcBef>
            </a:pPr>
            <a:r>
              <a:rPr sz="793" spc="50" dirty="0">
                <a:latin typeface="Wingdings"/>
                <a:cs typeface="Wingdings"/>
              </a:rPr>
              <a:t></a:t>
            </a:r>
            <a:endParaRPr sz="793">
              <a:latin typeface="Wingdings"/>
              <a:cs typeface="Wingding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354801" y="4020661"/>
            <a:ext cx="122058" cy="153787"/>
          </a:xfrm>
          <a:prstGeom prst="rect">
            <a:avLst/>
          </a:prstGeom>
        </p:spPr>
        <p:txBody>
          <a:bodyPr vert="horz" wrap="square" lIns="0" tIns="31459" rIns="0" bIns="0" rtlCol="0">
            <a:spAutoFit/>
          </a:bodyPr>
          <a:lstStyle/>
          <a:p>
            <a:pPr>
              <a:spcBef>
                <a:spcPts val="248"/>
              </a:spcBef>
            </a:pPr>
            <a:r>
              <a:rPr sz="793" spc="50" dirty="0">
                <a:latin typeface="Wingdings"/>
                <a:cs typeface="Wingdings"/>
              </a:rPr>
              <a:t></a:t>
            </a:r>
            <a:endParaRPr sz="793">
              <a:latin typeface="Wingdings"/>
              <a:cs typeface="Wingding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894136" y="4715035"/>
            <a:ext cx="122058" cy="153787"/>
          </a:xfrm>
          <a:prstGeom prst="rect">
            <a:avLst/>
          </a:prstGeom>
        </p:spPr>
        <p:txBody>
          <a:bodyPr vert="horz" wrap="square" lIns="0" tIns="31459" rIns="0" bIns="0" rtlCol="0">
            <a:spAutoFit/>
          </a:bodyPr>
          <a:lstStyle/>
          <a:p>
            <a:pPr>
              <a:spcBef>
                <a:spcPts val="248"/>
              </a:spcBef>
            </a:pPr>
            <a:r>
              <a:rPr sz="793" spc="50" dirty="0">
                <a:latin typeface="Wingdings"/>
                <a:cs typeface="Wingdings"/>
              </a:rPr>
              <a:t></a:t>
            </a:r>
            <a:endParaRPr sz="793">
              <a:latin typeface="Wingdings"/>
              <a:cs typeface="Wingding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778871" y="4984916"/>
            <a:ext cx="122058" cy="153787"/>
          </a:xfrm>
          <a:prstGeom prst="rect">
            <a:avLst/>
          </a:prstGeom>
        </p:spPr>
        <p:txBody>
          <a:bodyPr vert="horz" wrap="square" lIns="0" tIns="31459" rIns="0" bIns="0" rtlCol="0">
            <a:spAutoFit/>
          </a:bodyPr>
          <a:lstStyle/>
          <a:p>
            <a:pPr>
              <a:spcBef>
                <a:spcPts val="248"/>
              </a:spcBef>
            </a:pPr>
            <a:r>
              <a:rPr sz="793" spc="50" dirty="0">
                <a:latin typeface="Wingdings"/>
                <a:cs typeface="Wingdings"/>
              </a:rPr>
              <a:t></a:t>
            </a:r>
            <a:endParaRPr sz="793">
              <a:latin typeface="Wingdings"/>
              <a:cs typeface="Wingding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177675" y="3965015"/>
            <a:ext cx="664408" cy="153787"/>
          </a:xfrm>
          <a:prstGeom prst="rect">
            <a:avLst/>
          </a:prstGeom>
        </p:spPr>
        <p:txBody>
          <a:bodyPr vert="horz" wrap="square" lIns="0" tIns="31459" rIns="0" bIns="0" rtlCol="0">
            <a:spAutoFit/>
          </a:bodyPr>
          <a:lstStyle/>
          <a:p>
            <a:pPr marL="50335">
              <a:spcBef>
                <a:spcPts val="248"/>
              </a:spcBef>
            </a:pPr>
            <a:r>
              <a:rPr sz="793" dirty="0">
                <a:latin typeface="Wingdings"/>
                <a:cs typeface="Wingdings"/>
              </a:rPr>
              <a:t></a:t>
            </a:r>
            <a:r>
              <a:rPr sz="1189" baseline="6944" dirty="0">
                <a:latin typeface="Wingdings"/>
                <a:cs typeface="Wingdings"/>
              </a:rPr>
              <a:t></a:t>
            </a:r>
            <a:r>
              <a:rPr sz="1189" spc="995" baseline="6944" dirty="0">
                <a:latin typeface="Times New Roman"/>
                <a:cs typeface="Times New Roman"/>
              </a:rPr>
              <a:t> </a:t>
            </a:r>
            <a:r>
              <a:rPr sz="1189" spc="222" baseline="34722" dirty="0">
                <a:latin typeface="Wingdings"/>
                <a:cs typeface="Wingdings"/>
              </a:rPr>
              <a:t></a:t>
            </a:r>
            <a:r>
              <a:rPr sz="1189" spc="14" baseline="34722" dirty="0">
                <a:latin typeface="Times New Roman"/>
                <a:cs typeface="Times New Roman"/>
              </a:rPr>
              <a:t> </a:t>
            </a:r>
            <a:r>
              <a:rPr sz="1189" spc="-73" baseline="13888" dirty="0">
                <a:latin typeface="Wingdings"/>
                <a:cs typeface="Wingdings"/>
              </a:rPr>
              <a:t></a:t>
            </a:r>
            <a:r>
              <a:rPr sz="1189" spc="-73" baseline="6944" dirty="0">
                <a:latin typeface="Wingdings"/>
                <a:cs typeface="Wingdings"/>
              </a:rPr>
              <a:t></a:t>
            </a:r>
            <a:endParaRPr sz="1189" baseline="6944">
              <a:latin typeface="Wingdings"/>
              <a:cs typeface="Wingding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377827" y="3742235"/>
            <a:ext cx="122058" cy="153787"/>
          </a:xfrm>
          <a:prstGeom prst="rect">
            <a:avLst/>
          </a:prstGeom>
        </p:spPr>
        <p:txBody>
          <a:bodyPr vert="horz" wrap="square" lIns="0" tIns="31459" rIns="0" bIns="0" rtlCol="0">
            <a:spAutoFit/>
          </a:bodyPr>
          <a:lstStyle/>
          <a:p>
            <a:pPr>
              <a:spcBef>
                <a:spcPts val="248"/>
              </a:spcBef>
            </a:pPr>
            <a:r>
              <a:rPr sz="793" spc="50" dirty="0">
                <a:latin typeface="Wingdings"/>
                <a:cs typeface="Wingdings"/>
              </a:rPr>
              <a:t></a:t>
            </a:r>
            <a:endParaRPr sz="793">
              <a:latin typeface="Wingdings"/>
              <a:cs typeface="Wingding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660545" y="5049305"/>
            <a:ext cx="841835" cy="153787"/>
          </a:xfrm>
          <a:prstGeom prst="rect">
            <a:avLst/>
          </a:prstGeom>
        </p:spPr>
        <p:txBody>
          <a:bodyPr vert="horz" wrap="square" lIns="0" tIns="31459" rIns="0" bIns="0" rtlCol="0">
            <a:spAutoFit/>
          </a:bodyPr>
          <a:lstStyle/>
          <a:p>
            <a:pPr marL="50335">
              <a:spcBef>
                <a:spcPts val="248"/>
              </a:spcBef>
            </a:pPr>
            <a:r>
              <a:rPr sz="1189" spc="-176" baseline="-41666" dirty="0">
                <a:latin typeface="Wingdings"/>
                <a:cs typeface="Wingdings"/>
              </a:rPr>
              <a:t></a:t>
            </a:r>
            <a:r>
              <a:rPr sz="1189" spc="-176" baseline="-34722" dirty="0">
                <a:latin typeface="Wingdings"/>
                <a:cs typeface="Wingdings"/>
              </a:rPr>
              <a:t></a:t>
            </a:r>
            <a:r>
              <a:rPr sz="1189" spc="-176" baseline="-13888" dirty="0">
                <a:latin typeface="Wingdings"/>
                <a:cs typeface="Wingdings"/>
              </a:rPr>
              <a:t></a:t>
            </a:r>
            <a:r>
              <a:rPr sz="1189" spc="-133" baseline="-13888" dirty="0">
                <a:latin typeface="Times New Roman"/>
                <a:cs typeface="Times New Roman"/>
              </a:rPr>
              <a:t> </a:t>
            </a:r>
            <a:r>
              <a:rPr sz="1189" baseline="-6944" dirty="0">
                <a:latin typeface="Wingdings"/>
                <a:cs typeface="Wingdings"/>
              </a:rPr>
              <a:t></a:t>
            </a:r>
            <a:r>
              <a:rPr sz="793" dirty="0">
                <a:latin typeface="Wingdings"/>
                <a:cs typeface="Wingdings"/>
              </a:rPr>
              <a:t></a:t>
            </a:r>
            <a:r>
              <a:rPr sz="793" spc="357" dirty="0">
                <a:latin typeface="Times New Roman"/>
                <a:cs typeface="Times New Roman"/>
              </a:rPr>
              <a:t> </a:t>
            </a:r>
            <a:r>
              <a:rPr sz="1189" spc="222" baseline="-20833" dirty="0">
                <a:latin typeface="Wingdings"/>
                <a:cs typeface="Wingdings"/>
              </a:rPr>
              <a:t></a:t>
            </a:r>
            <a:r>
              <a:rPr sz="1189" spc="73" baseline="-20833" dirty="0">
                <a:latin typeface="Times New Roman"/>
                <a:cs typeface="Times New Roman"/>
              </a:rPr>
              <a:t> </a:t>
            </a:r>
            <a:r>
              <a:rPr sz="1189" spc="-73" baseline="13888" dirty="0">
                <a:latin typeface="Wingdings"/>
                <a:cs typeface="Wingdings"/>
              </a:rPr>
              <a:t></a:t>
            </a:r>
            <a:endParaRPr sz="1189" baseline="13888">
              <a:latin typeface="Wingdings"/>
              <a:cs typeface="Wingding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666109" y="5147877"/>
            <a:ext cx="497048" cy="153787"/>
          </a:xfrm>
          <a:prstGeom prst="rect">
            <a:avLst/>
          </a:prstGeom>
        </p:spPr>
        <p:txBody>
          <a:bodyPr vert="horz" wrap="square" lIns="0" tIns="31459" rIns="0" bIns="0" rtlCol="0">
            <a:spAutoFit/>
          </a:bodyPr>
          <a:lstStyle/>
          <a:p>
            <a:pPr marL="50335">
              <a:spcBef>
                <a:spcPts val="248"/>
              </a:spcBef>
            </a:pPr>
            <a:r>
              <a:rPr sz="1189" spc="-30" baseline="-20833" dirty="0">
                <a:latin typeface="Wingdings"/>
                <a:cs typeface="Wingdings"/>
              </a:rPr>
              <a:t></a:t>
            </a:r>
            <a:r>
              <a:rPr sz="793" spc="-20" dirty="0">
                <a:latin typeface="Wingdings"/>
                <a:cs typeface="Wingdings"/>
              </a:rPr>
              <a:t></a:t>
            </a:r>
            <a:r>
              <a:rPr sz="1189" spc="-30" baseline="6944" dirty="0">
                <a:latin typeface="Wingdings"/>
                <a:cs typeface="Wingdings"/>
              </a:rPr>
              <a:t></a:t>
            </a:r>
            <a:endParaRPr sz="1189" baseline="6944">
              <a:latin typeface="Wingdings"/>
              <a:cs typeface="Wingding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194540" y="4680655"/>
            <a:ext cx="629174" cy="153787"/>
          </a:xfrm>
          <a:prstGeom prst="rect">
            <a:avLst/>
          </a:prstGeom>
        </p:spPr>
        <p:txBody>
          <a:bodyPr vert="horz" wrap="square" lIns="0" tIns="31459" rIns="0" bIns="0" rtlCol="0">
            <a:spAutoFit/>
          </a:bodyPr>
          <a:lstStyle/>
          <a:p>
            <a:pPr marL="50335">
              <a:spcBef>
                <a:spcPts val="248"/>
              </a:spcBef>
            </a:pPr>
            <a:r>
              <a:rPr sz="1189" spc="222" baseline="13888" dirty="0">
                <a:latin typeface="Wingdings"/>
                <a:cs typeface="Wingdings"/>
              </a:rPr>
              <a:t></a:t>
            </a:r>
            <a:r>
              <a:rPr sz="1189" spc="1248" baseline="13888" dirty="0">
                <a:latin typeface="Times New Roman"/>
                <a:cs typeface="Times New Roman"/>
              </a:rPr>
              <a:t> </a:t>
            </a:r>
            <a:r>
              <a:rPr sz="793" spc="-69" dirty="0">
                <a:latin typeface="Wingdings"/>
                <a:cs typeface="Wingdings"/>
              </a:rPr>
              <a:t></a:t>
            </a:r>
            <a:r>
              <a:rPr sz="1189" spc="-103" baseline="13888" dirty="0">
                <a:latin typeface="Wingdings"/>
                <a:cs typeface="Wingdings"/>
              </a:rPr>
              <a:t></a:t>
            </a:r>
            <a:r>
              <a:rPr sz="1189" spc="-103" baseline="-6944" dirty="0">
                <a:latin typeface="Wingdings"/>
                <a:cs typeface="Wingdings"/>
              </a:rPr>
              <a:t></a:t>
            </a:r>
            <a:r>
              <a:rPr sz="1189" spc="-103" baseline="13888" dirty="0">
                <a:latin typeface="Wingdings"/>
                <a:cs typeface="Wingdings"/>
              </a:rPr>
              <a:t></a:t>
            </a:r>
            <a:r>
              <a:rPr sz="1189" spc="-103" baseline="-13888" dirty="0">
                <a:latin typeface="Wingdings"/>
                <a:cs typeface="Wingdings"/>
              </a:rPr>
              <a:t></a:t>
            </a:r>
            <a:endParaRPr sz="1189" baseline="-13888">
              <a:latin typeface="Wingdings"/>
              <a:cs typeface="Wingding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811184" y="5027843"/>
            <a:ext cx="776401" cy="153787"/>
          </a:xfrm>
          <a:prstGeom prst="rect">
            <a:avLst/>
          </a:prstGeom>
        </p:spPr>
        <p:txBody>
          <a:bodyPr vert="horz" wrap="square" lIns="0" tIns="31459" rIns="0" bIns="0" rtlCol="0">
            <a:spAutoFit/>
          </a:bodyPr>
          <a:lstStyle/>
          <a:p>
            <a:pPr marL="50335">
              <a:spcBef>
                <a:spcPts val="248"/>
              </a:spcBef>
            </a:pPr>
            <a:r>
              <a:rPr sz="793" spc="149" dirty="0">
                <a:latin typeface="Wingdings"/>
                <a:cs typeface="Wingdings"/>
              </a:rPr>
              <a:t></a:t>
            </a:r>
            <a:r>
              <a:rPr sz="793" spc="404" dirty="0">
                <a:latin typeface="Times New Roman"/>
                <a:cs typeface="Times New Roman"/>
              </a:rPr>
              <a:t> </a:t>
            </a:r>
            <a:r>
              <a:rPr sz="793" dirty="0">
                <a:latin typeface="Wingdings"/>
                <a:cs typeface="Wingdings"/>
              </a:rPr>
              <a:t></a:t>
            </a:r>
            <a:r>
              <a:rPr sz="793" spc="99" dirty="0">
                <a:latin typeface="Times New Roman"/>
                <a:cs typeface="Times New Roman"/>
              </a:rPr>
              <a:t> </a:t>
            </a:r>
            <a:r>
              <a:rPr sz="1189" spc="-59" baseline="20833" dirty="0">
                <a:latin typeface="Wingdings"/>
                <a:cs typeface="Wingdings"/>
              </a:rPr>
              <a:t></a:t>
            </a:r>
            <a:r>
              <a:rPr sz="1189" spc="-59" baseline="34722" dirty="0">
                <a:latin typeface="Wingdings"/>
                <a:cs typeface="Wingdings"/>
              </a:rPr>
              <a:t></a:t>
            </a:r>
            <a:r>
              <a:rPr sz="793" spc="-40" dirty="0">
                <a:latin typeface="Wingdings"/>
                <a:cs typeface="Wingdings"/>
              </a:rPr>
              <a:t></a:t>
            </a:r>
            <a:endParaRPr sz="793">
              <a:latin typeface="Wingdings"/>
              <a:cs typeface="Wingding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341576" y="5210318"/>
            <a:ext cx="895944" cy="346045"/>
          </a:xfrm>
          <a:prstGeom prst="rect">
            <a:avLst/>
          </a:prstGeom>
        </p:spPr>
        <p:txBody>
          <a:bodyPr vert="horz" wrap="square" lIns="0" tIns="62917" rIns="0" bIns="0" rtlCol="0">
            <a:spAutoFit/>
          </a:bodyPr>
          <a:lstStyle/>
          <a:p>
            <a:pPr marL="138422">
              <a:spcBef>
                <a:spcPts val="495"/>
              </a:spcBef>
            </a:pPr>
            <a:r>
              <a:rPr sz="1189" spc="222" baseline="-27777" dirty="0">
                <a:latin typeface="Wingdings"/>
                <a:cs typeface="Wingdings"/>
              </a:rPr>
              <a:t></a:t>
            </a:r>
            <a:r>
              <a:rPr sz="1189" spc="624" baseline="-27777" dirty="0">
                <a:latin typeface="Times New Roman"/>
                <a:cs typeface="Times New Roman"/>
              </a:rPr>
              <a:t> </a:t>
            </a:r>
            <a:r>
              <a:rPr sz="793" spc="-149" dirty="0">
                <a:latin typeface="Wingdings"/>
                <a:cs typeface="Wingdings"/>
              </a:rPr>
              <a:t></a:t>
            </a:r>
            <a:r>
              <a:rPr sz="1189" spc="-222" baseline="13888" dirty="0">
                <a:latin typeface="Wingdings"/>
                <a:cs typeface="Wingdings"/>
              </a:rPr>
              <a:t></a:t>
            </a:r>
            <a:r>
              <a:rPr sz="793" spc="-149" dirty="0">
                <a:latin typeface="Wingdings"/>
                <a:cs typeface="Wingdings"/>
              </a:rPr>
              <a:t></a:t>
            </a:r>
            <a:r>
              <a:rPr sz="793" spc="753" dirty="0">
                <a:latin typeface="Times New Roman"/>
                <a:cs typeface="Times New Roman"/>
              </a:rPr>
              <a:t> </a:t>
            </a:r>
            <a:r>
              <a:rPr sz="1189" spc="73" baseline="13888" dirty="0">
                <a:latin typeface="Wingdings"/>
                <a:cs typeface="Wingdings"/>
              </a:rPr>
              <a:t></a:t>
            </a:r>
            <a:endParaRPr sz="1189" baseline="13888">
              <a:latin typeface="Wingdings"/>
              <a:cs typeface="Wingdings"/>
            </a:endParaRPr>
          </a:p>
          <a:p>
            <a:pPr marL="50335">
              <a:spcBef>
                <a:spcPts val="317"/>
              </a:spcBef>
            </a:pPr>
            <a:r>
              <a:rPr sz="793" spc="149" dirty="0">
                <a:latin typeface="Wingdings"/>
                <a:cs typeface="Wingdings"/>
              </a:rPr>
              <a:t></a:t>
            </a:r>
            <a:r>
              <a:rPr sz="793" spc="-50" dirty="0">
                <a:latin typeface="Times New Roman"/>
                <a:cs typeface="Times New Roman"/>
              </a:rPr>
              <a:t> </a:t>
            </a:r>
            <a:r>
              <a:rPr sz="793" spc="50" dirty="0">
                <a:latin typeface="Wingdings"/>
                <a:cs typeface="Wingdings"/>
              </a:rPr>
              <a:t></a:t>
            </a:r>
            <a:endParaRPr sz="793">
              <a:latin typeface="Wingdings"/>
              <a:cs typeface="Wingding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250784" y="4599173"/>
            <a:ext cx="929920" cy="153787"/>
          </a:xfrm>
          <a:prstGeom prst="rect">
            <a:avLst/>
          </a:prstGeom>
        </p:spPr>
        <p:txBody>
          <a:bodyPr vert="horz" wrap="square" lIns="0" tIns="31459" rIns="0" bIns="0" rtlCol="0">
            <a:spAutoFit/>
          </a:bodyPr>
          <a:lstStyle/>
          <a:p>
            <a:pPr marL="50335">
              <a:spcBef>
                <a:spcPts val="248"/>
              </a:spcBef>
            </a:pPr>
            <a:r>
              <a:rPr sz="793" spc="149" dirty="0">
                <a:latin typeface="Wingdings"/>
                <a:cs typeface="Wingdings"/>
              </a:rPr>
              <a:t></a:t>
            </a:r>
            <a:r>
              <a:rPr sz="793" spc="-10" dirty="0">
                <a:latin typeface="Times New Roman"/>
                <a:cs typeface="Times New Roman"/>
              </a:rPr>
              <a:t> </a:t>
            </a:r>
            <a:r>
              <a:rPr sz="793" spc="-20" dirty="0">
                <a:latin typeface="Wingdings"/>
                <a:cs typeface="Wingdings"/>
              </a:rPr>
              <a:t></a:t>
            </a:r>
            <a:r>
              <a:rPr sz="1189" spc="-30" baseline="6944" dirty="0">
                <a:latin typeface="Wingdings"/>
                <a:cs typeface="Wingdings"/>
              </a:rPr>
              <a:t></a:t>
            </a:r>
            <a:r>
              <a:rPr sz="793" spc="-20" dirty="0">
                <a:latin typeface="Wingdings"/>
                <a:cs typeface="Wingdings"/>
              </a:rPr>
              <a:t></a:t>
            </a:r>
            <a:r>
              <a:rPr sz="1189" spc="-30" baseline="6944" dirty="0">
                <a:latin typeface="Wingdings"/>
                <a:cs typeface="Wingdings"/>
              </a:rPr>
              <a:t></a:t>
            </a:r>
            <a:r>
              <a:rPr sz="1189" spc="-30" baseline="20833" dirty="0">
                <a:latin typeface="Wingdings"/>
                <a:cs typeface="Wingdings"/>
              </a:rPr>
              <a:t></a:t>
            </a:r>
            <a:r>
              <a:rPr sz="793" spc="-20" dirty="0">
                <a:latin typeface="Wingdings"/>
                <a:cs typeface="Wingdings"/>
              </a:rPr>
              <a:t></a:t>
            </a:r>
            <a:r>
              <a:rPr sz="1189" spc="-30" baseline="20833" dirty="0">
                <a:latin typeface="Wingdings"/>
                <a:cs typeface="Wingdings"/>
              </a:rPr>
              <a:t></a:t>
            </a:r>
            <a:r>
              <a:rPr sz="793" spc="-20" dirty="0">
                <a:latin typeface="Wingdings"/>
                <a:cs typeface="Wingdings"/>
              </a:rPr>
              <a:t></a:t>
            </a:r>
            <a:endParaRPr sz="793">
              <a:latin typeface="Wingdings"/>
              <a:cs typeface="Wingding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117831" y="4384940"/>
            <a:ext cx="1322524" cy="288631"/>
          </a:xfrm>
          <a:prstGeom prst="rect">
            <a:avLst/>
          </a:prstGeom>
        </p:spPr>
        <p:txBody>
          <a:bodyPr vert="horz" wrap="square" lIns="0" tIns="31459" rIns="0" bIns="0" rtlCol="0">
            <a:spAutoFit/>
          </a:bodyPr>
          <a:lstStyle/>
          <a:p>
            <a:pPr marL="50335">
              <a:spcBef>
                <a:spcPts val="248"/>
              </a:spcBef>
              <a:tabLst>
                <a:tab pos="566271" algn="l"/>
              </a:tabLst>
            </a:pPr>
            <a:r>
              <a:rPr sz="793" spc="50" dirty="0">
                <a:latin typeface="Wingdings"/>
                <a:cs typeface="Wingdings"/>
              </a:rPr>
              <a:t></a:t>
            </a:r>
            <a:r>
              <a:rPr sz="793" dirty="0">
                <a:latin typeface="Times New Roman"/>
                <a:cs typeface="Times New Roman"/>
              </a:rPr>
              <a:t>	</a:t>
            </a:r>
            <a:r>
              <a:rPr sz="793" spc="-69" dirty="0">
                <a:latin typeface="Wingdings"/>
                <a:cs typeface="Wingdings"/>
              </a:rPr>
              <a:t></a:t>
            </a:r>
            <a:r>
              <a:rPr sz="793" spc="40" dirty="0">
                <a:latin typeface="Times New Roman"/>
                <a:cs typeface="Times New Roman"/>
              </a:rPr>
              <a:t> </a:t>
            </a:r>
            <a:r>
              <a:rPr sz="1189" spc="-192" baseline="13888" dirty="0">
                <a:latin typeface="Wingdings"/>
                <a:cs typeface="Wingdings"/>
              </a:rPr>
              <a:t></a:t>
            </a:r>
            <a:r>
              <a:rPr sz="1189" spc="-192" baseline="20833" dirty="0">
                <a:latin typeface="Wingdings"/>
                <a:cs typeface="Wingdings"/>
              </a:rPr>
              <a:t></a:t>
            </a:r>
            <a:r>
              <a:rPr sz="793" spc="-129" dirty="0">
                <a:latin typeface="Wingdings"/>
                <a:cs typeface="Wingdings"/>
              </a:rPr>
              <a:t></a:t>
            </a:r>
            <a:r>
              <a:rPr sz="793" spc="226" dirty="0">
                <a:latin typeface="Times New Roman"/>
                <a:cs typeface="Times New Roman"/>
              </a:rPr>
              <a:t> </a:t>
            </a:r>
            <a:r>
              <a:rPr sz="793" spc="50" dirty="0">
                <a:latin typeface="Wingdings"/>
                <a:cs typeface="Wingdings"/>
              </a:rPr>
              <a:t></a:t>
            </a:r>
            <a:endParaRPr sz="793">
              <a:latin typeface="Wingdings"/>
              <a:cs typeface="Wingdings"/>
            </a:endParaRPr>
          </a:p>
          <a:p>
            <a:pPr marL="296978">
              <a:spcBef>
                <a:spcPts val="119"/>
              </a:spcBef>
            </a:pPr>
            <a:r>
              <a:rPr sz="793" spc="149" dirty="0">
                <a:latin typeface="Wingdings"/>
                <a:cs typeface="Wingdings"/>
              </a:rPr>
              <a:t></a:t>
            </a:r>
            <a:r>
              <a:rPr sz="793" spc="416" dirty="0">
                <a:latin typeface="Times New Roman"/>
                <a:cs typeface="Times New Roman"/>
              </a:rPr>
              <a:t>  </a:t>
            </a:r>
            <a:r>
              <a:rPr sz="1189" spc="-30" baseline="6944" dirty="0">
                <a:latin typeface="Wingdings"/>
                <a:cs typeface="Wingdings"/>
              </a:rPr>
              <a:t></a:t>
            </a:r>
            <a:r>
              <a:rPr sz="1189" spc="-30" baseline="20833" dirty="0">
                <a:latin typeface="Wingdings"/>
                <a:cs typeface="Wingdings"/>
              </a:rPr>
              <a:t></a:t>
            </a:r>
            <a:r>
              <a:rPr sz="1189" spc="-30" baseline="41666" dirty="0">
                <a:latin typeface="Wingdings"/>
                <a:cs typeface="Wingdings"/>
              </a:rPr>
              <a:t></a:t>
            </a:r>
            <a:r>
              <a:rPr sz="1189" spc="-30" baseline="13888" dirty="0">
                <a:latin typeface="Wingdings"/>
                <a:cs typeface="Wingdings"/>
              </a:rPr>
              <a:t></a:t>
            </a:r>
            <a:r>
              <a:rPr sz="1189" spc="-30" baseline="34722" dirty="0">
                <a:latin typeface="Wingdings"/>
                <a:cs typeface="Wingdings"/>
              </a:rPr>
              <a:t></a:t>
            </a:r>
            <a:endParaRPr sz="1189" baseline="34722">
              <a:latin typeface="Wingdings"/>
              <a:cs typeface="Wingding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091399" y="4867067"/>
            <a:ext cx="588907" cy="153787"/>
          </a:xfrm>
          <a:prstGeom prst="rect">
            <a:avLst/>
          </a:prstGeom>
        </p:spPr>
        <p:txBody>
          <a:bodyPr vert="horz" wrap="square" lIns="0" tIns="31459" rIns="0" bIns="0" rtlCol="0">
            <a:spAutoFit/>
          </a:bodyPr>
          <a:lstStyle/>
          <a:p>
            <a:pPr marL="50335">
              <a:spcBef>
                <a:spcPts val="248"/>
              </a:spcBef>
            </a:pPr>
            <a:r>
              <a:rPr sz="793" spc="-159" dirty="0">
                <a:latin typeface="Wingdings"/>
                <a:cs typeface="Wingdings"/>
              </a:rPr>
              <a:t></a:t>
            </a:r>
            <a:r>
              <a:rPr sz="1189" spc="-238" baseline="6944" dirty="0">
                <a:latin typeface="Wingdings"/>
                <a:cs typeface="Wingdings"/>
              </a:rPr>
              <a:t></a:t>
            </a:r>
            <a:r>
              <a:rPr sz="1189" spc="44" baseline="6944" dirty="0">
                <a:latin typeface="Times New Roman"/>
                <a:cs typeface="Times New Roman"/>
              </a:rPr>
              <a:t> </a:t>
            </a:r>
            <a:r>
              <a:rPr sz="793" spc="-20" dirty="0">
                <a:latin typeface="Wingdings"/>
                <a:cs typeface="Wingdings"/>
              </a:rPr>
              <a:t></a:t>
            </a:r>
            <a:r>
              <a:rPr sz="1189" spc="-30" baseline="6944" dirty="0">
                <a:latin typeface="Wingdings"/>
                <a:cs typeface="Wingdings"/>
              </a:rPr>
              <a:t></a:t>
            </a:r>
            <a:r>
              <a:rPr sz="1189" spc="-30" baseline="27777" dirty="0">
                <a:latin typeface="Wingdings"/>
                <a:cs typeface="Wingdings"/>
              </a:rPr>
              <a:t></a:t>
            </a:r>
            <a:endParaRPr sz="1189" baseline="27777">
              <a:latin typeface="Wingdings"/>
              <a:cs typeface="Wingding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802411" y="4189981"/>
            <a:ext cx="916078" cy="212585"/>
          </a:xfrm>
          <a:prstGeom prst="rect">
            <a:avLst/>
          </a:prstGeom>
        </p:spPr>
        <p:txBody>
          <a:bodyPr vert="horz" wrap="square" lIns="0" tIns="31459" rIns="0" bIns="0" rtlCol="0">
            <a:spAutoFit/>
          </a:bodyPr>
          <a:lstStyle/>
          <a:p>
            <a:pPr marL="100670">
              <a:lnSpc>
                <a:spcPts val="654"/>
              </a:lnSpc>
              <a:spcBef>
                <a:spcPts val="248"/>
              </a:spcBef>
              <a:tabLst>
                <a:tab pos="480701" algn="l"/>
              </a:tabLst>
            </a:pPr>
            <a:r>
              <a:rPr sz="793" spc="-50" dirty="0">
                <a:latin typeface="Wingdings"/>
                <a:cs typeface="Wingdings"/>
              </a:rPr>
              <a:t></a:t>
            </a:r>
            <a:r>
              <a:rPr sz="1189" spc="-73" baseline="13888" dirty="0">
                <a:latin typeface="Wingdings"/>
                <a:cs typeface="Wingdings"/>
              </a:rPr>
              <a:t></a:t>
            </a:r>
            <a:r>
              <a:rPr sz="1189" baseline="13888" dirty="0">
                <a:latin typeface="Times New Roman"/>
                <a:cs typeface="Times New Roman"/>
              </a:rPr>
              <a:t>	</a:t>
            </a:r>
            <a:r>
              <a:rPr sz="1189" spc="-252" baseline="13888" dirty="0">
                <a:latin typeface="Wingdings"/>
                <a:cs typeface="Wingdings"/>
              </a:rPr>
              <a:t></a:t>
            </a:r>
            <a:r>
              <a:rPr sz="1189" spc="-252" baseline="27777" dirty="0">
                <a:latin typeface="Wingdings"/>
                <a:cs typeface="Wingdings"/>
              </a:rPr>
              <a:t></a:t>
            </a:r>
            <a:r>
              <a:rPr sz="1189" spc="-252" baseline="6944" dirty="0">
                <a:latin typeface="Wingdings"/>
                <a:cs typeface="Wingdings"/>
              </a:rPr>
              <a:t></a:t>
            </a:r>
            <a:r>
              <a:rPr sz="1189" spc="222" baseline="6944" dirty="0">
                <a:latin typeface="Times New Roman"/>
                <a:cs typeface="Times New Roman"/>
              </a:rPr>
              <a:t> </a:t>
            </a:r>
            <a:r>
              <a:rPr sz="1189" spc="73" baseline="48611" dirty="0">
                <a:latin typeface="Wingdings"/>
                <a:cs typeface="Wingdings"/>
              </a:rPr>
              <a:t></a:t>
            </a:r>
            <a:endParaRPr sz="1189" baseline="48611">
              <a:latin typeface="Wingdings"/>
              <a:cs typeface="Wingdings"/>
            </a:endParaRPr>
          </a:p>
          <a:p>
            <a:pPr marL="61661">
              <a:lnSpc>
                <a:spcPts val="654"/>
              </a:lnSpc>
              <a:tabLst>
                <a:tab pos="634223" algn="l"/>
              </a:tabLst>
            </a:pPr>
            <a:r>
              <a:rPr sz="1189" spc="222" baseline="-27777" dirty="0">
                <a:latin typeface="Wingdings"/>
                <a:cs typeface="Wingdings"/>
              </a:rPr>
              <a:t></a:t>
            </a:r>
            <a:r>
              <a:rPr sz="1189" spc="476" baseline="-27777" dirty="0">
                <a:latin typeface="Times New Roman"/>
                <a:cs typeface="Times New Roman"/>
              </a:rPr>
              <a:t> </a:t>
            </a:r>
            <a:r>
              <a:rPr sz="793" spc="30" dirty="0">
                <a:latin typeface="Wingdings"/>
                <a:cs typeface="Wingdings"/>
              </a:rPr>
              <a:t></a:t>
            </a:r>
            <a:r>
              <a:rPr sz="793" dirty="0">
                <a:latin typeface="Times New Roman"/>
                <a:cs typeface="Times New Roman"/>
              </a:rPr>
              <a:t>	</a:t>
            </a:r>
            <a:r>
              <a:rPr sz="793" spc="50" dirty="0">
                <a:latin typeface="Wingdings"/>
                <a:cs typeface="Wingdings"/>
              </a:rPr>
              <a:t></a:t>
            </a:r>
            <a:endParaRPr sz="793">
              <a:latin typeface="Wingdings"/>
              <a:cs typeface="Wingding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070332" y="4785783"/>
            <a:ext cx="707192" cy="153787"/>
          </a:xfrm>
          <a:prstGeom prst="rect">
            <a:avLst/>
          </a:prstGeom>
        </p:spPr>
        <p:txBody>
          <a:bodyPr vert="horz" wrap="square" lIns="0" tIns="31459" rIns="0" bIns="0" rtlCol="0">
            <a:spAutoFit/>
          </a:bodyPr>
          <a:lstStyle/>
          <a:p>
            <a:pPr marL="50335">
              <a:spcBef>
                <a:spcPts val="248"/>
              </a:spcBef>
            </a:pPr>
            <a:r>
              <a:rPr sz="793" spc="149" dirty="0">
                <a:latin typeface="Wingdings"/>
                <a:cs typeface="Wingdings"/>
              </a:rPr>
              <a:t></a:t>
            </a:r>
            <a:r>
              <a:rPr sz="793" spc="-99" dirty="0">
                <a:latin typeface="Times New Roman"/>
                <a:cs typeface="Times New Roman"/>
              </a:rPr>
              <a:t> </a:t>
            </a:r>
            <a:r>
              <a:rPr sz="1189" spc="-73" baseline="-13888" dirty="0">
                <a:latin typeface="Wingdings"/>
                <a:cs typeface="Wingdings"/>
              </a:rPr>
              <a:t></a:t>
            </a:r>
            <a:r>
              <a:rPr sz="1189" spc="-73" baseline="6944" dirty="0">
                <a:latin typeface="Wingdings"/>
                <a:cs typeface="Wingdings"/>
              </a:rPr>
              <a:t></a:t>
            </a:r>
            <a:r>
              <a:rPr sz="1189" spc="-73" baseline="27777" dirty="0">
                <a:latin typeface="Wingdings"/>
                <a:cs typeface="Wingdings"/>
              </a:rPr>
              <a:t></a:t>
            </a:r>
            <a:r>
              <a:rPr sz="1189" spc="281" baseline="27777" dirty="0">
                <a:latin typeface="Times New Roman"/>
                <a:cs typeface="Times New Roman"/>
              </a:rPr>
              <a:t> </a:t>
            </a:r>
            <a:r>
              <a:rPr sz="1189" spc="222" baseline="34722" dirty="0">
                <a:latin typeface="Wingdings"/>
                <a:cs typeface="Wingdings"/>
              </a:rPr>
              <a:t></a:t>
            </a:r>
            <a:r>
              <a:rPr sz="1189" spc="-73" baseline="34722" dirty="0">
                <a:latin typeface="Times New Roman"/>
                <a:cs typeface="Times New Roman"/>
              </a:rPr>
              <a:t> </a:t>
            </a:r>
            <a:r>
              <a:rPr sz="793" spc="50" dirty="0">
                <a:latin typeface="Wingdings"/>
                <a:cs typeface="Wingdings"/>
              </a:rPr>
              <a:t></a:t>
            </a:r>
            <a:endParaRPr sz="793">
              <a:latin typeface="Wingdings"/>
              <a:cs typeface="Wingding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021699" y="3313566"/>
            <a:ext cx="698383" cy="153787"/>
          </a:xfrm>
          <a:prstGeom prst="rect">
            <a:avLst/>
          </a:prstGeom>
        </p:spPr>
        <p:txBody>
          <a:bodyPr vert="horz" wrap="square" lIns="0" tIns="31459" rIns="0" bIns="0" rtlCol="0">
            <a:spAutoFit/>
          </a:bodyPr>
          <a:lstStyle/>
          <a:p>
            <a:pPr marL="50335">
              <a:spcBef>
                <a:spcPts val="248"/>
              </a:spcBef>
            </a:pPr>
            <a:r>
              <a:rPr sz="1189" baseline="-27777" dirty="0">
                <a:latin typeface="Wingdings"/>
                <a:cs typeface="Wingdings"/>
              </a:rPr>
              <a:t></a:t>
            </a:r>
            <a:r>
              <a:rPr sz="793" dirty="0">
                <a:latin typeface="Wingdings"/>
                <a:cs typeface="Wingdings"/>
              </a:rPr>
              <a:t></a:t>
            </a:r>
            <a:r>
              <a:rPr sz="793" spc="910" dirty="0">
                <a:latin typeface="Times New Roman"/>
                <a:cs typeface="Times New Roman"/>
              </a:rPr>
              <a:t> </a:t>
            </a:r>
            <a:r>
              <a:rPr sz="793" spc="139" dirty="0">
                <a:latin typeface="Wingdings"/>
                <a:cs typeface="Wingdings"/>
              </a:rPr>
              <a:t></a:t>
            </a:r>
            <a:r>
              <a:rPr sz="793" spc="-59" dirty="0">
                <a:latin typeface="Times New Roman"/>
                <a:cs typeface="Times New Roman"/>
              </a:rPr>
              <a:t> </a:t>
            </a:r>
            <a:r>
              <a:rPr sz="793" spc="50" dirty="0">
                <a:latin typeface="Wingdings"/>
                <a:cs typeface="Wingdings"/>
              </a:rPr>
              <a:t></a:t>
            </a:r>
            <a:endParaRPr sz="793">
              <a:latin typeface="Wingdings"/>
              <a:cs typeface="Wingding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792901" y="4935630"/>
            <a:ext cx="765076" cy="153787"/>
          </a:xfrm>
          <a:prstGeom prst="rect">
            <a:avLst/>
          </a:prstGeom>
        </p:spPr>
        <p:txBody>
          <a:bodyPr vert="horz" wrap="square" lIns="0" tIns="31459" rIns="0" bIns="0" rtlCol="0">
            <a:spAutoFit/>
          </a:bodyPr>
          <a:lstStyle/>
          <a:p>
            <a:pPr marL="50335">
              <a:spcBef>
                <a:spcPts val="248"/>
              </a:spcBef>
            </a:pPr>
            <a:r>
              <a:rPr sz="1189" spc="268" baseline="-34722" dirty="0">
                <a:latin typeface="Wingdings"/>
                <a:cs typeface="Wingdings"/>
              </a:rPr>
              <a:t></a:t>
            </a:r>
            <a:r>
              <a:rPr sz="1189" spc="268" baseline="-20833" dirty="0">
                <a:latin typeface="Wingdings"/>
                <a:cs typeface="Wingdings"/>
              </a:rPr>
              <a:t></a:t>
            </a:r>
            <a:r>
              <a:rPr sz="1189" spc="206" baseline="-20833" dirty="0">
                <a:latin typeface="Times New Roman"/>
                <a:cs typeface="Times New Roman"/>
              </a:rPr>
              <a:t> </a:t>
            </a:r>
            <a:r>
              <a:rPr sz="1189" spc="222" baseline="-34722" dirty="0">
                <a:latin typeface="Wingdings"/>
                <a:cs typeface="Wingdings"/>
              </a:rPr>
              <a:t></a:t>
            </a:r>
            <a:r>
              <a:rPr sz="1189" spc="-119" baseline="-34722" dirty="0">
                <a:latin typeface="Times New Roman"/>
                <a:cs typeface="Times New Roman"/>
              </a:rPr>
              <a:t> </a:t>
            </a:r>
            <a:r>
              <a:rPr sz="793" spc="-40" dirty="0">
                <a:latin typeface="Wingdings"/>
                <a:cs typeface="Wingdings"/>
              </a:rPr>
              <a:t></a:t>
            </a:r>
            <a:r>
              <a:rPr sz="1189" spc="-59" baseline="6944" dirty="0">
                <a:latin typeface="Wingdings"/>
                <a:cs typeface="Wingdings"/>
              </a:rPr>
              <a:t></a:t>
            </a:r>
            <a:r>
              <a:rPr sz="1189" spc="-59" baseline="20833" dirty="0">
                <a:latin typeface="Wingdings"/>
                <a:cs typeface="Wingdings"/>
              </a:rPr>
              <a:t></a:t>
            </a:r>
            <a:r>
              <a:rPr sz="1189" spc="-59" baseline="-13888" dirty="0">
                <a:latin typeface="Wingdings"/>
                <a:cs typeface="Wingdings"/>
              </a:rPr>
              <a:t></a:t>
            </a:r>
            <a:endParaRPr sz="1189" baseline="-13888">
              <a:latin typeface="Wingdings"/>
              <a:cs typeface="Wingdings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434638" y="2861377"/>
            <a:ext cx="3798953" cy="2689091"/>
          </a:xfrm>
          <a:custGeom>
            <a:avLst/>
            <a:gdLst/>
            <a:ahLst/>
            <a:cxnLst/>
            <a:rect l="l" t="t" r="r" b="b"/>
            <a:pathLst>
              <a:path w="1917064" h="1356995">
                <a:moveTo>
                  <a:pt x="0" y="1356479"/>
                </a:moveTo>
                <a:lnTo>
                  <a:pt x="24269" y="1339330"/>
                </a:lnTo>
                <a:lnTo>
                  <a:pt x="48538" y="1322181"/>
                </a:lnTo>
                <a:lnTo>
                  <a:pt x="72707" y="1305032"/>
                </a:lnTo>
                <a:lnTo>
                  <a:pt x="96977" y="1287883"/>
                </a:lnTo>
                <a:lnTo>
                  <a:pt x="121246" y="1270633"/>
                </a:lnTo>
                <a:lnTo>
                  <a:pt x="145516" y="1253484"/>
                </a:lnTo>
                <a:lnTo>
                  <a:pt x="169785" y="1236335"/>
                </a:lnTo>
                <a:lnTo>
                  <a:pt x="194054" y="1219186"/>
                </a:lnTo>
                <a:lnTo>
                  <a:pt x="218324" y="1201937"/>
                </a:lnTo>
                <a:lnTo>
                  <a:pt x="242593" y="1184788"/>
                </a:lnTo>
                <a:lnTo>
                  <a:pt x="266863" y="1167639"/>
                </a:lnTo>
                <a:lnTo>
                  <a:pt x="291132" y="1150490"/>
                </a:lnTo>
                <a:lnTo>
                  <a:pt x="315402" y="1133341"/>
                </a:lnTo>
                <a:lnTo>
                  <a:pt x="339671" y="1116091"/>
                </a:lnTo>
                <a:lnTo>
                  <a:pt x="363940" y="1098942"/>
                </a:lnTo>
                <a:lnTo>
                  <a:pt x="388210" y="1081793"/>
                </a:lnTo>
                <a:lnTo>
                  <a:pt x="412479" y="1064644"/>
                </a:lnTo>
                <a:lnTo>
                  <a:pt x="436648" y="1047395"/>
                </a:lnTo>
                <a:lnTo>
                  <a:pt x="460918" y="1030246"/>
                </a:lnTo>
                <a:lnTo>
                  <a:pt x="485187" y="1013097"/>
                </a:lnTo>
                <a:lnTo>
                  <a:pt x="509457" y="995948"/>
                </a:lnTo>
                <a:lnTo>
                  <a:pt x="533726" y="978699"/>
                </a:lnTo>
                <a:lnTo>
                  <a:pt x="557995" y="961550"/>
                </a:lnTo>
                <a:lnTo>
                  <a:pt x="582265" y="944400"/>
                </a:lnTo>
                <a:lnTo>
                  <a:pt x="606534" y="927251"/>
                </a:lnTo>
                <a:lnTo>
                  <a:pt x="630804" y="910102"/>
                </a:lnTo>
                <a:lnTo>
                  <a:pt x="655073" y="892853"/>
                </a:lnTo>
                <a:lnTo>
                  <a:pt x="679342" y="875704"/>
                </a:lnTo>
                <a:lnTo>
                  <a:pt x="703612" y="858555"/>
                </a:lnTo>
                <a:lnTo>
                  <a:pt x="727881" y="841406"/>
                </a:lnTo>
                <a:lnTo>
                  <a:pt x="752151" y="824157"/>
                </a:lnTo>
                <a:lnTo>
                  <a:pt x="776420" y="807008"/>
                </a:lnTo>
                <a:lnTo>
                  <a:pt x="800589" y="789858"/>
                </a:lnTo>
                <a:lnTo>
                  <a:pt x="824859" y="772709"/>
                </a:lnTo>
                <a:lnTo>
                  <a:pt x="849128" y="755560"/>
                </a:lnTo>
                <a:lnTo>
                  <a:pt x="873397" y="738311"/>
                </a:lnTo>
                <a:lnTo>
                  <a:pt x="897667" y="721162"/>
                </a:lnTo>
                <a:lnTo>
                  <a:pt x="921936" y="704013"/>
                </a:lnTo>
                <a:lnTo>
                  <a:pt x="946206" y="686864"/>
                </a:lnTo>
                <a:lnTo>
                  <a:pt x="970475" y="669615"/>
                </a:lnTo>
                <a:lnTo>
                  <a:pt x="994744" y="652466"/>
                </a:lnTo>
                <a:lnTo>
                  <a:pt x="1019014" y="635316"/>
                </a:lnTo>
                <a:lnTo>
                  <a:pt x="1043283" y="618167"/>
                </a:lnTo>
                <a:lnTo>
                  <a:pt x="1067553" y="600918"/>
                </a:lnTo>
                <a:lnTo>
                  <a:pt x="1091822" y="583769"/>
                </a:lnTo>
                <a:lnTo>
                  <a:pt x="1116091" y="566620"/>
                </a:lnTo>
                <a:lnTo>
                  <a:pt x="1140361" y="549471"/>
                </a:lnTo>
                <a:lnTo>
                  <a:pt x="1164530" y="532322"/>
                </a:lnTo>
                <a:lnTo>
                  <a:pt x="1188799" y="515073"/>
                </a:lnTo>
                <a:lnTo>
                  <a:pt x="1213069" y="497924"/>
                </a:lnTo>
                <a:lnTo>
                  <a:pt x="1237338" y="480775"/>
                </a:lnTo>
                <a:lnTo>
                  <a:pt x="1261608" y="463625"/>
                </a:lnTo>
                <a:lnTo>
                  <a:pt x="1285877" y="446376"/>
                </a:lnTo>
                <a:lnTo>
                  <a:pt x="1310146" y="429227"/>
                </a:lnTo>
                <a:lnTo>
                  <a:pt x="1334416" y="412078"/>
                </a:lnTo>
                <a:lnTo>
                  <a:pt x="1358685" y="394929"/>
                </a:lnTo>
                <a:lnTo>
                  <a:pt x="1382955" y="377780"/>
                </a:lnTo>
                <a:lnTo>
                  <a:pt x="1407224" y="360531"/>
                </a:lnTo>
                <a:lnTo>
                  <a:pt x="1431494" y="343382"/>
                </a:lnTo>
                <a:lnTo>
                  <a:pt x="1455763" y="326233"/>
                </a:lnTo>
                <a:lnTo>
                  <a:pt x="1480032" y="309083"/>
                </a:lnTo>
                <a:lnTo>
                  <a:pt x="1504302" y="291834"/>
                </a:lnTo>
                <a:lnTo>
                  <a:pt x="1528471" y="274685"/>
                </a:lnTo>
                <a:lnTo>
                  <a:pt x="1552740" y="257536"/>
                </a:lnTo>
                <a:lnTo>
                  <a:pt x="1577010" y="240387"/>
                </a:lnTo>
                <a:lnTo>
                  <a:pt x="1601279" y="223238"/>
                </a:lnTo>
                <a:lnTo>
                  <a:pt x="1625549" y="205989"/>
                </a:lnTo>
                <a:lnTo>
                  <a:pt x="1649818" y="188840"/>
                </a:lnTo>
                <a:lnTo>
                  <a:pt x="1674087" y="171691"/>
                </a:lnTo>
                <a:lnTo>
                  <a:pt x="1698357" y="154541"/>
                </a:lnTo>
                <a:lnTo>
                  <a:pt x="1722626" y="137292"/>
                </a:lnTo>
                <a:lnTo>
                  <a:pt x="1746896" y="120143"/>
                </a:lnTo>
                <a:lnTo>
                  <a:pt x="1771165" y="102994"/>
                </a:lnTo>
                <a:lnTo>
                  <a:pt x="1795434" y="85845"/>
                </a:lnTo>
                <a:lnTo>
                  <a:pt x="1819704" y="68596"/>
                </a:lnTo>
                <a:lnTo>
                  <a:pt x="1843973" y="51447"/>
                </a:lnTo>
                <a:lnTo>
                  <a:pt x="1868243" y="34298"/>
                </a:lnTo>
                <a:lnTo>
                  <a:pt x="1892412" y="17149"/>
                </a:lnTo>
                <a:lnTo>
                  <a:pt x="1916681" y="0"/>
                </a:lnTo>
              </a:path>
            </a:pathLst>
          </a:custGeom>
          <a:ln w="21361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34" name="object 34"/>
          <p:cNvSpPr txBox="1"/>
          <p:nvPr/>
        </p:nvSpPr>
        <p:spPr>
          <a:xfrm>
            <a:off x="4047108" y="5411994"/>
            <a:ext cx="125835" cy="241411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>
              <a:spcBef>
                <a:spcPts val="218"/>
              </a:spcBef>
            </a:pPr>
            <a:r>
              <a:rPr sz="1387" spc="-99" dirty="0">
                <a:solidFill>
                  <a:srgbClr val="4D4D4D"/>
                </a:solidFill>
                <a:latin typeface="Arial"/>
                <a:cs typeface="Arial"/>
              </a:rPr>
              <a:t>0</a:t>
            </a:r>
            <a:endParaRPr sz="1387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047108" y="4340424"/>
            <a:ext cx="125835" cy="241411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>
              <a:spcBef>
                <a:spcPts val="218"/>
              </a:spcBef>
            </a:pPr>
            <a:r>
              <a:rPr sz="1387" spc="-99" dirty="0">
                <a:solidFill>
                  <a:srgbClr val="4D4D4D"/>
                </a:solidFill>
                <a:latin typeface="Arial"/>
                <a:cs typeface="Arial"/>
              </a:rPr>
              <a:t>5</a:t>
            </a:r>
            <a:endParaRPr sz="1387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947740" y="3269049"/>
            <a:ext cx="225242" cy="241411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>
              <a:spcBef>
                <a:spcPts val="218"/>
              </a:spcBef>
            </a:pPr>
            <a:r>
              <a:rPr sz="1387" spc="-50" dirty="0">
                <a:solidFill>
                  <a:srgbClr val="4D4D4D"/>
                </a:solidFill>
                <a:latin typeface="Arial"/>
                <a:cs typeface="Arial"/>
              </a:rPr>
              <a:t>10</a:t>
            </a:r>
            <a:endParaRPr sz="1387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947740" y="2197677"/>
            <a:ext cx="225242" cy="241411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>
              <a:spcBef>
                <a:spcPts val="218"/>
              </a:spcBef>
            </a:pPr>
            <a:r>
              <a:rPr sz="1387" spc="-50" dirty="0">
                <a:solidFill>
                  <a:srgbClr val="4D4D4D"/>
                </a:solidFill>
                <a:latin typeface="Arial"/>
                <a:cs typeface="Arial"/>
              </a:rPr>
              <a:t>15</a:t>
            </a:r>
            <a:endParaRPr sz="1387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4190195" y="2337515"/>
            <a:ext cx="3462975" cy="3427740"/>
          </a:xfrm>
          <a:custGeom>
            <a:avLst/>
            <a:gdLst/>
            <a:ahLst/>
            <a:cxnLst/>
            <a:rect l="l" t="t" r="r" b="b"/>
            <a:pathLst>
              <a:path w="1747520" h="1729739">
                <a:moveTo>
                  <a:pt x="0" y="1621938"/>
                </a:moveTo>
                <a:lnTo>
                  <a:pt x="27478" y="1621938"/>
                </a:lnTo>
              </a:path>
              <a:path w="1747520" h="1729739">
                <a:moveTo>
                  <a:pt x="0" y="1081292"/>
                </a:moveTo>
                <a:lnTo>
                  <a:pt x="27478" y="1081292"/>
                </a:lnTo>
              </a:path>
              <a:path w="1747520" h="1729739">
                <a:moveTo>
                  <a:pt x="0" y="540646"/>
                </a:moveTo>
                <a:lnTo>
                  <a:pt x="27478" y="540646"/>
                </a:lnTo>
              </a:path>
              <a:path w="1747520" h="1729739">
                <a:moveTo>
                  <a:pt x="0" y="0"/>
                </a:moveTo>
                <a:lnTo>
                  <a:pt x="27478" y="0"/>
                </a:lnTo>
              </a:path>
              <a:path w="1747520" h="1729739">
                <a:moveTo>
                  <a:pt x="77120" y="1729446"/>
                </a:moveTo>
                <a:lnTo>
                  <a:pt x="77120" y="1701967"/>
                </a:lnTo>
              </a:path>
              <a:path w="1747520" h="1729739">
                <a:moveTo>
                  <a:pt x="633912" y="1729446"/>
                </a:moveTo>
                <a:lnTo>
                  <a:pt x="633912" y="1701967"/>
                </a:lnTo>
              </a:path>
              <a:path w="1747520" h="1729739">
                <a:moveTo>
                  <a:pt x="1190705" y="1729446"/>
                </a:moveTo>
                <a:lnTo>
                  <a:pt x="1190705" y="1701967"/>
                </a:lnTo>
              </a:path>
              <a:path w="1747520" h="1729739">
                <a:moveTo>
                  <a:pt x="1747497" y="1729446"/>
                </a:moveTo>
                <a:lnTo>
                  <a:pt x="1747497" y="1701967"/>
                </a:lnTo>
              </a:path>
            </a:pathLst>
          </a:custGeom>
          <a:ln w="10730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39" name="object 39"/>
          <p:cNvSpPr txBox="1"/>
          <p:nvPr/>
        </p:nvSpPr>
        <p:spPr>
          <a:xfrm>
            <a:off x="4293338" y="5732552"/>
            <a:ext cx="125835" cy="241411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>
              <a:spcBef>
                <a:spcPts val="218"/>
              </a:spcBef>
            </a:pPr>
            <a:r>
              <a:rPr sz="1387" spc="-99" dirty="0">
                <a:solidFill>
                  <a:srgbClr val="4D4D4D"/>
                </a:solidFill>
                <a:latin typeface="Arial"/>
                <a:cs typeface="Arial"/>
              </a:rPr>
              <a:t>0</a:t>
            </a:r>
            <a:endParaRPr sz="1387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346826" y="5732551"/>
            <a:ext cx="225242" cy="241411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>
              <a:spcBef>
                <a:spcPts val="218"/>
              </a:spcBef>
            </a:pPr>
            <a:r>
              <a:rPr sz="1387" spc="-50" dirty="0">
                <a:solidFill>
                  <a:srgbClr val="4D4D4D"/>
                </a:solidFill>
                <a:latin typeface="Arial"/>
                <a:cs typeface="Arial"/>
              </a:rPr>
              <a:t>20</a:t>
            </a:r>
            <a:endParaRPr sz="1387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553561" y="5732551"/>
            <a:ext cx="225242" cy="241411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>
              <a:spcBef>
                <a:spcPts val="218"/>
              </a:spcBef>
            </a:pPr>
            <a:r>
              <a:rPr sz="1387" spc="-50" dirty="0">
                <a:solidFill>
                  <a:srgbClr val="4D4D4D"/>
                </a:solidFill>
                <a:latin typeface="Arial"/>
                <a:cs typeface="Arial"/>
              </a:rPr>
              <a:t>60</a:t>
            </a:r>
            <a:endParaRPr sz="1387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024110" y="5732552"/>
            <a:ext cx="650566" cy="513408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L="425330">
              <a:spcBef>
                <a:spcPts val="218"/>
              </a:spcBef>
            </a:pPr>
            <a:r>
              <a:rPr sz="1387" spc="-50" dirty="0">
                <a:solidFill>
                  <a:srgbClr val="4D4D4D"/>
                </a:solidFill>
                <a:latin typeface="Arial"/>
                <a:cs typeface="Arial"/>
              </a:rPr>
              <a:t>40</a:t>
            </a:r>
            <a:endParaRPr sz="1387">
              <a:latin typeface="Arial"/>
              <a:cs typeface="Arial"/>
            </a:endParaRPr>
          </a:p>
          <a:p>
            <a:pPr>
              <a:spcBef>
                <a:spcPts val="129"/>
              </a:spcBef>
            </a:pPr>
            <a:r>
              <a:rPr sz="1684" dirty="0">
                <a:latin typeface="Arial"/>
                <a:cs typeface="Arial"/>
              </a:rPr>
              <a:t>Bill</a:t>
            </a:r>
            <a:r>
              <a:rPr sz="1684" spc="50" dirty="0">
                <a:latin typeface="Arial"/>
                <a:cs typeface="Arial"/>
              </a:rPr>
              <a:t> </a:t>
            </a:r>
            <a:r>
              <a:rPr sz="1684" spc="-50" dirty="0">
                <a:latin typeface="Arial"/>
                <a:cs typeface="Arial"/>
              </a:rPr>
              <a:t>($)</a:t>
            </a:r>
            <a:endParaRPr sz="1684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566483" y="3602509"/>
            <a:ext cx="259174" cy="682025"/>
          </a:xfrm>
          <a:prstGeom prst="rect">
            <a:avLst/>
          </a:prstGeom>
        </p:spPr>
        <p:txBody>
          <a:bodyPr vert="vert270" wrap="square" lIns="0" tIns="8808" rIns="0" bIns="0" rtlCol="0">
            <a:spAutoFit/>
          </a:bodyPr>
          <a:lstStyle/>
          <a:p>
            <a:pPr marL="25168">
              <a:spcBef>
                <a:spcPts val="69"/>
              </a:spcBef>
            </a:pPr>
            <a:r>
              <a:rPr sz="1684" dirty="0">
                <a:latin typeface="Arial"/>
                <a:cs typeface="Arial"/>
              </a:rPr>
              <a:t>Tip</a:t>
            </a:r>
            <a:r>
              <a:rPr sz="1684" spc="30" dirty="0">
                <a:latin typeface="Arial"/>
                <a:cs typeface="Arial"/>
              </a:rPr>
              <a:t> </a:t>
            </a:r>
            <a:r>
              <a:rPr sz="1684" spc="-50" dirty="0">
                <a:latin typeface="Arial"/>
                <a:cs typeface="Arial"/>
              </a:rPr>
              <a:t>($)</a:t>
            </a:r>
            <a:endParaRPr sz="1684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4158" y="76200"/>
            <a:ext cx="12570946" cy="526749"/>
          </a:xfrm>
          <a:prstGeom prst="rect">
            <a:avLst/>
          </a:prstGeom>
        </p:spPr>
        <p:txBody>
          <a:bodyPr vert="horz" wrap="square" lIns="0" tIns="33975" rIns="0" bIns="0" rtlCol="0" anchor="ctr">
            <a:spAutoFit/>
          </a:bodyPr>
          <a:lstStyle/>
          <a:p>
            <a:pPr marL="75503">
              <a:spcBef>
                <a:spcPts val="268"/>
              </a:spcBef>
            </a:pPr>
            <a:r>
              <a:rPr dirty="0"/>
              <a:t>Regression</a:t>
            </a:r>
            <a:r>
              <a:rPr spc="218" dirty="0"/>
              <a:t> </a:t>
            </a:r>
            <a:r>
              <a:rPr dirty="0"/>
              <a:t>in</a:t>
            </a:r>
            <a:r>
              <a:rPr spc="226" dirty="0"/>
              <a:t> </a:t>
            </a:r>
            <a:r>
              <a:rPr spc="-99" dirty="0"/>
              <a:t>R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750" b="0" i="0">
                <a:solidFill>
                  <a:srgbClr val="22373A"/>
                </a:solidFill>
                <a:latin typeface="Arial"/>
                <a:cs typeface="Arial"/>
              </a:defRPr>
            </a:lvl1pPr>
          </a:lstStyle>
          <a:p>
            <a:pPr marL="91440">
              <a:spcBef>
                <a:spcPts val="70"/>
              </a:spcBef>
            </a:pPr>
            <a:fld id="{81D60167-4931-47E6-BA6A-407CBD079E47}" type="slidenum">
              <a:rPr lang="en-US" spc="-50" smtClean="0"/>
              <a:pPr marL="91440">
                <a:spcBef>
                  <a:spcPts val="70"/>
                </a:spcBef>
              </a:pPr>
              <a:t>24</a:t>
            </a:fld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905071" y="813546"/>
            <a:ext cx="7167554" cy="2317143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 marR="10067">
              <a:spcBef>
                <a:spcPts val="188"/>
              </a:spcBef>
            </a:pP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Regression</a:t>
            </a:r>
            <a:r>
              <a:rPr sz="1883" spc="-5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in</a:t>
            </a:r>
            <a:r>
              <a:rPr sz="1883" spc="-3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spc="-20" dirty="0">
                <a:solidFill>
                  <a:srgbClr val="22373A"/>
                </a:solidFill>
                <a:latin typeface="LM Mono 10"/>
                <a:cs typeface="LM Mono 10"/>
              </a:rPr>
              <a:t>R</a:t>
            </a:r>
            <a:r>
              <a:rPr sz="1982" spc="-525" dirty="0">
                <a:solidFill>
                  <a:srgbClr val="22373A"/>
                </a:solidFill>
                <a:latin typeface="LM Mono 10"/>
                <a:cs typeface="LM Mono 10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is</a:t>
            </a:r>
            <a:r>
              <a:rPr sz="1883" spc="-3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as</a:t>
            </a:r>
            <a:r>
              <a:rPr sz="1883" spc="-3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simple</a:t>
            </a:r>
            <a:r>
              <a:rPr sz="1883" spc="-3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as</a:t>
            </a:r>
            <a:r>
              <a:rPr sz="1883" spc="-3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0000FF"/>
                </a:solidFill>
                <a:latin typeface="LM Mono 10"/>
                <a:cs typeface="LM Mono 10"/>
              </a:rPr>
              <a:t>lm(y</a:t>
            </a:r>
            <a:r>
              <a:rPr sz="1982" spc="-50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982" dirty="0">
                <a:solidFill>
                  <a:srgbClr val="0000FF"/>
                </a:solidFill>
                <a:latin typeface="LM Mono 10"/>
                <a:cs typeface="LM Mono 10"/>
              </a:rPr>
              <a:t>˜</a:t>
            </a:r>
            <a:r>
              <a:rPr sz="1982" spc="-59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982" dirty="0">
                <a:solidFill>
                  <a:srgbClr val="0000FF"/>
                </a:solidFill>
                <a:latin typeface="LM Mono 10"/>
                <a:cs typeface="LM Mono 10"/>
              </a:rPr>
              <a:t>x)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,</a:t>
            </a:r>
            <a:r>
              <a:rPr sz="1883" spc="-3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in</a:t>
            </a:r>
            <a:r>
              <a:rPr sz="1883" spc="-3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which</a:t>
            </a:r>
            <a:r>
              <a:rPr sz="1883" spc="-3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“</a:t>
            </a:r>
            <a:r>
              <a:rPr sz="1982" dirty="0">
                <a:solidFill>
                  <a:srgbClr val="EB801A"/>
                </a:solidFill>
                <a:latin typeface="LM Mono 10"/>
                <a:cs typeface="LM Mono 10"/>
              </a:rPr>
              <a:t>lm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”</a:t>
            </a:r>
            <a:r>
              <a:rPr sz="1883" spc="-3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stands</a:t>
            </a:r>
            <a:r>
              <a:rPr sz="1883" spc="-3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spc="-50" dirty="0">
                <a:solidFill>
                  <a:srgbClr val="22373A"/>
                </a:solidFill>
                <a:latin typeface="Arial"/>
                <a:cs typeface="Arial"/>
              </a:rPr>
              <a:t>for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“</a:t>
            </a:r>
            <a:r>
              <a:rPr sz="1982" dirty="0">
                <a:solidFill>
                  <a:srgbClr val="EB801A"/>
                </a:solidFill>
                <a:latin typeface="LM Mono 10"/>
                <a:cs typeface="LM Mono 10"/>
              </a:rPr>
              <a:t>l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inear</a:t>
            </a:r>
            <a:r>
              <a:rPr sz="1883" spc="-3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spc="-20" dirty="0">
                <a:solidFill>
                  <a:srgbClr val="EB801A"/>
                </a:solidFill>
                <a:latin typeface="LM Mono 10"/>
                <a:cs typeface="LM Mono 10"/>
              </a:rPr>
              <a:t>m</a:t>
            </a:r>
            <a:r>
              <a:rPr sz="1883" spc="-20" dirty="0">
                <a:solidFill>
                  <a:srgbClr val="22373A"/>
                </a:solidFill>
                <a:latin typeface="Arial"/>
                <a:cs typeface="Arial"/>
              </a:rPr>
              <a:t>odel”</a:t>
            </a:r>
            <a:endParaRPr sz="1883" dirty="0">
              <a:latin typeface="Arial"/>
              <a:cs typeface="Arial"/>
            </a:endParaRPr>
          </a:p>
          <a:p>
            <a:pPr>
              <a:spcBef>
                <a:spcPts val="79"/>
              </a:spcBef>
            </a:pPr>
            <a:endParaRPr sz="1883" dirty="0">
              <a:latin typeface="Arial"/>
              <a:cs typeface="Arial"/>
            </a:endParaRPr>
          </a:p>
          <a:p>
            <a:pPr marL="261743" indent="-236575">
              <a:buChar char="&gt;"/>
              <a:tabLst>
                <a:tab pos="261743" algn="l"/>
              </a:tabLst>
            </a:pPr>
            <a:r>
              <a:rPr sz="1784" dirty="0">
                <a:solidFill>
                  <a:srgbClr val="0000FF"/>
                </a:solidFill>
                <a:latin typeface="LM Mono 10"/>
                <a:cs typeface="LM Mono 10"/>
              </a:rPr>
              <a:t>tips</a:t>
            </a:r>
            <a:r>
              <a:rPr sz="1784" spc="-40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784" dirty="0">
                <a:solidFill>
                  <a:srgbClr val="0000FF"/>
                </a:solidFill>
                <a:latin typeface="LM Mono 10"/>
                <a:cs typeface="LM Mono 10"/>
              </a:rPr>
              <a:t>=</a:t>
            </a:r>
            <a:r>
              <a:rPr sz="1784" spc="-30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784" spc="-20" dirty="0">
                <a:solidFill>
                  <a:srgbClr val="0000FF"/>
                </a:solidFill>
                <a:latin typeface="LM Mono 10"/>
                <a:cs typeface="LM Mono 10"/>
              </a:rPr>
              <a:t>read.table("RestaurantTips.txt",h=T)</a:t>
            </a:r>
            <a:endParaRPr sz="1784" dirty="0">
              <a:latin typeface="LM Mono 10"/>
              <a:cs typeface="LM Mono 10"/>
            </a:endParaRPr>
          </a:p>
          <a:p>
            <a:pPr marL="261743" indent="-236575">
              <a:spcBef>
                <a:spcPts val="40"/>
              </a:spcBef>
              <a:buChar char="&gt;"/>
              <a:tabLst>
                <a:tab pos="261743" algn="l"/>
              </a:tabLst>
            </a:pPr>
            <a:r>
              <a:rPr sz="1784" dirty="0">
                <a:solidFill>
                  <a:srgbClr val="0000FF"/>
                </a:solidFill>
                <a:latin typeface="LM Mono 10"/>
                <a:cs typeface="LM Mono 10"/>
              </a:rPr>
              <a:t>lm(Tip</a:t>
            </a:r>
            <a:r>
              <a:rPr sz="1784" spc="-50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784" dirty="0">
                <a:solidFill>
                  <a:srgbClr val="0000FF"/>
                </a:solidFill>
                <a:latin typeface="LM Mono 10"/>
                <a:cs typeface="LM Mono 10"/>
              </a:rPr>
              <a:t>˜</a:t>
            </a:r>
            <a:r>
              <a:rPr sz="1784" spc="-50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784" dirty="0">
                <a:solidFill>
                  <a:srgbClr val="0000FF"/>
                </a:solidFill>
                <a:latin typeface="LM Mono 10"/>
                <a:cs typeface="LM Mono 10"/>
              </a:rPr>
              <a:t>Bill,</a:t>
            </a:r>
            <a:r>
              <a:rPr sz="1784" spc="-50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784" spc="-20" dirty="0">
                <a:solidFill>
                  <a:srgbClr val="0000FF"/>
                </a:solidFill>
                <a:latin typeface="LM Mono 10"/>
                <a:cs typeface="LM Mono 10"/>
              </a:rPr>
              <a:t>data=tips)</a:t>
            </a:r>
            <a:endParaRPr sz="1784" dirty="0">
              <a:latin typeface="LM Mono 10"/>
              <a:cs typeface="LM Mono 10"/>
            </a:endParaRPr>
          </a:p>
          <a:p>
            <a:pPr marL="25168">
              <a:spcBef>
                <a:spcPts val="2200"/>
              </a:spcBef>
            </a:pPr>
            <a:r>
              <a:rPr sz="1784" spc="-20" dirty="0">
                <a:solidFill>
                  <a:srgbClr val="0000FF"/>
                </a:solidFill>
                <a:latin typeface="LM Mono 10"/>
                <a:cs typeface="LM Mono 10"/>
              </a:rPr>
              <a:t>Call:</a:t>
            </a:r>
            <a:endParaRPr sz="1784" dirty="0">
              <a:latin typeface="LM Mono 10"/>
              <a:cs typeface="LM Mono 10"/>
            </a:endParaRPr>
          </a:p>
          <a:p>
            <a:pPr marL="25168">
              <a:spcBef>
                <a:spcPts val="30"/>
              </a:spcBef>
            </a:pPr>
            <a:r>
              <a:rPr sz="1784" dirty="0">
                <a:solidFill>
                  <a:srgbClr val="0000FF"/>
                </a:solidFill>
                <a:latin typeface="LM Mono 10"/>
                <a:cs typeface="LM Mono 10"/>
              </a:rPr>
              <a:t>lm(formula</a:t>
            </a:r>
            <a:r>
              <a:rPr sz="1784" spc="-50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784" dirty="0">
                <a:solidFill>
                  <a:srgbClr val="0000FF"/>
                </a:solidFill>
                <a:latin typeface="LM Mono 10"/>
                <a:cs typeface="LM Mono 10"/>
              </a:rPr>
              <a:t>=</a:t>
            </a:r>
            <a:r>
              <a:rPr sz="1784" spc="-40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784" dirty="0">
                <a:solidFill>
                  <a:srgbClr val="0000FF"/>
                </a:solidFill>
                <a:latin typeface="LM Mono 10"/>
                <a:cs typeface="LM Mono 10"/>
              </a:rPr>
              <a:t>Tip</a:t>
            </a:r>
            <a:r>
              <a:rPr sz="1784" spc="-50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784" dirty="0">
                <a:solidFill>
                  <a:srgbClr val="0000FF"/>
                </a:solidFill>
                <a:latin typeface="LM Mono 10"/>
                <a:cs typeface="LM Mono 10"/>
              </a:rPr>
              <a:t>˜</a:t>
            </a:r>
            <a:r>
              <a:rPr sz="1784" spc="-40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784" dirty="0">
                <a:solidFill>
                  <a:srgbClr val="0000FF"/>
                </a:solidFill>
                <a:latin typeface="LM Mono 10"/>
                <a:cs typeface="LM Mono 10"/>
              </a:rPr>
              <a:t>Bill,</a:t>
            </a:r>
            <a:r>
              <a:rPr sz="1784" spc="-40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784" dirty="0">
                <a:solidFill>
                  <a:srgbClr val="0000FF"/>
                </a:solidFill>
                <a:latin typeface="LM Mono 10"/>
                <a:cs typeface="LM Mono 10"/>
              </a:rPr>
              <a:t>data</a:t>
            </a:r>
            <a:r>
              <a:rPr sz="1784" spc="-50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784" dirty="0">
                <a:solidFill>
                  <a:srgbClr val="0000FF"/>
                </a:solidFill>
                <a:latin typeface="LM Mono 10"/>
                <a:cs typeface="LM Mono 10"/>
              </a:rPr>
              <a:t>=</a:t>
            </a:r>
            <a:r>
              <a:rPr sz="1784" spc="-40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784" spc="-20" dirty="0">
                <a:solidFill>
                  <a:srgbClr val="0000FF"/>
                </a:solidFill>
                <a:latin typeface="LM Mono 10"/>
                <a:cs typeface="LM Mono 10"/>
              </a:rPr>
              <a:t>tips)</a:t>
            </a:r>
            <a:endParaRPr sz="1784" dirty="0">
              <a:latin typeface="LM Mono 10"/>
              <a:cs typeface="LM Mono 1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2410" y="3378429"/>
            <a:ext cx="1590553" cy="849532"/>
          </a:xfrm>
          <a:prstGeom prst="rect">
            <a:avLst/>
          </a:prstGeom>
        </p:spPr>
        <p:txBody>
          <a:bodyPr vert="horz" wrap="square" lIns="0" tIns="20134" rIns="0" bIns="0" rtlCol="0">
            <a:spAutoFit/>
          </a:bodyPr>
          <a:lstStyle/>
          <a:p>
            <a:pPr marL="25168" marR="10067">
              <a:lnSpc>
                <a:spcPct val="101499"/>
              </a:lnSpc>
              <a:spcBef>
                <a:spcPts val="159"/>
              </a:spcBef>
            </a:pPr>
            <a:r>
              <a:rPr sz="1784" spc="-20" dirty="0">
                <a:solidFill>
                  <a:srgbClr val="0000FF"/>
                </a:solidFill>
                <a:latin typeface="LM Mono 10"/>
                <a:cs typeface="LM Mono 10"/>
              </a:rPr>
              <a:t>Coefficients: (Intercept)</a:t>
            </a:r>
            <a:endParaRPr sz="1784">
              <a:latin typeface="LM Mono 10"/>
              <a:cs typeface="LM Mono 10"/>
            </a:endParaRPr>
          </a:p>
          <a:p>
            <a:pPr marL="498318">
              <a:spcBef>
                <a:spcPts val="30"/>
              </a:spcBef>
            </a:pPr>
            <a:r>
              <a:rPr sz="1784" spc="-20" dirty="0">
                <a:solidFill>
                  <a:srgbClr val="0000FF"/>
                </a:solidFill>
                <a:latin typeface="LM Mono 10"/>
                <a:cs typeface="LM Mono 10"/>
              </a:rPr>
              <a:t>-0.2923</a:t>
            </a:r>
            <a:endParaRPr sz="1784">
              <a:latin typeface="LM Mono 10"/>
              <a:cs typeface="LM Mono 1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24884" y="3654235"/>
            <a:ext cx="761301" cy="566057"/>
          </a:xfrm>
          <a:prstGeom prst="rect">
            <a:avLst/>
          </a:prstGeom>
        </p:spPr>
        <p:txBody>
          <a:bodyPr vert="horz" wrap="square" lIns="0" tIns="20134" rIns="0" bIns="0" rtlCol="0">
            <a:spAutoFit/>
          </a:bodyPr>
          <a:lstStyle/>
          <a:p>
            <a:pPr marL="25168" marR="10067" indent="236575">
              <a:lnSpc>
                <a:spcPct val="101499"/>
              </a:lnSpc>
              <a:spcBef>
                <a:spcPts val="159"/>
              </a:spcBef>
            </a:pPr>
            <a:r>
              <a:rPr sz="1784" spc="-40" dirty="0">
                <a:solidFill>
                  <a:srgbClr val="0000FF"/>
                </a:solidFill>
                <a:latin typeface="LM Mono 10"/>
                <a:cs typeface="LM Mono 10"/>
              </a:rPr>
              <a:t>Bill 0.1822</a:t>
            </a:r>
            <a:endParaRPr sz="1784">
              <a:latin typeface="LM Mono 10"/>
              <a:cs typeface="LM Mono 1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2410" y="4481017"/>
            <a:ext cx="7592876" cy="166318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It</a:t>
            </a:r>
            <a:r>
              <a:rPr sz="1883" spc="-3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is</a:t>
            </a:r>
            <a:r>
              <a:rPr sz="1883" spc="-3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better</a:t>
            </a:r>
            <a:r>
              <a:rPr sz="1883" spc="-3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to</a:t>
            </a:r>
            <a:r>
              <a:rPr sz="1883" spc="-2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save</a:t>
            </a:r>
            <a:r>
              <a:rPr sz="1883" spc="-3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the</a:t>
            </a:r>
            <a:r>
              <a:rPr sz="1883" spc="-3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model</a:t>
            </a:r>
            <a:r>
              <a:rPr sz="1883" spc="-2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as</a:t>
            </a:r>
            <a:r>
              <a:rPr sz="1883" spc="-3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an</a:t>
            </a:r>
            <a:r>
              <a:rPr sz="1883" spc="-3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spc="-20" dirty="0">
                <a:solidFill>
                  <a:srgbClr val="22373A"/>
                </a:solidFill>
                <a:latin typeface="Arial"/>
                <a:cs typeface="Arial"/>
              </a:rPr>
              <a:t>object,</a:t>
            </a:r>
            <a:endParaRPr sz="1883">
              <a:latin typeface="Arial"/>
              <a:cs typeface="Arial"/>
            </a:endParaRPr>
          </a:p>
          <a:p>
            <a:pPr marL="25168">
              <a:spcBef>
                <a:spcPts val="1883"/>
              </a:spcBef>
            </a:pPr>
            <a:r>
              <a:rPr sz="1784" dirty="0">
                <a:solidFill>
                  <a:srgbClr val="0000FF"/>
                </a:solidFill>
                <a:latin typeface="LM Mono 10"/>
                <a:cs typeface="LM Mono 10"/>
              </a:rPr>
              <a:t>lmtips</a:t>
            </a:r>
            <a:r>
              <a:rPr sz="1784" spc="-50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784" dirty="0">
                <a:solidFill>
                  <a:srgbClr val="0000FF"/>
                </a:solidFill>
                <a:latin typeface="LM Mono 10"/>
                <a:cs typeface="LM Mono 10"/>
              </a:rPr>
              <a:t>=</a:t>
            </a:r>
            <a:r>
              <a:rPr sz="1784" spc="-50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784" dirty="0">
                <a:solidFill>
                  <a:srgbClr val="0000FF"/>
                </a:solidFill>
                <a:latin typeface="LM Mono 10"/>
                <a:cs typeface="LM Mono 10"/>
              </a:rPr>
              <a:t>lm(Tip</a:t>
            </a:r>
            <a:r>
              <a:rPr sz="1784" spc="-40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784" dirty="0">
                <a:solidFill>
                  <a:srgbClr val="0000FF"/>
                </a:solidFill>
                <a:latin typeface="LM Mono 10"/>
                <a:cs typeface="LM Mono 10"/>
              </a:rPr>
              <a:t>˜</a:t>
            </a:r>
            <a:r>
              <a:rPr sz="1784" spc="-50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784" dirty="0">
                <a:solidFill>
                  <a:srgbClr val="0000FF"/>
                </a:solidFill>
                <a:latin typeface="LM Mono 10"/>
                <a:cs typeface="LM Mono 10"/>
              </a:rPr>
              <a:t>Bill,</a:t>
            </a:r>
            <a:r>
              <a:rPr sz="1784" spc="-50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784" spc="-20" dirty="0">
                <a:solidFill>
                  <a:srgbClr val="0000FF"/>
                </a:solidFill>
                <a:latin typeface="LM Mono 10"/>
                <a:cs typeface="LM Mono 10"/>
              </a:rPr>
              <a:t>data=tips)</a:t>
            </a:r>
            <a:endParaRPr sz="1784">
              <a:latin typeface="LM Mono 10"/>
              <a:cs typeface="LM Mono 10"/>
            </a:endParaRPr>
          </a:p>
          <a:p>
            <a:pPr marL="25168" marR="10067">
              <a:lnSpc>
                <a:spcPct val="104900"/>
              </a:lnSpc>
              <a:spcBef>
                <a:spcPts val="1893"/>
              </a:spcBef>
            </a:pP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and</a:t>
            </a:r>
            <a:r>
              <a:rPr sz="1883" spc="-3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then</a:t>
            </a:r>
            <a:r>
              <a:rPr sz="1883" spc="-2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we</a:t>
            </a:r>
            <a:r>
              <a:rPr sz="1883" spc="-1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can</a:t>
            </a:r>
            <a:r>
              <a:rPr sz="1883" spc="-2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get</a:t>
            </a:r>
            <a:r>
              <a:rPr sz="1883" spc="-2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a</a:t>
            </a:r>
            <a:r>
              <a:rPr sz="1883" spc="-1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more</a:t>
            </a:r>
            <a:r>
              <a:rPr sz="1883" spc="-2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detailed</a:t>
            </a:r>
            <a:r>
              <a:rPr sz="1883" spc="-2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output</a:t>
            </a:r>
            <a:r>
              <a:rPr sz="1883" spc="-2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by</a:t>
            </a:r>
            <a:r>
              <a:rPr sz="1883" spc="-1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viewing</a:t>
            </a:r>
            <a:r>
              <a:rPr sz="1883" spc="-2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the</a:t>
            </a:r>
            <a:r>
              <a:rPr sz="1883" spc="-2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784" spc="-20" dirty="0">
                <a:solidFill>
                  <a:srgbClr val="0000FF"/>
                </a:solidFill>
                <a:latin typeface="LM Mono 10"/>
                <a:cs typeface="LM Mono 10"/>
              </a:rPr>
              <a:t>summary()</a:t>
            </a:r>
            <a:r>
              <a:rPr sz="1784" spc="-416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883" spc="-50" dirty="0">
                <a:solidFill>
                  <a:srgbClr val="22373A"/>
                </a:solidFill>
                <a:latin typeface="Arial"/>
                <a:cs typeface="Arial"/>
              </a:rPr>
              <a:t>of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the</a:t>
            </a:r>
            <a:r>
              <a:rPr sz="1883" spc="-3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model</a:t>
            </a:r>
            <a:r>
              <a:rPr sz="1883" spc="-3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object.</a:t>
            </a:r>
            <a:r>
              <a:rPr sz="1883" spc="10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The</a:t>
            </a:r>
            <a:r>
              <a:rPr sz="1883" spc="-3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output</a:t>
            </a:r>
            <a:r>
              <a:rPr sz="1883" spc="-3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is</a:t>
            </a:r>
            <a:r>
              <a:rPr sz="1883" spc="-2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shown</a:t>
            </a:r>
            <a:r>
              <a:rPr sz="1883" spc="-3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in</a:t>
            </a:r>
            <a:r>
              <a:rPr sz="1883" spc="-2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the</a:t>
            </a:r>
            <a:r>
              <a:rPr sz="1883" spc="-3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next</a:t>
            </a:r>
            <a:r>
              <a:rPr sz="1883" spc="-20" dirty="0">
                <a:solidFill>
                  <a:srgbClr val="22373A"/>
                </a:solidFill>
                <a:latin typeface="Arial"/>
                <a:cs typeface="Arial"/>
              </a:rPr>
              <a:t> slide</a:t>
            </a:r>
            <a:endParaRPr sz="1883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6254" y="378891"/>
            <a:ext cx="12570946" cy="526749"/>
          </a:xfrm>
          <a:prstGeom prst="rect">
            <a:avLst/>
          </a:prstGeom>
        </p:spPr>
        <p:txBody>
          <a:bodyPr vert="horz" wrap="square" lIns="0" tIns="33975" rIns="0" bIns="0" rtlCol="0" anchor="ctr">
            <a:spAutoFit/>
          </a:bodyPr>
          <a:lstStyle/>
          <a:p>
            <a:pPr marL="75503">
              <a:spcBef>
                <a:spcPts val="268"/>
              </a:spcBef>
            </a:pPr>
            <a:r>
              <a:rPr dirty="0"/>
              <a:t>Regression</a:t>
            </a:r>
            <a:r>
              <a:rPr spc="218" dirty="0"/>
              <a:t> </a:t>
            </a:r>
            <a:r>
              <a:rPr dirty="0"/>
              <a:t>in</a:t>
            </a:r>
            <a:r>
              <a:rPr spc="226" dirty="0"/>
              <a:t> </a:t>
            </a:r>
            <a:r>
              <a:rPr spc="-99" dirty="0"/>
              <a:t>R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750" b="0" i="0">
                <a:solidFill>
                  <a:srgbClr val="22373A"/>
                </a:solidFill>
                <a:latin typeface="Arial"/>
                <a:cs typeface="Arial"/>
              </a:defRPr>
            </a:lvl1pPr>
          </a:lstStyle>
          <a:p>
            <a:pPr marL="91440">
              <a:spcBef>
                <a:spcPts val="70"/>
              </a:spcBef>
            </a:pPr>
            <a:fld id="{81D60167-4931-47E6-BA6A-407CBD079E47}" type="slidenum">
              <a:rPr lang="en-US" spc="-50" smtClean="0"/>
              <a:pPr marL="91440">
                <a:spcBef>
                  <a:spcPts val="70"/>
                </a:spcBef>
              </a:pPr>
              <a:t>25</a:t>
            </a:fld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692410" y="1000747"/>
            <a:ext cx="5856354" cy="993755"/>
          </a:xfrm>
          <a:prstGeom prst="rect">
            <a:avLst/>
          </a:prstGeom>
        </p:spPr>
        <p:txBody>
          <a:bodyPr vert="horz" wrap="square" lIns="0" tIns="25167" rIns="0" bIns="0" rtlCol="0">
            <a:spAutoFit/>
          </a:bodyPr>
          <a:lstStyle/>
          <a:p>
            <a:pPr marL="25168" marR="3800306" indent="236575">
              <a:lnSpc>
                <a:spcPct val="116700"/>
              </a:lnSpc>
              <a:spcBef>
                <a:spcPts val="198"/>
              </a:spcBef>
              <a:buChar char="&gt;"/>
              <a:tabLst>
                <a:tab pos="261743" algn="l"/>
              </a:tabLst>
            </a:pPr>
            <a:r>
              <a:rPr sz="1784" spc="-20" dirty="0">
                <a:solidFill>
                  <a:srgbClr val="0000FF"/>
                </a:solidFill>
                <a:latin typeface="LM Mono 10"/>
                <a:cs typeface="LM Mono 10"/>
              </a:rPr>
              <a:t>summary(lmtips) Coefficients:</a:t>
            </a:r>
            <a:endParaRPr sz="1784">
              <a:latin typeface="LM Mono 10"/>
              <a:cs typeface="LM Mono 10"/>
            </a:endParaRPr>
          </a:p>
          <a:p>
            <a:pPr marL="1564166">
              <a:spcBef>
                <a:spcPts val="357"/>
              </a:spcBef>
            </a:pPr>
            <a:r>
              <a:rPr sz="1784" dirty="0">
                <a:solidFill>
                  <a:srgbClr val="0000FF"/>
                </a:solidFill>
                <a:latin typeface="LM Mono 10"/>
                <a:cs typeface="LM Mono 10"/>
              </a:rPr>
              <a:t>Estimate</a:t>
            </a:r>
            <a:r>
              <a:rPr sz="1784" spc="-59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784" dirty="0">
                <a:solidFill>
                  <a:srgbClr val="0000FF"/>
                </a:solidFill>
                <a:latin typeface="LM Mono 10"/>
                <a:cs typeface="LM Mono 10"/>
              </a:rPr>
              <a:t>Std.</a:t>
            </a:r>
            <a:r>
              <a:rPr sz="1784" spc="-50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784" dirty="0">
                <a:solidFill>
                  <a:srgbClr val="0000FF"/>
                </a:solidFill>
                <a:latin typeface="LM Mono 10"/>
                <a:cs typeface="LM Mono 10"/>
              </a:rPr>
              <a:t>Error</a:t>
            </a:r>
            <a:r>
              <a:rPr sz="1784" spc="-59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784" dirty="0">
                <a:solidFill>
                  <a:srgbClr val="0000FF"/>
                </a:solidFill>
                <a:latin typeface="LM Mono 10"/>
                <a:cs typeface="LM Mono 10"/>
              </a:rPr>
              <a:t>t</a:t>
            </a:r>
            <a:r>
              <a:rPr sz="1784" spc="-50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784" dirty="0">
                <a:solidFill>
                  <a:srgbClr val="0000FF"/>
                </a:solidFill>
                <a:latin typeface="LM Mono 10"/>
                <a:cs typeface="LM Mono 10"/>
              </a:rPr>
              <a:t>value</a:t>
            </a:r>
            <a:r>
              <a:rPr sz="1784" spc="-50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784" spc="-20" dirty="0">
                <a:solidFill>
                  <a:srgbClr val="0000FF"/>
                </a:solidFill>
                <a:latin typeface="LM Mono 10"/>
                <a:cs typeface="LM Mono 10"/>
              </a:rPr>
              <a:t>Pr(&gt;|t|)</a:t>
            </a:r>
            <a:endParaRPr sz="1784">
              <a:latin typeface="LM Mono 10"/>
              <a:cs typeface="LM Mono 10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327852"/>
              </p:ext>
            </p:extLst>
          </p:nvPr>
        </p:nvGraphicFramePr>
        <p:xfrm>
          <a:off x="702680" y="2147858"/>
          <a:ext cx="6406249" cy="8581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25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36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511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57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0545">
                <a:tc>
                  <a:txBody>
                    <a:bodyPr/>
                    <a:lstStyle/>
                    <a:p>
                      <a:pPr marL="31750">
                        <a:lnSpc>
                          <a:spcPts val="900"/>
                        </a:lnSpc>
                      </a:pPr>
                      <a:r>
                        <a:rPr sz="1800" spc="-10" dirty="0">
                          <a:solidFill>
                            <a:srgbClr val="0000FF"/>
                          </a:solidFill>
                          <a:latin typeface="LM Mono 10"/>
                          <a:cs typeface="LM Mono 10"/>
                        </a:rPr>
                        <a:t>(Intercept)</a:t>
                      </a:r>
                      <a:endParaRPr sz="1800">
                        <a:latin typeface="LM Mono 10"/>
                        <a:cs typeface="LM Mono 1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1915" algn="r">
                        <a:lnSpc>
                          <a:spcPts val="900"/>
                        </a:lnSpc>
                      </a:pPr>
                      <a:r>
                        <a:rPr sz="1800" spc="-10" dirty="0">
                          <a:solidFill>
                            <a:srgbClr val="0000FF"/>
                          </a:solidFill>
                          <a:latin typeface="LM Mono 10"/>
                          <a:cs typeface="LM Mono 10"/>
                        </a:rPr>
                        <a:t>-0.292267</a:t>
                      </a:r>
                      <a:endParaRPr sz="1800">
                        <a:latin typeface="LM Mono 10"/>
                        <a:cs typeface="LM Mono 1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</a:pPr>
                      <a:r>
                        <a:rPr sz="1800" dirty="0">
                          <a:solidFill>
                            <a:srgbClr val="0000FF"/>
                          </a:solidFill>
                          <a:latin typeface="LM Mono 10"/>
                          <a:cs typeface="LM Mono 10"/>
                        </a:rPr>
                        <a:t>0.166160</a:t>
                      </a:r>
                      <a:r>
                        <a:rPr sz="1800" spc="434" dirty="0">
                          <a:solidFill>
                            <a:srgbClr val="0000FF"/>
                          </a:solidFill>
                          <a:latin typeface="LM Mono 10"/>
                          <a:cs typeface="LM Mono 10"/>
                        </a:rPr>
                        <a:t> </a:t>
                      </a:r>
                      <a:r>
                        <a:rPr sz="1800" spc="-10" dirty="0">
                          <a:solidFill>
                            <a:srgbClr val="0000FF"/>
                          </a:solidFill>
                          <a:latin typeface="LM Mono 10"/>
                          <a:cs typeface="LM Mono 10"/>
                        </a:rPr>
                        <a:t>-</a:t>
                      </a:r>
                      <a:r>
                        <a:rPr sz="1800" spc="-20" dirty="0">
                          <a:solidFill>
                            <a:srgbClr val="0000FF"/>
                          </a:solidFill>
                          <a:latin typeface="LM Mono 10"/>
                          <a:cs typeface="LM Mono 10"/>
                        </a:rPr>
                        <a:t>1.759</a:t>
                      </a:r>
                      <a:endParaRPr sz="1800">
                        <a:latin typeface="LM Mono 10"/>
                        <a:cs typeface="LM Mono 1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900"/>
                        </a:lnSpc>
                      </a:pPr>
                      <a:r>
                        <a:rPr sz="1800" dirty="0">
                          <a:solidFill>
                            <a:srgbClr val="0000FF"/>
                          </a:solidFill>
                          <a:latin typeface="LM Mono 10"/>
                          <a:cs typeface="LM Mono 10"/>
                        </a:rPr>
                        <a:t>0.0806</a:t>
                      </a:r>
                      <a:r>
                        <a:rPr sz="1800" spc="-35" dirty="0">
                          <a:solidFill>
                            <a:srgbClr val="0000FF"/>
                          </a:solidFill>
                          <a:latin typeface="LM Mono 10"/>
                          <a:cs typeface="LM Mono 10"/>
                        </a:rPr>
                        <a:t> </a:t>
                      </a:r>
                      <a:r>
                        <a:rPr sz="1800" spc="-50" dirty="0">
                          <a:solidFill>
                            <a:srgbClr val="0000FF"/>
                          </a:solidFill>
                          <a:latin typeface="LM Mono 10"/>
                          <a:cs typeface="LM Mono 10"/>
                        </a:rPr>
                        <a:t>.</a:t>
                      </a:r>
                      <a:endParaRPr sz="1800">
                        <a:latin typeface="LM Mono 10"/>
                        <a:cs typeface="LM Mono 1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10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1800" spc="-20" dirty="0">
                          <a:solidFill>
                            <a:srgbClr val="0000FF"/>
                          </a:solidFill>
                          <a:latin typeface="LM Mono 10"/>
                          <a:cs typeface="LM Mono 10"/>
                        </a:rPr>
                        <a:t>Bill</a:t>
                      </a:r>
                      <a:endParaRPr sz="1800">
                        <a:latin typeface="LM Mono 10"/>
                        <a:cs typeface="LM Mono 1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1915" algn="r">
                        <a:lnSpc>
                          <a:spcPct val="100000"/>
                        </a:lnSpc>
                      </a:pPr>
                      <a:r>
                        <a:rPr sz="1800" spc="-10" dirty="0">
                          <a:solidFill>
                            <a:srgbClr val="0000FF"/>
                          </a:solidFill>
                          <a:latin typeface="LM Mono 10"/>
                          <a:cs typeface="LM Mono 10"/>
                        </a:rPr>
                        <a:t>0.182215</a:t>
                      </a:r>
                      <a:endParaRPr sz="1800">
                        <a:latin typeface="LM Mono 10"/>
                        <a:cs typeface="LM Mono 1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0000FF"/>
                          </a:solidFill>
                          <a:latin typeface="LM Mono 10"/>
                          <a:cs typeface="LM Mono 10"/>
                        </a:rPr>
                        <a:t>0.006451</a:t>
                      </a:r>
                      <a:r>
                        <a:rPr sz="1800" spc="430" dirty="0">
                          <a:solidFill>
                            <a:srgbClr val="0000FF"/>
                          </a:solidFill>
                          <a:latin typeface="LM Mono 10"/>
                          <a:cs typeface="LM Mono 10"/>
                        </a:rPr>
                        <a:t> </a:t>
                      </a:r>
                      <a:r>
                        <a:rPr sz="1800" spc="-10" dirty="0">
                          <a:solidFill>
                            <a:srgbClr val="0000FF"/>
                          </a:solidFill>
                          <a:latin typeface="LM Mono 10"/>
                          <a:cs typeface="LM Mono 10"/>
                        </a:rPr>
                        <a:t>28.247</a:t>
                      </a:r>
                      <a:endParaRPr sz="1800">
                        <a:latin typeface="LM Mono 10"/>
                        <a:cs typeface="LM Mono 1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</a:pPr>
                      <a:r>
                        <a:rPr sz="1800" spc="-10" dirty="0">
                          <a:solidFill>
                            <a:srgbClr val="0000FF"/>
                          </a:solidFill>
                          <a:latin typeface="LM Mono 10"/>
                          <a:cs typeface="LM Mono 10"/>
                        </a:rPr>
                        <a:t>&lt;2e-</a:t>
                      </a:r>
                      <a:r>
                        <a:rPr sz="1800" dirty="0">
                          <a:solidFill>
                            <a:srgbClr val="0000FF"/>
                          </a:solidFill>
                          <a:latin typeface="LM Mono 10"/>
                          <a:cs typeface="LM Mono 10"/>
                        </a:rPr>
                        <a:t>16</a:t>
                      </a:r>
                      <a:r>
                        <a:rPr sz="1800" spc="5" dirty="0">
                          <a:solidFill>
                            <a:srgbClr val="0000FF"/>
                          </a:solidFill>
                          <a:latin typeface="LM Mono 10"/>
                          <a:cs typeface="LM Mono 10"/>
                        </a:rPr>
                        <a:t> </a:t>
                      </a:r>
                      <a:r>
                        <a:rPr sz="1800" spc="-25" dirty="0">
                          <a:solidFill>
                            <a:srgbClr val="0000FF"/>
                          </a:solidFill>
                          <a:latin typeface="LM Mono 10"/>
                          <a:cs typeface="LM Mono 10"/>
                        </a:rPr>
                        <a:t>***</a:t>
                      </a:r>
                      <a:endParaRPr sz="1800">
                        <a:latin typeface="LM Mono 10"/>
                        <a:cs typeface="LM Mono 1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545">
                <a:tc>
                  <a:txBody>
                    <a:bodyPr/>
                    <a:lstStyle/>
                    <a:p>
                      <a:pPr marL="31750">
                        <a:lnSpc>
                          <a:spcPts val="975"/>
                        </a:lnSpc>
                      </a:pPr>
                      <a:r>
                        <a:rPr sz="1800" spc="-10" dirty="0">
                          <a:solidFill>
                            <a:srgbClr val="0000FF"/>
                          </a:solidFill>
                          <a:latin typeface="LM Mono 10"/>
                          <a:cs typeface="LM Mono 10"/>
                        </a:rPr>
                        <a:t>--</a:t>
                      </a:r>
                      <a:r>
                        <a:rPr sz="1800" spc="-50" dirty="0">
                          <a:solidFill>
                            <a:srgbClr val="0000FF"/>
                          </a:solidFill>
                          <a:latin typeface="LM Mono 10"/>
                          <a:cs typeface="LM Mono 10"/>
                        </a:rPr>
                        <a:t>-</a:t>
                      </a:r>
                      <a:endParaRPr sz="1800">
                        <a:latin typeface="LM Mono 10"/>
                        <a:cs typeface="LM Mono 1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642077" y="2903771"/>
            <a:ext cx="7799243" cy="3105551"/>
          </a:xfrm>
          <a:prstGeom prst="rect">
            <a:avLst/>
          </a:prstGeom>
        </p:spPr>
        <p:txBody>
          <a:bodyPr vert="horz" wrap="square" lIns="0" tIns="25167" rIns="0" bIns="0" rtlCol="0">
            <a:spAutoFit/>
          </a:bodyPr>
          <a:lstStyle/>
          <a:p>
            <a:pPr marL="75503" marR="953852">
              <a:lnSpc>
                <a:spcPct val="116700"/>
              </a:lnSpc>
              <a:spcBef>
                <a:spcPts val="198"/>
              </a:spcBef>
            </a:pPr>
            <a:r>
              <a:rPr sz="1784" dirty="0">
                <a:solidFill>
                  <a:srgbClr val="0000FF"/>
                </a:solidFill>
                <a:latin typeface="LM Mono 10"/>
                <a:cs typeface="LM Mono 10"/>
              </a:rPr>
              <a:t>Residual</a:t>
            </a:r>
            <a:r>
              <a:rPr sz="1784" spc="-59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784" dirty="0">
                <a:solidFill>
                  <a:srgbClr val="0000FF"/>
                </a:solidFill>
                <a:latin typeface="LM Mono 10"/>
                <a:cs typeface="LM Mono 10"/>
              </a:rPr>
              <a:t>standard</a:t>
            </a:r>
            <a:r>
              <a:rPr sz="1784" spc="-59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784" dirty="0">
                <a:solidFill>
                  <a:srgbClr val="0000FF"/>
                </a:solidFill>
                <a:latin typeface="LM Mono 10"/>
                <a:cs typeface="LM Mono 10"/>
              </a:rPr>
              <a:t>error:</a:t>
            </a:r>
            <a:r>
              <a:rPr sz="1784" spc="-59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784" dirty="0">
                <a:solidFill>
                  <a:srgbClr val="0000FF"/>
                </a:solidFill>
                <a:latin typeface="LM Mono 10"/>
                <a:cs typeface="LM Mono 10"/>
              </a:rPr>
              <a:t>0.9795</a:t>
            </a:r>
            <a:r>
              <a:rPr sz="1784" spc="-59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784" dirty="0">
                <a:solidFill>
                  <a:srgbClr val="0000FF"/>
                </a:solidFill>
                <a:latin typeface="LM Mono 10"/>
                <a:cs typeface="LM Mono 10"/>
              </a:rPr>
              <a:t>on</a:t>
            </a:r>
            <a:r>
              <a:rPr sz="1784" spc="-59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784" dirty="0">
                <a:solidFill>
                  <a:srgbClr val="0000FF"/>
                </a:solidFill>
                <a:latin typeface="LM Mono 10"/>
                <a:cs typeface="LM Mono 10"/>
              </a:rPr>
              <a:t>155</a:t>
            </a:r>
            <a:r>
              <a:rPr sz="1784" spc="-59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784" dirty="0">
                <a:solidFill>
                  <a:srgbClr val="0000FF"/>
                </a:solidFill>
                <a:latin typeface="LM Mono 10"/>
                <a:cs typeface="LM Mono 10"/>
              </a:rPr>
              <a:t>degrees</a:t>
            </a:r>
            <a:r>
              <a:rPr sz="1784" spc="-59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784" dirty="0">
                <a:solidFill>
                  <a:srgbClr val="0000FF"/>
                </a:solidFill>
                <a:latin typeface="LM Mono 10"/>
                <a:cs typeface="LM Mono 10"/>
              </a:rPr>
              <a:t>of</a:t>
            </a:r>
            <a:r>
              <a:rPr sz="1784" spc="-59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784" spc="-20" dirty="0">
                <a:solidFill>
                  <a:srgbClr val="0000FF"/>
                </a:solidFill>
                <a:latin typeface="LM Mono 10"/>
                <a:cs typeface="LM Mono 10"/>
              </a:rPr>
              <a:t>freedom </a:t>
            </a:r>
            <a:r>
              <a:rPr sz="1784" dirty="0">
                <a:solidFill>
                  <a:srgbClr val="0000FF"/>
                </a:solidFill>
                <a:latin typeface="LM Mono 10"/>
                <a:cs typeface="LM Mono 10"/>
              </a:rPr>
              <a:t>Multiple</a:t>
            </a:r>
            <a:r>
              <a:rPr sz="1784" spc="-69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784" spc="-20" dirty="0">
                <a:solidFill>
                  <a:srgbClr val="0000FF"/>
                </a:solidFill>
                <a:latin typeface="LM Mono 10"/>
                <a:cs typeface="LM Mono 10"/>
              </a:rPr>
              <a:t>R-</a:t>
            </a:r>
            <a:r>
              <a:rPr sz="1784" dirty="0">
                <a:solidFill>
                  <a:srgbClr val="0000FF"/>
                </a:solidFill>
                <a:latin typeface="LM Mono 10"/>
                <a:cs typeface="LM Mono 10"/>
              </a:rPr>
              <a:t>squared:</a:t>
            </a:r>
            <a:r>
              <a:rPr sz="1784" spc="822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784" dirty="0">
                <a:solidFill>
                  <a:srgbClr val="0000FF"/>
                </a:solidFill>
                <a:latin typeface="LM Mono 10"/>
                <a:cs typeface="LM Mono 10"/>
              </a:rPr>
              <a:t>0.8373,Adjusted</a:t>
            </a:r>
            <a:r>
              <a:rPr sz="1784" spc="-59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784" spc="-20" dirty="0">
                <a:solidFill>
                  <a:srgbClr val="0000FF"/>
                </a:solidFill>
                <a:latin typeface="LM Mono 10"/>
                <a:cs typeface="LM Mono 10"/>
              </a:rPr>
              <a:t>R-</a:t>
            </a:r>
            <a:r>
              <a:rPr sz="1784" dirty="0">
                <a:solidFill>
                  <a:srgbClr val="0000FF"/>
                </a:solidFill>
                <a:latin typeface="LM Mono 10"/>
                <a:cs typeface="LM Mono 10"/>
              </a:rPr>
              <a:t>squared:</a:t>
            </a:r>
            <a:r>
              <a:rPr sz="1784" spc="822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784" spc="-20" dirty="0">
                <a:solidFill>
                  <a:srgbClr val="0000FF"/>
                </a:solidFill>
                <a:latin typeface="LM Mono 10"/>
                <a:cs typeface="LM Mono 10"/>
              </a:rPr>
              <a:t>0.8363</a:t>
            </a:r>
            <a:endParaRPr sz="1784" dirty="0">
              <a:latin typeface="LM Mono 10"/>
              <a:cs typeface="LM Mono 10"/>
            </a:endParaRPr>
          </a:p>
          <a:p>
            <a:pPr marL="75503">
              <a:spcBef>
                <a:spcPts val="357"/>
              </a:spcBef>
            </a:pPr>
            <a:r>
              <a:rPr sz="1784" spc="-20" dirty="0">
                <a:solidFill>
                  <a:srgbClr val="0000FF"/>
                </a:solidFill>
                <a:latin typeface="LM Mono 10"/>
                <a:cs typeface="LM Mono 10"/>
              </a:rPr>
              <a:t>F-</a:t>
            </a:r>
            <a:r>
              <a:rPr sz="1784" dirty="0">
                <a:solidFill>
                  <a:srgbClr val="0000FF"/>
                </a:solidFill>
                <a:latin typeface="LM Mono 10"/>
                <a:cs typeface="LM Mono 10"/>
              </a:rPr>
              <a:t>statistic:</a:t>
            </a:r>
            <a:r>
              <a:rPr sz="1784" spc="-40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784" dirty="0">
                <a:solidFill>
                  <a:srgbClr val="0000FF"/>
                </a:solidFill>
                <a:latin typeface="LM Mono 10"/>
                <a:cs typeface="LM Mono 10"/>
              </a:rPr>
              <a:t>797.9</a:t>
            </a:r>
            <a:r>
              <a:rPr sz="1784" spc="-30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784" dirty="0">
                <a:solidFill>
                  <a:srgbClr val="0000FF"/>
                </a:solidFill>
                <a:latin typeface="LM Mono 10"/>
                <a:cs typeface="LM Mono 10"/>
              </a:rPr>
              <a:t>on</a:t>
            </a:r>
            <a:r>
              <a:rPr sz="1784" spc="-30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784" dirty="0">
                <a:solidFill>
                  <a:srgbClr val="0000FF"/>
                </a:solidFill>
                <a:latin typeface="LM Mono 10"/>
                <a:cs typeface="LM Mono 10"/>
              </a:rPr>
              <a:t>1</a:t>
            </a:r>
            <a:r>
              <a:rPr sz="1784" spc="-40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784" dirty="0">
                <a:solidFill>
                  <a:srgbClr val="0000FF"/>
                </a:solidFill>
                <a:latin typeface="LM Mono 10"/>
                <a:cs typeface="LM Mono 10"/>
              </a:rPr>
              <a:t>and</a:t>
            </a:r>
            <a:r>
              <a:rPr sz="1784" spc="-30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784" dirty="0">
                <a:solidFill>
                  <a:srgbClr val="0000FF"/>
                </a:solidFill>
                <a:latin typeface="LM Mono 10"/>
                <a:cs typeface="LM Mono 10"/>
              </a:rPr>
              <a:t>155</a:t>
            </a:r>
            <a:r>
              <a:rPr sz="1784" spc="-30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784" dirty="0">
                <a:solidFill>
                  <a:srgbClr val="0000FF"/>
                </a:solidFill>
                <a:latin typeface="LM Mono 10"/>
                <a:cs typeface="LM Mono 10"/>
              </a:rPr>
              <a:t>DF,</a:t>
            </a:r>
            <a:r>
              <a:rPr sz="1784" spc="882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784" spc="-20" dirty="0">
                <a:solidFill>
                  <a:srgbClr val="0000FF"/>
                </a:solidFill>
                <a:latin typeface="LM Mono 10"/>
                <a:cs typeface="LM Mono 10"/>
              </a:rPr>
              <a:t>p-</a:t>
            </a:r>
            <a:r>
              <a:rPr sz="1784" dirty="0">
                <a:solidFill>
                  <a:srgbClr val="0000FF"/>
                </a:solidFill>
                <a:latin typeface="LM Mono 10"/>
                <a:cs typeface="LM Mono 10"/>
              </a:rPr>
              <a:t>value:</a:t>
            </a:r>
            <a:r>
              <a:rPr sz="1784" spc="-30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784" dirty="0">
                <a:solidFill>
                  <a:srgbClr val="0000FF"/>
                </a:solidFill>
                <a:latin typeface="LM Mono 10"/>
                <a:cs typeface="LM Mono 10"/>
              </a:rPr>
              <a:t>&lt;</a:t>
            </a:r>
            <a:r>
              <a:rPr sz="1784" spc="-30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784" spc="-20" dirty="0">
                <a:solidFill>
                  <a:srgbClr val="0000FF"/>
                </a:solidFill>
                <a:latin typeface="LM Mono 10"/>
                <a:cs typeface="LM Mono 10"/>
              </a:rPr>
              <a:t>2.2e-</a:t>
            </a:r>
            <a:r>
              <a:rPr sz="1784" spc="-50" dirty="0">
                <a:solidFill>
                  <a:srgbClr val="0000FF"/>
                </a:solidFill>
                <a:latin typeface="LM Mono 10"/>
                <a:cs typeface="LM Mono 10"/>
              </a:rPr>
              <a:t>16</a:t>
            </a:r>
            <a:endParaRPr sz="1784" dirty="0">
              <a:latin typeface="LM Mono 10"/>
              <a:cs typeface="LM Mono 10"/>
            </a:endParaRPr>
          </a:p>
          <a:p>
            <a:pPr>
              <a:spcBef>
                <a:spcPts val="1397"/>
              </a:spcBef>
            </a:pPr>
            <a:endParaRPr sz="1784" dirty="0">
              <a:latin typeface="LM Mono 10"/>
              <a:cs typeface="LM Mono 10"/>
            </a:endParaRPr>
          </a:p>
          <a:p>
            <a:pPr marL="621639" indent="-269293">
              <a:buChar char="•"/>
              <a:tabLst>
                <a:tab pos="621639" algn="l"/>
              </a:tabLst>
            </a:pP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The</a:t>
            </a:r>
            <a:r>
              <a:rPr sz="1982" spc="11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column</a:t>
            </a:r>
            <a:r>
              <a:rPr sz="1982" spc="12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“</a:t>
            </a:r>
            <a:r>
              <a:rPr sz="1982" dirty="0">
                <a:solidFill>
                  <a:srgbClr val="0000FF"/>
                </a:solidFill>
                <a:latin typeface="LM Mono 10"/>
                <a:cs typeface="LM Mono 10"/>
              </a:rPr>
              <a:t>Estimate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”</a:t>
            </a:r>
            <a:r>
              <a:rPr sz="1982" spc="12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gives</a:t>
            </a:r>
            <a:r>
              <a:rPr sz="1982" spc="12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the</a:t>
            </a:r>
            <a:r>
              <a:rPr sz="1982" spc="12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LS</a:t>
            </a:r>
            <a:r>
              <a:rPr sz="1982" spc="12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estimate</a:t>
            </a:r>
            <a:r>
              <a:rPr sz="1982" spc="12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for</a:t>
            </a:r>
            <a:r>
              <a:rPr sz="1982" spc="12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the</a:t>
            </a:r>
            <a:r>
              <a:rPr sz="1982" spc="12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spc="-20" dirty="0">
                <a:solidFill>
                  <a:srgbClr val="22373A"/>
                </a:solidFill>
                <a:latin typeface="Arial"/>
                <a:cs typeface="Arial"/>
              </a:rPr>
              <a:t>intercept</a:t>
            </a:r>
            <a:endParaRPr sz="1982" dirty="0">
              <a:latin typeface="Arial"/>
              <a:cs typeface="Arial"/>
            </a:endParaRPr>
          </a:p>
          <a:p>
            <a:pPr marL="624156">
              <a:spcBef>
                <a:spcPts val="503"/>
              </a:spcBef>
            </a:pPr>
            <a:r>
              <a:rPr sz="1982" i="1" dirty="0">
                <a:solidFill>
                  <a:srgbClr val="22373A"/>
                </a:solidFill>
                <a:latin typeface="Arial"/>
                <a:cs typeface="Arial"/>
              </a:rPr>
              <a:t>b</a:t>
            </a:r>
            <a:r>
              <a:rPr sz="2229" baseline="-11111" dirty="0">
                <a:solidFill>
                  <a:srgbClr val="22373A"/>
                </a:solidFill>
                <a:latin typeface="Arial"/>
                <a:cs typeface="Arial"/>
              </a:rPr>
              <a:t>0</a:t>
            </a:r>
            <a:r>
              <a:rPr sz="2229" spc="608" baseline="-11111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2180" dirty="0">
                <a:solidFill>
                  <a:srgbClr val="22373A"/>
                </a:solidFill>
                <a:latin typeface="LM Roman 10"/>
                <a:cs typeface="LM Roman 10"/>
              </a:rPr>
              <a:t>=</a:t>
            </a:r>
            <a:r>
              <a:rPr sz="2180" spc="-20" dirty="0">
                <a:solidFill>
                  <a:srgbClr val="22373A"/>
                </a:solidFill>
                <a:latin typeface="LM Roman 10"/>
                <a:cs typeface="LM Roman 10"/>
              </a:rPr>
              <a:t> </a:t>
            </a:r>
            <a:r>
              <a:rPr sz="2180" dirty="0">
                <a:solidFill>
                  <a:srgbClr val="22373A"/>
                </a:solidFill>
                <a:latin typeface="FreeSans"/>
                <a:cs typeface="FreeSans"/>
              </a:rPr>
              <a:t>−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0</a:t>
            </a:r>
            <a:r>
              <a:rPr sz="2180" dirty="0">
                <a:solidFill>
                  <a:srgbClr val="22373A"/>
                </a:solidFill>
                <a:latin typeface="Arial"/>
                <a:cs typeface="Arial"/>
              </a:rPr>
              <a:t>.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292267</a:t>
            </a:r>
            <a:r>
              <a:rPr sz="1982" spc="11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and</a:t>
            </a:r>
            <a:r>
              <a:rPr sz="1982" spc="11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the</a:t>
            </a:r>
            <a:r>
              <a:rPr sz="1982" spc="11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slope</a:t>
            </a:r>
            <a:r>
              <a:rPr sz="1982" spc="11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i="1" dirty="0">
                <a:solidFill>
                  <a:srgbClr val="22373A"/>
                </a:solidFill>
                <a:latin typeface="Arial"/>
                <a:cs typeface="Arial"/>
              </a:rPr>
              <a:t>b</a:t>
            </a:r>
            <a:r>
              <a:rPr sz="2229" baseline="-11111" dirty="0">
                <a:solidFill>
                  <a:srgbClr val="22373A"/>
                </a:solidFill>
                <a:latin typeface="Arial"/>
                <a:cs typeface="Arial"/>
              </a:rPr>
              <a:t>1</a:t>
            </a:r>
            <a:r>
              <a:rPr sz="2229" spc="624" baseline="-11111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2180" dirty="0">
                <a:solidFill>
                  <a:srgbClr val="22373A"/>
                </a:solidFill>
                <a:latin typeface="LM Roman 10"/>
                <a:cs typeface="LM Roman 10"/>
              </a:rPr>
              <a:t>=</a:t>
            </a:r>
            <a:r>
              <a:rPr sz="2180" spc="-30" dirty="0">
                <a:solidFill>
                  <a:srgbClr val="22373A"/>
                </a:solidFill>
                <a:latin typeface="LM Roman 10"/>
                <a:cs typeface="LM Roman 10"/>
              </a:rPr>
              <a:t> </a:t>
            </a:r>
            <a:r>
              <a:rPr sz="1982" spc="-20" dirty="0">
                <a:solidFill>
                  <a:srgbClr val="22373A"/>
                </a:solidFill>
                <a:latin typeface="Arial"/>
                <a:cs typeface="Arial"/>
              </a:rPr>
              <a:t>0</a:t>
            </a:r>
            <a:r>
              <a:rPr sz="2180" spc="-20" dirty="0">
                <a:solidFill>
                  <a:srgbClr val="22373A"/>
                </a:solidFill>
                <a:latin typeface="Arial"/>
                <a:cs typeface="Arial"/>
              </a:rPr>
              <a:t>.</a:t>
            </a:r>
            <a:r>
              <a:rPr sz="1982" spc="-20" dirty="0">
                <a:solidFill>
                  <a:srgbClr val="22373A"/>
                </a:solidFill>
                <a:latin typeface="Arial"/>
                <a:cs typeface="Arial"/>
              </a:rPr>
              <a:t>182215</a:t>
            </a:r>
            <a:endParaRPr sz="1982" dirty="0">
              <a:latin typeface="Arial"/>
              <a:cs typeface="Arial"/>
            </a:endParaRPr>
          </a:p>
          <a:p>
            <a:pPr marL="621639" indent="-269293">
              <a:spcBef>
                <a:spcPts val="563"/>
              </a:spcBef>
              <a:buChar char="•"/>
              <a:tabLst>
                <a:tab pos="621639" algn="l"/>
              </a:tabLst>
            </a:pP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The</a:t>
            </a:r>
            <a:r>
              <a:rPr sz="1982" spc="10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column</a:t>
            </a:r>
            <a:r>
              <a:rPr sz="1982" spc="10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“</a:t>
            </a:r>
            <a:r>
              <a:rPr sz="1982" dirty="0">
                <a:solidFill>
                  <a:srgbClr val="0000FF"/>
                </a:solidFill>
                <a:latin typeface="LM Mono 10"/>
                <a:cs typeface="LM Mono 10"/>
              </a:rPr>
              <a:t>Std.</a:t>
            </a:r>
            <a:r>
              <a:rPr sz="1982" spc="159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982" dirty="0">
                <a:solidFill>
                  <a:srgbClr val="0000FF"/>
                </a:solidFill>
                <a:latin typeface="LM Mono 10"/>
                <a:cs typeface="LM Mono 10"/>
              </a:rPr>
              <a:t>Error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”</a:t>
            </a:r>
            <a:r>
              <a:rPr sz="1982" spc="10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gives</a:t>
            </a:r>
            <a:r>
              <a:rPr sz="1982" spc="10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SE</a:t>
            </a:r>
            <a:r>
              <a:rPr sz="2180" dirty="0">
                <a:solidFill>
                  <a:srgbClr val="22373A"/>
                </a:solidFill>
                <a:latin typeface="LM Roman 10"/>
                <a:cs typeface="LM Roman 10"/>
              </a:rPr>
              <a:t>(</a:t>
            </a:r>
            <a:r>
              <a:rPr sz="1982" i="1" dirty="0">
                <a:solidFill>
                  <a:srgbClr val="22373A"/>
                </a:solidFill>
                <a:latin typeface="Arial"/>
                <a:cs typeface="Arial"/>
              </a:rPr>
              <a:t>b</a:t>
            </a:r>
            <a:r>
              <a:rPr sz="2229" baseline="-11111" dirty="0">
                <a:solidFill>
                  <a:srgbClr val="22373A"/>
                </a:solidFill>
                <a:latin typeface="Arial"/>
                <a:cs typeface="Arial"/>
              </a:rPr>
              <a:t>0</a:t>
            </a:r>
            <a:r>
              <a:rPr sz="2180" dirty="0">
                <a:solidFill>
                  <a:srgbClr val="22373A"/>
                </a:solidFill>
                <a:latin typeface="LM Roman 10"/>
                <a:cs typeface="LM Roman 10"/>
              </a:rPr>
              <a:t>)</a:t>
            </a:r>
            <a:r>
              <a:rPr sz="2180" spc="-59" dirty="0">
                <a:solidFill>
                  <a:srgbClr val="22373A"/>
                </a:solidFill>
                <a:latin typeface="LM Roman 10"/>
                <a:cs typeface="LM Roman 10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and</a:t>
            </a:r>
            <a:r>
              <a:rPr sz="1982" spc="10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spc="-20" dirty="0">
                <a:solidFill>
                  <a:srgbClr val="22373A"/>
                </a:solidFill>
                <a:latin typeface="Arial"/>
                <a:cs typeface="Arial"/>
              </a:rPr>
              <a:t>SE</a:t>
            </a:r>
            <a:r>
              <a:rPr sz="2180" spc="-20" dirty="0">
                <a:solidFill>
                  <a:srgbClr val="22373A"/>
                </a:solidFill>
                <a:latin typeface="LM Roman 10"/>
                <a:cs typeface="LM Roman 10"/>
              </a:rPr>
              <a:t>(</a:t>
            </a:r>
            <a:r>
              <a:rPr sz="1982" i="1" spc="-20" dirty="0">
                <a:solidFill>
                  <a:srgbClr val="22373A"/>
                </a:solidFill>
                <a:latin typeface="Arial"/>
                <a:cs typeface="Arial"/>
              </a:rPr>
              <a:t>b</a:t>
            </a:r>
            <a:r>
              <a:rPr sz="2229" spc="-30" baseline="-11111" dirty="0">
                <a:solidFill>
                  <a:srgbClr val="22373A"/>
                </a:solidFill>
                <a:latin typeface="Arial"/>
                <a:cs typeface="Arial"/>
              </a:rPr>
              <a:t>1</a:t>
            </a:r>
            <a:r>
              <a:rPr sz="2180" spc="-20" dirty="0">
                <a:solidFill>
                  <a:srgbClr val="22373A"/>
                </a:solidFill>
                <a:latin typeface="LM Roman 10"/>
                <a:cs typeface="LM Roman 10"/>
              </a:rPr>
              <a:t>)</a:t>
            </a:r>
            <a:r>
              <a:rPr sz="1982" spc="-20" dirty="0">
                <a:solidFill>
                  <a:srgbClr val="22373A"/>
                </a:solidFill>
                <a:latin typeface="Arial"/>
                <a:cs typeface="Arial"/>
              </a:rPr>
              <a:t>:</a:t>
            </a:r>
            <a:endParaRPr sz="1982" dirty="0">
              <a:latin typeface="Arial"/>
              <a:cs typeface="Arial"/>
            </a:endParaRPr>
          </a:p>
          <a:p>
            <a:pPr marL="1721463">
              <a:spcBef>
                <a:spcPts val="1625"/>
              </a:spcBef>
              <a:tabLst>
                <a:tab pos="4389228" algn="l"/>
              </a:tabLst>
            </a:pPr>
            <a:r>
              <a:rPr sz="1982" i="1" dirty="0">
                <a:solidFill>
                  <a:srgbClr val="22373A"/>
                </a:solidFill>
                <a:latin typeface="Arial"/>
                <a:cs typeface="Arial"/>
              </a:rPr>
              <a:t>SE</a:t>
            </a:r>
            <a:r>
              <a:rPr sz="2180" dirty="0">
                <a:solidFill>
                  <a:srgbClr val="22373A"/>
                </a:solidFill>
                <a:latin typeface="LM Roman 10"/>
                <a:cs typeface="LM Roman 10"/>
              </a:rPr>
              <a:t>(</a:t>
            </a:r>
            <a:r>
              <a:rPr sz="1982" i="1" dirty="0">
                <a:solidFill>
                  <a:srgbClr val="22373A"/>
                </a:solidFill>
                <a:latin typeface="Arial"/>
                <a:cs typeface="Arial"/>
              </a:rPr>
              <a:t>b</a:t>
            </a:r>
            <a:r>
              <a:rPr sz="2229" baseline="-11111" dirty="0">
                <a:solidFill>
                  <a:srgbClr val="22373A"/>
                </a:solidFill>
                <a:latin typeface="Arial"/>
                <a:cs typeface="Arial"/>
              </a:rPr>
              <a:t>0</a:t>
            </a:r>
            <a:r>
              <a:rPr sz="2180" dirty="0">
                <a:solidFill>
                  <a:srgbClr val="22373A"/>
                </a:solidFill>
                <a:latin typeface="LM Roman 10"/>
                <a:cs typeface="LM Roman 10"/>
              </a:rPr>
              <a:t>)</a:t>
            </a:r>
            <a:r>
              <a:rPr sz="2180" spc="50" dirty="0">
                <a:solidFill>
                  <a:srgbClr val="22373A"/>
                </a:solidFill>
                <a:latin typeface="LM Roman 10"/>
                <a:cs typeface="LM Roman 10"/>
              </a:rPr>
              <a:t> </a:t>
            </a:r>
            <a:r>
              <a:rPr sz="2180" dirty="0">
                <a:solidFill>
                  <a:srgbClr val="22373A"/>
                </a:solidFill>
                <a:latin typeface="LM Roman 10"/>
                <a:cs typeface="LM Roman 10"/>
              </a:rPr>
              <a:t>=</a:t>
            </a:r>
            <a:r>
              <a:rPr sz="2180" spc="50" dirty="0">
                <a:solidFill>
                  <a:srgbClr val="22373A"/>
                </a:solidFill>
                <a:latin typeface="LM Roman 10"/>
                <a:cs typeface="LM Roman 10"/>
              </a:rPr>
              <a:t> </a:t>
            </a:r>
            <a:r>
              <a:rPr sz="1982" spc="-20" dirty="0">
                <a:solidFill>
                  <a:srgbClr val="22373A"/>
                </a:solidFill>
                <a:latin typeface="Arial"/>
                <a:cs typeface="Arial"/>
              </a:rPr>
              <a:t>0</a:t>
            </a:r>
            <a:r>
              <a:rPr sz="2180" spc="-20" dirty="0">
                <a:solidFill>
                  <a:srgbClr val="22373A"/>
                </a:solidFill>
                <a:latin typeface="Arial"/>
                <a:cs typeface="Arial"/>
              </a:rPr>
              <a:t>.</a:t>
            </a:r>
            <a:r>
              <a:rPr sz="1982" spc="-20" dirty="0">
                <a:solidFill>
                  <a:srgbClr val="22373A"/>
                </a:solidFill>
                <a:latin typeface="Arial"/>
                <a:cs typeface="Arial"/>
              </a:rPr>
              <a:t>166160</a:t>
            </a:r>
            <a:r>
              <a:rPr sz="2180" spc="-20" dirty="0">
                <a:solidFill>
                  <a:srgbClr val="22373A"/>
                </a:solidFill>
                <a:latin typeface="Arial"/>
                <a:cs typeface="Arial"/>
              </a:rPr>
              <a:t>,</a:t>
            </a:r>
            <a:r>
              <a:rPr sz="2180" dirty="0">
                <a:solidFill>
                  <a:srgbClr val="22373A"/>
                </a:solidFill>
                <a:latin typeface="Arial"/>
                <a:cs typeface="Arial"/>
              </a:rPr>
              <a:t>	</a:t>
            </a:r>
            <a:r>
              <a:rPr sz="1982" i="1" dirty="0">
                <a:solidFill>
                  <a:srgbClr val="22373A"/>
                </a:solidFill>
                <a:latin typeface="Arial"/>
                <a:cs typeface="Arial"/>
              </a:rPr>
              <a:t>SE</a:t>
            </a:r>
            <a:r>
              <a:rPr sz="2180" dirty="0">
                <a:solidFill>
                  <a:srgbClr val="22373A"/>
                </a:solidFill>
                <a:latin typeface="LM Roman 10"/>
                <a:cs typeface="LM Roman 10"/>
              </a:rPr>
              <a:t>(</a:t>
            </a:r>
            <a:r>
              <a:rPr sz="1982" i="1" dirty="0">
                <a:solidFill>
                  <a:srgbClr val="22373A"/>
                </a:solidFill>
                <a:latin typeface="Arial"/>
                <a:cs typeface="Arial"/>
              </a:rPr>
              <a:t>b</a:t>
            </a:r>
            <a:r>
              <a:rPr sz="2229" baseline="-11111" dirty="0">
                <a:solidFill>
                  <a:srgbClr val="22373A"/>
                </a:solidFill>
                <a:latin typeface="Arial"/>
                <a:cs typeface="Arial"/>
              </a:rPr>
              <a:t>1</a:t>
            </a:r>
            <a:r>
              <a:rPr sz="2180" dirty="0">
                <a:solidFill>
                  <a:srgbClr val="22373A"/>
                </a:solidFill>
                <a:latin typeface="LM Roman 10"/>
                <a:cs typeface="LM Roman 10"/>
              </a:rPr>
              <a:t>)</a:t>
            </a:r>
            <a:r>
              <a:rPr sz="2180" spc="50" dirty="0">
                <a:solidFill>
                  <a:srgbClr val="22373A"/>
                </a:solidFill>
                <a:latin typeface="LM Roman 10"/>
                <a:cs typeface="LM Roman 10"/>
              </a:rPr>
              <a:t> </a:t>
            </a:r>
            <a:r>
              <a:rPr sz="2180" dirty="0">
                <a:solidFill>
                  <a:srgbClr val="22373A"/>
                </a:solidFill>
                <a:latin typeface="LM Roman 10"/>
                <a:cs typeface="LM Roman 10"/>
              </a:rPr>
              <a:t>=</a:t>
            </a:r>
            <a:r>
              <a:rPr sz="2180" spc="50" dirty="0">
                <a:solidFill>
                  <a:srgbClr val="22373A"/>
                </a:solidFill>
                <a:latin typeface="LM Roman 10"/>
                <a:cs typeface="LM Roman 10"/>
              </a:rPr>
              <a:t> </a:t>
            </a:r>
            <a:r>
              <a:rPr sz="1982" spc="-20" dirty="0">
                <a:solidFill>
                  <a:srgbClr val="22373A"/>
                </a:solidFill>
                <a:latin typeface="Arial"/>
                <a:cs typeface="Arial"/>
              </a:rPr>
              <a:t>0</a:t>
            </a:r>
            <a:r>
              <a:rPr sz="2180" spc="-20" dirty="0">
                <a:solidFill>
                  <a:srgbClr val="22373A"/>
                </a:solidFill>
                <a:latin typeface="Arial"/>
                <a:cs typeface="Arial"/>
              </a:rPr>
              <a:t>.</a:t>
            </a:r>
            <a:r>
              <a:rPr sz="1982" spc="-20" dirty="0">
                <a:solidFill>
                  <a:srgbClr val="22373A"/>
                </a:solidFill>
                <a:latin typeface="Arial"/>
                <a:cs typeface="Arial"/>
              </a:rPr>
              <a:t>006451</a:t>
            </a:r>
            <a:endParaRPr sz="1982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2101" y="58597"/>
            <a:ext cx="12570946" cy="516585"/>
          </a:xfrm>
          <a:prstGeom prst="rect">
            <a:avLst/>
          </a:prstGeom>
        </p:spPr>
        <p:txBody>
          <a:bodyPr vert="horz" wrap="square" lIns="0" tIns="23909" rIns="0" bIns="0" rtlCol="0" anchor="ctr">
            <a:spAutoFit/>
          </a:bodyPr>
          <a:lstStyle/>
          <a:p>
            <a:pPr marL="75503">
              <a:spcBef>
                <a:spcPts val="188"/>
              </a:spcBef>
            </a:pPr>
            <a:r>
              <a:rPr dirty="0"/>
              <a:t>Example:</a:t>
            </a:r>
            <a:r>
              <a:rPr spc="426" dirty="0"/>
              <a:t> </a:t>
            </a:r>
            <a:r>
              <a:rPr dirty="0"/>
              <a:t>Confidence</a:t>
            </a:r>
            <a:r>
              <a:rPr spc="226" dirty="0"/>
              <a:t> </a:t>
            </a:r>
            <a:r>
              <a:rPr dirty="0"/>
              <a:t>Interval</a:t>
            </a:r>
            <a:r>
              <a:rPr spc="226" dirty="0"/>
              <a:t> </a:t>
            </a:r>
            <a:r>
              <a:rPr dirty="0"/>
              <a:t>for</a:t>
            </a:r>
            <a:r>
              <a:rPr spc="238" dirty="0"/>
              <a:t> </a:t>
            </a:r>
            <a:r>
              <a:rPr sz="2378" spc="-50" dirty="0">
                <a:latin typeface="Arial"/>
                <a:cs typeface="Arial"/>
              </a:rPr>
              <a:t>β</a:t>
            </a:r>
            <a:r>
              <a:rPr sz="2229" spc="-73" baseline="-14814" dirty="0">
                <a:latin typeface="Arial"/>
                <a:cs typeface="Arial"/>
              </a:rPr>
              <a:t>1</a:t>
            </a:r>
            <a:endParaRPr sz="2229" baseline="-14814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39713" y="655009"/>
            <a:ext cx="4175201" cy="298705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784" dirty="0">
                <a:solidFill>
                  <a:srgbClr val="0000FF"/>
                </a:solidFill>
                <a:latin typeface="LM Mono 10"/>
                <a:cs typeface="LM Mono 10"/>
              </a:rPr>
              <a:t>Estimate</a:t>
            </a:r>
            <a:r>
              <a:rPr sz="1784" spc="198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784" dirty="0">
                <a:solidFill>
                  <a:srgbClr val="0000FF"/>
                </a:solidFill>
                <a:latin typeface="LM Mono 10"/>
                <a:cs typeface="LM Mono 10"/>
              </a:rPr>
              <a:t>Std.</a:t>
            </a:r>
            <a:r>
              <a:rPr sz="1784" spc="-40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784" dirty="0">
                <a:solidFill>
                  <a:srgbClr val="0000FF"/>
                </a:solidFill>
                <a:latin typeface="LM Mono 10"/>
                <a:cs typeface="LM Mono 10"/>
              </a:rPr>
              <a:t>Error</a:t>
            </a:r>
            <a:r>
              <a:rPr sz="1784" spc="188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784" dirty="0">
                <a:solidFill>
                  <a:srgbClr val="0000FF"/>
                </a:solidFill>
                <a:latin typeface="LM Mono 10"/>
                <a:cs typeface="LM Mono 10"/>
              </a:rPr>
              <a:t>t</a:t>
            </a:r>
            <a:r>
              <a:rPr sz="1784" spc="-40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784" dirty="0">
                <a:solidFill>
                  <a:srgbClr val="0000FF"/>
                </a:solidFill>
                <a:latin typeface="LM Mono 10"/>
                <a:cs typeface="LM Mono 10"/>
              </a:rPr>
              <a:t>value</a:t>
            </a:r>
            <a:r>
              <a:rPr sz="1784" spc="664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684" spc="-20" dirty="0">
                <a:solidFill>
                  <a:srgbClr val="0000FF"/>
                </a:solidFill>
                <a:latin typeface="Arial"/>
                <a:cs typeface="Arial"/>
              </a:rPr>
              <a:t>Pr(</a:t>
            </a:r>
            <a:r>
              <a:rPr sz="1784" spc="-20" dirty="0">
                <a:solidFill>
                  <a:srgbClr val="0000FF"/>
                </a:solidFill>
                <a:latin typeface="Arial"/>
                <a:cs typeface="Arial"/>
              </a:rPr>
              <a:t>&gt;</a:t>
            </a:r>
            <a:r>
              <a:rPr sz="1784" spc="-20" dirty="0">
                <a:solidFill>
                  <a:srgbClr val="0000FF"/>
                </a:solidFill>
                <a:latin typeface="FreeSans"/>
                <a:cs typeface="FreeSans"/>
              </a:rPr>
              <a:t>|</a:t>
            </a:r>
            <a:r>
              <a:rPr sz="1684" spc="-2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784" spc="-20" dirty="0">
                <a:solidFill>
                  <a:srgbClr val="0000FF"/>
                </a:solidFill>
                <a:latin typeface="FreeSans"/>
                <a:cs typeface="FreeSans"/>
              </a:rPr>
              <a:t>|</a:t>
            </a:r>
            <a:r>
              <a:rPr sz="1684" spc="-20" dirty="0">
                <a:solidFill>
                  <a:srgbClr val="0000FF"/>
                </a:solidFill>
                <a:latin typeface="Arial"/>
                <a:cs typeface="Arial"/>
              </a:rPr>
              <a:t>)</a:t>
            </a:r>
            <a:endParaRPr sz="1684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7635" y="925824"/>
            <a:ext cx="2570806" cy="671577"/>
          </a:xfrm>
          <a:prstGeom prst="rect">
            <a:avLst/>
          </a:prstGeom>
        </p:spPr>
        <p:txBody>
          <a:bodyPr vert="horz" wrap="square" lIns="0" tIns="70468" rIns="0" bIns="0" rtlCol="0">
            <a:spAutoFit/>
          </a:bodyPr>
          <a:lstStyle/>
          <a:p>
            <a:pPr marL="25168">
              <a:spcBef>
                <a:spcPts val="555"/>
              </a:spcBef>
            </a:pPr>
            <a:r>
              <a:rPr sz="1784" dirty="0">
                <a:solidFill>
                  <a:srgbClr val="0000FF"/>
                </a:solidFill>
                <a:latin typeface="LM Mono 10"/>
                <a:cs typeface="LM Mono 10"/>
              </a:rPr>
              <a:t>(Intercept)</a:t>
            </a:r>
            <a:r>
              <a:rPr sz="1784" spc="149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784" spc="-20" dirty="0">
                <a:solidFill>
                  <a:srgbClr val="0000FF"/>
                </a:solidFill>
                <a:latin typeface="LM Mono 10"/>
                <a:cs typeface="LM Mono 10"/>
              </a:rPr>
              <a:t>-0.292267</a:t>
            </a:r>
            <a:endParaRPr sz="1784">
              <a:latin typeface="LM Mono 10"/>
              <a:cs typeface="LM Mono 10"/>
            </a:endParaRPr>
          </a:p>
          <a:p>
            <a:pPr marL="25168">
              <a:spcBef>
                <a:spcPts val="357"/>
              </a:spcBef>
              <a:tabLst>
                <a:tab pos="1596884" algn="l"/>
              </a:tabLst>
            </a:pPr>
            <a:r>
              <a:rPr sz="1784" spc="-40" dirty="0">
                <a:solidFill>
                  <a:srgbClr val="0000FF"/>
                </a:solidFill>
                <a:latin typeface="LM Mono 10"/>
                <a:cs typeface="LM Mono 10"/>
              </a:rPr>
              <a:t>Bill</a:t>
            </a:r>
            <a:r>
              <a:rPr sz="1784" dirty="0">
                <a:solidFill>
                  <a:srgbClr val="0000FF"/>
                </a:solidFill>
                <a:latin typeface="LM Mono 10"/>
                <a:cs typeface="LM Mono 10"/>
              </a:rPr>
              <a:t>	</a:t>
            </a:r>
            <a:r>
              <a:rPr sz="1784" spc="-20" dirty="0">
                <a:solidFill>
                  <a:srgbClr val="00FF00"/>
                </a:solidFill>
                <a:latin typeface="LM Mono 10"/>
                <a:cs typeface="LM Mono 10"/>
              </a:rPr>
              <a:t>0.182215</a:t>
            </a:r>
            <a:endParaRPr sz="1784">
              <a:latin typeface="LM Mono 10"/>
              <a:cs typeface="LM Mono 1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74777" y="925824"/>
            <a:ext cx="2840093" cy="671577"/>
          </a:xfrm>
          <a:prstGeom prst="rect">
            <a:avLst/>
          </a:prstGeom>
        </p:spPr>
        <p:txBody>
          <a:bodyPr vert="horz" wrap="square" lIns="0" tIns="70468" rIns="0" bIns="0" rtlCol="0">
            <a:spAutoFit/>
          </a:bodyPr>
          <a:lstStyle/>
          <a:p>
            <a:pPr marL="25168">
              <a:spcBef>
                <a:spcPts val="555"/>
              </a:spcBef>
              <a:tabLst>
                <a:tab pos="1240762" algn="l"/>
              </a:tabLst>
            </a:pPr>
            <a:r>
              <a:rPr sz="1784" spc="-20" dirty="0">
                <a:solidFill>
                  <a:srgbClr val="0000FF"/>
                </a:solidFill>
                <a:latin typeface="LM Mono 10"/>
                <a:cs typeface="LM Mono 10"/>
              </a:rPr>
              <a:t>0.166160</a:t>
            </a:r>
            <a:r>
              <a:rPr sz="1784" dirty="0">
                <a:solidFill>
                  <a:srgbClr val="0000FF"/>
                </a:solidFill>
                <a:latin typeface="LM Mono 10"/>
                <a:cs typeface="LM Mono 10"/>
              </a:rPr>
              <a:t>	</a:t>
            </a:r>
            <a:r>
              <a:rPr sz="1784" spc="-20" dirty="0">
                <a:solidFill>
                  <a:srgbClr val="0000FF"/>
                </a:solidFill>
                <a:latin typeface="LM Mono 10"/>
                <a:cs typeface="LM Mono 10"/>
              </a:rPr>
              <a:t>-</a:t>
            </a:r>
            <a:r>
              <a:rPr sz="1784" dirty="0">
                <a:solidFill>
                  <a:srgbClr val="0000FF"/>
                </a:solidFill>
                <a:latin typeface="LM Mono 10"/>
                <a:cs typeface="LM Mono 10"/>
              </a:rPr>
              <a:t>1.759</a:t>
            </a:r>
            <a:r>
              <a:rPr sz="1784" spc="208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784" spc="-20" dirty="0">
                <a:solidFill>
                  <a:srgbClr val="0000FF"/>
                </a:solidFill>
                <a:latin typeface="LM Mono 10"/>
                <a:cs typeface="LM Mono 10"/>
              </a:rPr>
              <a:t>0.0806</a:t>
            </a:r>
            <a:endParaRPr sz="1784">
              <a:latin typeface="LM Mono 10"/>
              <a:cs typeface="LM Mono 10"/>
            </a:endParaRPr>
          </a:p>
          <a:p>
            <a:pPr marL="25168">
              <a:spcBef>
                <a:spcPts val="357"/>
              </a:spcBef>
              <a:tabLst>
                <a:tab pos="1240762" algn="l"/>
              </a:tabLst>
            </a:pPr>
            <a:r>
              <a:rPr sz="1784" spc="-20" dirty="0">
                <a:solidFill>
                  <a:srgbClr val="FF0000"/>
                </a:solidFill>
                <a:latin typeface="LM Mono 10"/>
                <a:cs typeface="LM Mono 10"/>
              </a:rPr>
              <a:t>0.006451</a:t>
            </a:r>
            <a:r>
              <a:rPr sz="1784" dirty="0">
                <a:solidFill>
                  <a:srgbClr val="FF0000"/>
                </a:solidFill>
                <a:latin typeface="LM Mono 10"/>
                <a:cs typeface="LM Mono 10"/>
              </a:rPr>
              <a:t>	</a:t>
            </a:r>
            <a:r>
              <a:rPr sz="1784" dirty="0">
                <a:solidFill>
                  <a:srgbClr val="0000FF"/>
                </a:solidFill>
                <a:latin typeface="LM Mono 10"/>
                <a:cs typeface="LM Mono 10"/>
              </a:rPr>
              <a:t>28.247</a:t>
            </a:r>
            <a:r>
              <a:rPr sz="1784" spc="226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784" spc="-20" dirty="0">
                <a:solidFill>
                  <a:srgbClr val="0000FF"/>
                </a:solidFill>
                <a:latin typeface="LM Mono 10"/>
                <a:cs typeface="LM Mono 10"/>
              </a:rPr>
              <a:t>&lt;2e-</a:t>
            </a:r>
            <a:r>
              <a:rPr sz="1784" spc="-50" dirty="0">
                <a:solidFill>
                  <a:srgbClr val="0000FF"/>
                </a:solidFill>
                <a:latin typeface="LM Mono 10"/>
                <a:cs typeface="LM Mono 10"/>
              </a:rPr>
              <a:t>16</a:t>
            </a:r>
            <a:endParaRPr sz="1784">
              <a:latin typeface="LM Mono 10"/>
              <a:cs typeface="LM Mono 1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6910" y="1758253"/>
            <a:ext cx="7782886" cy="834455"/>
          </a:xfrm>
          <a:prstGeom prst="rect">
            <a:avLst/>
          </a:prstGeom>
        </p:spPr>
        <p:txBody>
          <a:bodyPr vert="horz" wrap="square" lIns="0" tIns="103183" rIns="0" bIns="0" rtlCol="0">
            <a:spAutoFit/>
          </a:bodyPr>
          <a:lstStyle/>
          <a:p>
            <a:pPr marL="100670">
              <a:spcBef>
                <a:spcPts val="811"/>
              </a:spcBef>
            </a:pP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As</a:t>
            </a:r>
            <a:r>
              <a:rPr sz="1982" spc="5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df</a:t>
            </a:r>
            <a:r>
              <a:rPr sz="1982" spc="6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2180" dirty="0">
                <a:solidFill>
                  <a:srgbClr val="22373A"/>
                </a:solidFill>
                <a:latin typeface="LM Roman 10"/>
                <a:cs typeface="LM Roman 10"/>
              </a:rPr>
              <a:t>=</a:t>
            </a:r>
            <a:r>
              <a:rPr sz="2180" spc="-79" dirty="0">
                <a:solidFill>
                  <a:srgbClr val="22373A"/>
                </a:solidFill>
                <a:latin typeface="LM Roman 10"/>
                <a:cs typeface="LM Roman 10"/>
              </a:rPr>
              <a:t> </a:t>
            </a:r>
            <a:r>
              <a:rPr sz="1982" i="1" dirty="0">
                <a:solidFill>
                  <a:srgbClr val="22373A"/>
                </a:solidFill>
                <a:latin typeface="Arial"/>
                <a:cs typeface="Arial"/>
              </a:rPr>
              <a:t>n</a:t>
            </a:r>
            <a:r>
              <a:rPr sz="1982" i="1" spc="3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2180" spc="99" dirty="0">
                <a:solidFill>
                  <a:srgbClr val="22373A"/>
                </a:solidFill>
                <a:latin typeface="FreeSans"/>
                <a:cs typeface="FreeSans"/>
              </a:rPr>
              <a:t>−</a:t>
            </a:r>
            <a:r>
              <a:rPr sz="2180" spc="-30" dirty="0">
                <a:solidFill>
                  <a:srgbClr val="22373A"/>
                </a:solidFill>
                <a:latin typeface="FreeSans"/>
                <a:cs typeface="FreeSans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2</a:t>
            </a:r>
            <a:r>
              <a:rPr sz="1982" spc="9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2180" dirty="0">
                <a:solidFill>
                  <a:srgbClr val="22373A"/>
                </a:solidFill>
                <a:latin typeface="LM Roman 10"/>
                <a:cs typeface="LM Roman 10"/>
              </a:rPr>
              <a:t>=</a:t>
            </a:r>
            <a:r>
              <a:rPr sz="2180" spc="-79" dirty="0">
                <a:solidFill>
                  <a:srgbClr val="22373A"/>
                </a:solidFill>
                <a:latin typeface="LM Roman 10"/>
                <a:cs typeface="LM Roman 10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157</a:t>
            </a:r>
            <a:r>
              <a:rPr sz="1982" spc="-4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2180" spc="99" dirty="0">
                <a:solidFill>
                  <a:srgbClr val="22373A"/>
                </a:solidFill>
                <a:latin typeface="FreeSans"/>
                <a:cs typeface="FreeSans"/>
              </a:rPr>
              <a:t>−</a:t>
            </a:r>
            <a:r>
              <a:rPr sz="2180" spc="-30" dirty="0">
                <a:solidFill>
                  <a:srgbClr val="22373A"/>
                </a:solidFill>
                <a:latin typeface="FreeSans"/>
                <a:cs typeface="FreeSans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2</a:t>
            </a:r>
            <a:r>
              <a:rPr sz="1982" spc="9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2180" dirty="0">
                <a:solidFill>
                  <a:srgbClr val="22373A"/>
                </a:solidFill>
                <a:latin typeface="LM Roman 10"/>
                <a:cs typeface="LM Roman 10"/>
              </a:rPr>
              <a:t>=</a:t>
            </a:r>
            <a:r>
              <a:rPr sz="2180" spc="-79" dirty="0">
                <a:solidFill>
                  <a:srgbClr val="22373A"/>
                </a:solidFill>
                <a:latin typeface="LM Roman 10"/>
                <a:cs typeface="LM Roman 10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155</a:t>
            </a:r>
            <a:r>
              <a:rPr sz="2180" dirty="0">
                <a:solidFill>
                  <a:srgbClr val="22373A"/>
                </a:solidFill>
                <a:latin typeface="Arial"/>
                <a:cs typeface="Arial"/>
              </a:rPr>
              <a:t>,</a:t>
            </a:r>
            <a:r>
              <a:rPr sz="2180" spc="1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i="1" dirty="0">
                <a:solidFill>
                  <a:srgbClr val="22373A"/>
                </a:solidFill>
                <a:latin typeface="Arial"/>
                <a:cs typeface="Arial"/>
              </a:rPr>
              <a:t>t</a:t>
            </a:r>
            <a:r>
              <a:rPr sz="1982" i="1" spc="-357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2378" baseline="27777" dirty="0">
                <a:solidFill>
                  <a:srgbClr val="22373A"/>
                </a:solidFill>
                <a:latin typeface="FreeSans"/>
                <a:cs typeface="FreeSans"/>
              </a:rPr>
              <a:t>∗</a:t>
            </a:r>
            <a:r>
              <a:rPr sz="2378" spc="489" baseline="27777" dirty="0">
                <a:solidFill>
                  <a:srgbClr val="22373A"/>
                </a:solidFill>
                <a:latin typeface="FreeSans"/>
                <a:cs typeface="FreeSans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for</a:t>
            </a:r>
            <a:r>
              <a:rPr sz="1982" spc="6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a</a:t>
            </a:r>
            <a:r>
              <a:rPr sz="1982" spc="6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95%</a:t>
            </a:r>
            <a:r>
              <a:rPr sz="1982" spc="5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CI</a:t>
            </a:r>
            <a:r>
              <a:rPr sz="1982" spc="6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is</a:t>
            </a:r>
            <a:r>
              <a:rPr sz="1982" spc="6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1.975</a:t>
            </a:r>
            <a:r>
              <a:rPr sz="1982" spc="6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spc="-20" dirty="0">
                <a:solidFill>
                  <a:srgbClr val="22373A"/>
                </a:solidFill>
                <a:latin typeface="Arial"/>
                <a:cs typeface="Arial"/>
              </a:rPr>
              <a:t>(between</a:t>
            </a:r>
            <a:endParaRPr sz="1982">
              <a:latin typeface="Arial"/>
              <a:cs typeface="Arial"/>
            </a:endParaRPr>
          </a:p>
          <a:p>
            <a:pPr marL="100670">
              <a:spcBef>
                <a:spcPts val="664"/>
              </a:spcBef>
            </a:pP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1.97</a:t>
            </a:r>
            <a:r>
              <a:rPr sz="1982" spc="15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and</a:t>
            </a:r>
            <a:r>
              <a:rPr sz="1982" spc="15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spc="-20" dirty="0">
                <a:solidFill>
                  <a:srgbClr val="22373A"/>
                </a:solidFill>
                <a:latin typeface="Arial"/>
                <a:cs typeface="Arial"/>
              </a:rPr>
              <a:t>1.98).</a:t>
            </a:r>
            <a:endParaRPr sz="1982">
              <a:latin typeface="Arial"/>
              <a:cs typeface="Arial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189290" y="2646961"/>
          <a:ext cx="4757815" cy="1135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74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2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72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68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72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68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5578">
                <a:tc>
                  <a:txBody>
                    <a:bodyPr/>
                    <a:lstStyle/>
                    <a:p>
                      <a:pPr marR="70485" algn="r">
                        <a:lnSpc>
                          <a:spcPts val="944"/>
                        </a:lnSpc>
                        <a:spcBef>
                          <a:spcPts val="50"/>
                        </a:spcBef>
                      </a:pPr>
                      <a:r>
                        <a:rPr sz="170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one</a:t>
                      </a:r>
                      <a:r>
                        <a:rPr sz="1700" spc="-15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spc="-2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tail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12583" marB="0">
                    <a:lnR w="6350">
                      <a:solidFill>
                        <a:srgbClr val="22373A"/>
                      </a:solidFill>
                      <a:prstDash val="solid"/>
                    </a:lnR>
                    <a:lnT w="6350">
                      <a:solidFill>
                        <a:srgbClr val="22373A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2230" algn="ctr">
                        <a:lnSpc>
                          <a:spcPts val="944"/>
                        </a:lnSpc>
                        <a:spcBef>
                          <a:spcPts val="50"/>
                        </a:spcBef>
                      </a:pPr>
                      <a:r>
                        <a:rPr sz="1700" spc="-25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0.1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12583" marB="0">
                    <a:lnL w="6350">
                      <a:solidFill>
                        <a:srgbClr val="22373A"/>
                      </a:solidFill>
                      <a:prstDash val="solid"/>
                    </a:lnL>
                    <a:lnT w="6350">
                      <a:solidFill>
                        <a:srgbClr val="22373A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44"/>
                        </a:lnSpc>
                        <a:spcBef>
                          <a:spcPts val="50"/>
                        </a:spcBef>
                      </a:pPr>
                      <a:r>
                        <a:rPr sz="1700" spc="-2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0.05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12583" marB="0">
                    <a:lnT w="6350">
                      <a:solidFill>
                        <a:srgbClr val="22373A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44"/>
                        </a:lnSpc>
                        <a:spcBef>
                          <a:spcPts val="50"/>
                        </a:spcBef>
                      </a:pPr>
                      <a:r>
                        <a:rPr sz="1700" spc="-1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0.025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12583" marB="0">
                    <a:lnT w="6350">
                      <a:solidFill>
                        <a:srgbClr val="22373A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44"/>
                        </a:lnSpc>
                        <a:spcBef>
                          <a:spcPts val="50"/>
                        </a:spcBef>
                      </a:pPr>
                      <a:r>
                        <a:rPr sz="1700" spc="-2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0.01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12583" marB="0">
                    <a:lnT w="6350">
                      <a:solidFill>
                        <a:srgbClr val="22373A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44"/>
                        </a:lnSpc>
                        <a:spcBef>
                          <a:spcPts val="50"/>
                        </a:spcBef>
                      </a:pPr>
                      <a:r>
                        <a:rPr sz="1700" spc="-1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0.005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12583" marB="0">
                    <a:lnT w="6350">
                      <a:solidFill>
                        <a:srgbClr val="22373A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937">
                <a:tc>
                  <a:txBody>
                    <a:bodyPr/>
                    <a:lstStyle/>
                    <a:p>
                      <a:pPr marR="70485" algn="r">
                        <a:lnSpc>
                          <a:spcPts val="935"/>
                        </a:lnSpc>
                      </a:pPr>
                      <a:r>
                        <a:rPr sz="170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two</a:t>
                      </a:r>
                      <a:r>
                        <a:rPr sz="1700" spc="-15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spc="-1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tails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22373A"/>
                      </a:solidFill>
                      <a:prstDash val="solid"/>
                    </a:lnR>
                    <a:lnB w="6350">
                      <a:solidFill>
                        <a:srgbClr val="22373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 algn="ctr">
                        <a:lnSpc>
                          <a:spcPts val="935"/>
                        </a:lnSpc>
                      </a:pPr>
                      <a:r>
                        <a:rPr sz="1700" spc="-25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0.2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22373A"/>
                      </a:solidFill>
                      <a:prstDash val="solid"/>
                    </a:lnL>
                    <a:lnB w="6350">
                      <a:solidFill>
                        <a:srgbClr val="22373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35"/>
                        </a:lnSpc>
                      </a:pPr>
                      <a:r>
                        <a:rPr sz="1700" spc="-2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0.10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6350">
                      <a:solidFill>
                        <a:srgbClr val="22373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35"/>
                        </a:lnSpc>
                      </a:pPr>
                      <a:r>
                        <a:rPr sz="1700" spc="-10" dirty="0">
                          <a:solidFill>
                            <a:srgbClr val="EB801A"/>
                          </a:solidFill>
                          <a:latin typeface="Arial"/>
                          <a:cs typeface="Arial"/>
                        </a:rPr>
                        <a:t>0.050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6350">
                      <a:solidFill>
                        <a:srgbClr val="22373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35"/>
                        </a:lnSpc>
                      </a:pPr>
                      <a:r>
                        <a:rPr sz="1700" spc="-2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0.02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6350">
                      <a:solidFill>
                        <a:srgbClr val="22373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35"/>
                        </a:lnSpc>
                      </a:pPr>
                      <a:r>
                        <a:rPr sz="1700" spc="-1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0.010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6350">
                      <a:solidFill>
                        <a:srgbClr val="22373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578">
                <a:tc>
                  <a:txBody>
                    <a:bodyPr/>
                    <a:lstStyle/>
                    <a:p>
                      <a:pPr marR="70485" algn="r">
                        <a:lnSpc>
                          <a:spcPts val="944"/>
                        </a:lnSpc>
                        <a:spcBef>
                          <a:spcPts val="50"/>
                        </a:spcBef>
                      </a:pPr>
                      <a:r>
                        <a:rPr sz="170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df</a:t>
                      </a:r>
                      <a:r>
                        <a:rPr sz="1700" spc="335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spc="-25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150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12583" marB="0">
                    <a:lnR w="6350">
                      <a:solidFill>
                        <a:srgbClr val="22373A"/>
                      </a:solidFill>
                      <a:prstDash val="solid"/>
                    </a:lnR>
                    <a:lnT w="6350">
                      <a:solidFill>
                        <a:srgbClr val="22373A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944"/>
                        </a:lnSpc>
                        <a:spcBef>
                          <a:spcPts val="50"/>
                        </a:spcBef>
                      </a:pPr>
                      <a:r>
                        <a:rPr sz="1700" spc="-2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1.29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12583" marB="0">
                    <a:lnL w="6350">
                      <a:solidFill>
                        <a:srgbClr val="22373A"/>
                      </a:solidFill>
                      <a:prstDash val="solid"/>
                    </a:lnL>
                    <a:lnT w="6350">
                      <a:solidFill>
                        <a:srgbClr val="22373A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44"/>
                        </a:lnSpc>
                        <a:spcBef>
                          <a:spcPts val="50"/>
                        </a:spcBef>
                      </a:pPr>
                      <a:r>
                        <a:rPr sz="1700" spc="-2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1.66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12583" marB="0">
                    <a:lnT w="6350">
                      <a:solidFill>
                        <a:srgbClr val="22373A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9690" algn="ctr">
                        <a:lnSpc>
                          <a:spcPts val="944"/>
                        </a:lnSpc>
                        <a:spcBef>
                          <a:spcPts val="50"/>
                        </a:spcBef>
                      </a:pPr>
                      <a:r>
                        <a:rPr sz="1700" spc="-20" dirty="0">
                          <a:solidFill>
                            <a:srgbClr val="EB801A"/>
                          </a:solidFill>
                          <a:latin typeface="Arial"/>
                          <a:cs typeface="Arial"/>
                        </a:rPr>
                        <a:t>1.98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12583" marB="0">
                    <a:lnT w="6350">
                      <a:solidFill>
                        <a:srgbClr val="22373A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44"/>
                        </a:lnSpc>
                        <a:spcBef>
                          <a:spcPts val="50"/>
                        </a:spcBef>
                      </a:pPr>
                      <a:r>
                        <a:rPr sz="1700" spc="-2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2.35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12583" marB="0">
                    <a:lnT w="6350">
                      <a:solidFill>
                        <a:srgbClr val="22373A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9690" algn="ctr">
                        <a:lnSpc>
                          <a:spcPts val="944"/>
                        </a:lnSpc>
                        <a:spcBef>
                          <a:spcPts val="50"/>
                        </a:spcBef>
                      </a:pPr>
                      <a:r>
                        <a:rPr sz="1700" spc="-2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2.61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12583" marB="0">
                    <a:lnT w="6350">
                      <a:solidFill>
                        <a:srgbClr val="22373A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1937">
                <a:tc>
                  <a:txBody>
                    <a:bodyPr/>
                    <a:lstStyle/>
                    <a:p>
                      <a:pPr marR="70485" algn="r">
                        <a:lnSpc>
                          <a:spcPts val="935"/>
                        </a:lnSpc>
                      </a:pPr>
                      <a:r>
                        <a:rPr sz="1700" spc="-25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200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22373A"/>
                      </a:solidFill>
                      <a:prstDash val="solid"/>
                    </a:lnR>
                    <a:lnB w="6350">
                      <a:solidFill>
                        <a:srgbClr val="22373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935"/>
                        </a:lnSpc>
                      </a:pPr>
                      <a:r>
                        <a:rPr sz="1700" spc="-2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1.29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22373A"/>
                      </a:solidFill>
                      <a:prstDash val="solid"/>
                    </a:lnL>
                    <a:lnB w="6350">
                      <a:solidFill>
                        <a:srgbClr val="22373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35"/>
                        </a:lnSpc>
                      </a:pPr>
                      <a:r>
                        <a:rPr sz="1700" spc="-2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1.65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6350">
                      <a:solidFill>
                        <a:srgbClr val="22373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 algn="ctr">
                        <a:lnSpc>
                          <a:spcPts val="935"/>
                        </a:lnSpc>
                      </a:pPr>
                      <a:r>
                        <a:rPr sz="1700" spc="-20" dirty="0">
                          <a:solidFill>
                            <a:srgbClr val="EB801A"/>
                          </a:solidFill>
                          <a:latin typeface="Arial"/>
                          <a:cs typeface="Arial"/>
                        </a:rPr>
                        <a:t>1.97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6350">
                      <a:solidFill>
                        <a:srgbClr val="22373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35"/>
                        </a:lnSpc>
                      </a:pPr>
                      <a:r>
                        <a:rPr sz="1700" spc="-2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2.35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6350">
                      <a:solidFill>
                        <a:srgbClr val="22373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 algn="ctr">
                        <a:lnSpc>
                          <a:spcPts val="935"/>
                        </a:lnSpc>
                      </a:pPr>
                      <a:r>
                        <a:rPr sz="1700" spc="-2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2.60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6350">
                      <a:solidFill>
                        <a:srgbClr val="22373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717577" y="5908902"/>
            <a:ext cx="1545252" cy="0"/>
          </a:xfrm>
          <a:custGeom>
            <a:avLst/>
            <a:gdLst/>
            <a:ahLst/>
            <a:cxnLst/>
            <a:rect l="l" t="t" r="r" b="b"/>
            <a:pathLst>
              <a:path w="779780">
                <a:moveTo>
                  <a:pt x="0" y="0"/>
                </a:moveTo>
                <a:lnTo>
                  <a:pt x="779437" y="0"/>
                </a:lnTo>
              </a:path>
            </a:pathLst>
          </a:custGeom>
          <a:ln w="7759">
            <a:solidFill>
              <a:srgbClr val="22373A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9" name="object 9"/>
          <p:cNvSpPr txBox="1"/>
          <p:nvPr/>
        </p:nvSpPr>
        <p:spPr>
          <a:xfrm>
            <a:off x="642077" y="3810578"/>
            <a:ext cx="7558900" cy="2075078"/>
          </a:xfrm>
          <a:prstGeom prst="rect">
            <a:avLst/>
          </a:prstGeom>
        </p:spPr>
        <p:txBody>
          <a:bodyPr vert="horz" wrap="square" lIns="0" tIns="210144" rIns="0" bIns="0" rtlCol="0">
            <a:spAutoFit/>
          </a:bodyPr>
          <a:lstStyle/>
          <a:p>
            <a:pPr marL="75503">
              <a:spcBef>
                <a:spcPts val="1655"/>
              </a:spcBef>
            </a:pP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Hence</a:t>
            </a:r>
            <a:r>
              <a:rPr sz="1982" spc="7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the</a:t>
            </a:r>
            <a:r>
              <a:rPr sz="1982" spc="7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95%</a:t>
            </a:r>
            <a:r>
              <a:rPr sz="1982" spc="8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CI</a:t>
            </a:r>
            <a:r>
              <a:rPr sz="1982" spc="7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for</a:t>
            </a:r>
            <a:r>
              <a:rPr sz="1982" spc="8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2180" dirty="0">
                <a:solidFill>
                  <a:srgbClr val="22373A"/>
                </a:solidFill>
                <a:latin typeface="Arial"/>
                <a:cs typeface="Arial"/>
              </a:rPr>
              <a:t>β</a:t>
            </a:r>
            <a:r>
              <a:rPr sz="2229" baseline="-11111" dirty="0">
                <a:solidFill>
                  <a:srgbClr val="22373A"/>
                </a:solidFill>
                <a:latin typeface="Arial"/>
                <a:cs typeface="Arial"/>
              </a:rPr>
              <a:t>1</a:t>
            </a:r>
            <a:r>
              <a:rPr sz="2229" spc="503" baseline="-11111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spc="-50" dirty="0">
                <a:solidFill>
                  <a:srgbClr val="22373A"/>
                </a:solidFill>
                <a:latin typeface="Arial"/>
                <a:cs typeface="Arial"/>
              </a:rPr>
              <a:t>is</a:t>
            </a:r>
            <a:endParaRPr sz="1982">
              <a:latin typeface="Arial"/>
              <a:cs typeface="Arial"/>
            </a:endParaRPr>
          </a:p>
          <a:p>
            <a:pPr marL="771387">
              <a:spcBef>
                <a:spcPts val="1466"/>
              </a:spcBef>
            </a:pPr>
            <a:r>
              <a:rPr sz="1982" i="1" dirty="0">
                <a:solidFill>
                  <a:srgbClr val="00FF00"/>
                </a:solidFill>
                <a:latin typeface="Arial"/>
                <a:cs typeface="Arial"/>
              </a:rPr>
              <a:t>b</a:t>
            </a:r>
            <a:r>
              <a:rPr sz="2229" baseline="-11111" dirty="0">
                <a:solidFill>
                  <a:srgbClr val="00FF00"/>
                </a:solidFill>
                <a:latin typeface="Arial"/>
                <a:cs typeface="Arial"/>
              </a:rPr>
              <a:t>1</a:t>
            </a:r>
            <a:r>
              <a:rPr sz="2229" spc="400" baseline="-11111" dirty="0">
                <a:solidFill>
                  <a:srgbClr val="00FF00"/>
                </a:solidFill>
                <a:latin typeface="Arial"/>
                <a:cs typeface="Arial"/>
              </a:rPr>
              <a:t> </a:t>
            </a:r>
            <a:r>
              <a:rPr sz="2180" spc="99" dirty="0">
                <a:solidFill>
                  <a:srgbClr val="22373A"/>
                </a:solidFill>
                <a:latin typeface="FreeSans"/>
                <a:cs typeface="FreeSans"/>
              </a:rPr>
              <a:t>±</a:t>
            </a:r>
            <a:r>
              <a:rPr sz="2180" spc="20" dirty="0">
                <a:solidFill>
                  <a:srgbClr val="22373A"/>
                </a:solidFill>
                <a:latin typeface="FreeSans"/>
                <a:cs typeface="FreeSans"/>
              </a:rPr>
              <a:t> </a:t>
            </a:r>
            <a:r>
              <a:rPr sz="1982" i="1" dirty="0">
                <a:solidFill>
                  <a:srgbClr val="EB801A"/>
                </a:solidFill>
                <a:latin typeface="Arial"/>
                <a:cs typeface="Arial"/>
              </a:rPr>
              <a:t>t</a:t>
            </a:r>
            <a:r>
              <a:rPr sz="1982" i="1" spc="-327" dirty="0">
                <a:solidFill>
                  <a:srgbClr val="EB801A"/>
                </a:solidFill>
                <a:latin typeface="Arial"/>
                <a:cs typeface="Arial"/>
              </a:rPr>
              <a:t> </a:t>
            </a:r>
            <a:r>
              <a:rPr sz="2378" baseline="31250" dirty="0">
                <a:solidFill>
                  <a:srgbClr val="EB801A"/>
                </a:solidFill>
                <a:latin typeface="FreeSans"/>
                <a:cs typeface="FreeSans"/>
              </a:rPr>
              <a:t>∗</a:t>
            </a:r>
            <a:r>
              <a:rPr sz="1982" i="1" dirty="0">
                <a:solidFill>
                  <a:srgbClr val="FF0000"/>
                </a:solidFill>
                <a:latin typeface="Arial"/>
                <a:cs typeface="Arial"/>
              </a:rPr>
              <a:t>SE</a:t>
            </a:r>
            <a:r>
              <a:rPr sz="2180" dirty="0">
                <a:solidFill>
                  <a:srgbClr val="FF0000"/>
                </a:solidFill>
                <a:latin typeface="LM Roman 10"/>
                <a:cs typeface="LM Roman 10"/>
              </a:rPr>
              <a:t>(</a:t>
            </a:r>
            <a:r>
              <a:rPr sz="1982" i="1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2229" baseline="-11111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sz="2180" dirty="0">
                <a:solidFill>
                  <a:srgbClr val="FF0000"/>
                </a:solidFill>
                <a:latin typeface="LM Roman 10"/>
                <a:cs typeface="LM Roman 10"/>
              </a:rPr>
              <a:t>)</a:t>
            </a:r>
            <a:r>
              <a:rPr sz="2180" spc="-10" dirty="0">
                <a:solidFill>
                  <a:srgbClr val="FF0000"/>
                </a:solidFill>
                <a:latin typeface="LM Roman 10"/>
                <a:cs typeface="LM Roman 10"/>
              </a:rPr>
              <a:t> </a:t>
            </a:r>
            <a:r>
              <a:rPr sz="2180" dirty="0">
                <a:solidFill>
                  <a:srgbClr val="22373A"/>
                </a:solidFill>
                <a:latin typeface="LM Roman 10"/>
                <a:cs typeface="LM Roman 10"/>
              </a:rPr>
              <a:t>=</a:t>
            </a:r>
            <a:r>
              <a:rPr sz="2180" spc="-20" dirty="0">
                <a:solidFill>
                  <a:srgbClr val="22373A"/>
                </a:solidFill>
                <a:latin typeface="LM Roman 10"/>
                <a:cs typeface="LM Roman 10"/>
              </a:rPr>
              <a:t> </a:t>
            </a:r>
            <a:r>
              <a:rPr sz="1982" dirty="0">
                <a:solidFill>
                  <a:srgbClr val="00FF00"/>
                </a:solidFill>
                <a:latin typeface="Arial"/>
                <a:cs typeface="Arial"/>
              </a:rPr>
              <a:t>0</a:t>
            </a:r>
            <a:r>
              <a:rPr sz="2180" dirty="0">
                <a:solidFill>
                  <a:srgbClr val="00FF00"/>
                </a:solidFill>
                <a:latin typeface="Arial"/>
                <a:cs typeface="Arial"/>
              </a:rPr>
              <a:t>.</a:t>
            </a:r>
            <a:r>
              <a:rPr sz="1982" dirty="0">
                <a:solidFill>
                  <a:srgbClr val="00FF00"/>
                </a:solidFill>
                <a:latin typeface="Arial"/>
                <a:cs typeface="Arial"/>
              </a:rPr>
              <a:t>182215</a:t>
            </a:r>
            <a:r>
              <a:rPr sz="1982" spc="10" dirty="0">
                <a:solidFill>
                  <a:srgbClr val="00FF00"/>
                </a:solidFill>
                <a:latin typeface="Arial"/>
                <a:cs typeface="Arial"/>
              </a:rPr>
              <a:t> </a:t>
            </a:r>
            <a:r>
              <a:rPr sz="2180" spc="99" dirty="0">
                <a:solidFill>
                  <a:srgbClr val="22373A"/>
                </a:solidFill>
                <a:latin typeface="FreeSans"/>
                <a:cs typeface="FreeSans"/>
              </a:rPr>
              <a:t>±</a:t>
            </a:r>
            <a:r>
              <a:rPr sz="2180" spc="30" dirty="0">
                <a:solidFill>
                  <a:srgbClr val="22373A"/>
                </a:solidFill>
                <a:latin typeface="FreeSans"/>
                <a:cs typeface="FreeSans"/>
              </a:rPr>
              <a:t> </a:t>
            </a:r>
            <a:r>
              <a:rPr sz="1982" dirty="0">
                <a:solidFill>
                  <a:srgbClr val="EB801A"/>
                </a:solidFill>
                <a:latin typeface="Arial"/>
                <a:cs typeface="Arial"/>
              </a:rPr>
              <a:t>1</a:t>
            </a:r>
            <a:r>
              <a:rPr sz="2180" dirty="0">
                <a:solidFill>
                  <a:srgbClr val="EB801A"/>
                </a:solidFill>
                <a:latin typeface="Arial"/>
                <a:cs typeface="Arial"/>
              </a:rPr>
              <a:t>.</a:t>
            </a:r>
            <a:r>
              <a:rPr sz="1982" dirty="0">
                <a:solidFill>
                  <a:srgbClr val="EB801A"/>
                </a:solidFill>
                <a:latin typeface="Arial"/>
                <a:cs typeface="Arial"/>
              </a:rPr>
              <a:t>975</a:t>
            </a:r>
            <a:r>
              <a:rPr sz="1982" spc="10" dirty="0">
                <a:solidFill>
                  <a:srgbClr val="EB801A"/>
                </a:solidFill>
                <a:latin typeface="Arial"/>
                <a:cs typeface="Arial"/>
              </a:rPr>
              <a:t> </a:t>
            </a:r>
            <a:r>
              <a:rPr sz="2180" spc="99" dirty="0">
                <a:solidFill>
                  <a:srgbClr val="22373A"/>
                </a:solidFill>
                <a:latin typeface="FreeSans"/>
                <a:cs typeface="FreeSans"/>
              </a:rPr>
              <a:t>×</a:t>
            </a:r>
            <a:r>
              <a:rPr sz="2180" spc="20" dirty="0">
                <a:solidFill>
                  <a:srgbClr val="22373A"/>
                </a:solidFill>
                <a:latin typeface="FreeSans"/>
                <a:cs typeface="FreeSans"/>
              </a:rPr>
              <a:t> </a:t>
            </a:r>
            <a:r>
              <a:rPr sz="1982" spc="-20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r>
              <a:rPr sz="2180" spc="-20" dirty="0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sz="1982" spc="-20" dirty="0">
                <a:solidFill>
                  <a:srgbClr val="FF0000"/>
                </a:solidFill>
                <a:latin typeface="Arial"/>
                <a:cs typeface="Arial"/>
              </a:rPr>
              <a:t>006451</a:t>
            </a:r>
            <a:endParaRPr sz="1982">
              <a:latin typeface="Arial"/>
              <a:cs typeface="Arial"/>
            </a:endParaRPr>
          </a:p>
          <a:p>
            <a:pPr marL="2453840">
              <a:spcBef>
                <a:spcPts val="1060"/>
              </a:spcBef>
            </a:pPr>
            <a:r>
              <a:rPr sz="2180" dirty="0">
                <a:solidFill>
                  <a:srgbClr val="22373A"/>
                </a:solidFill>
                <a:latin typeface="LM Roman 10"/>
                <a:cs typeface="LM Roman 10"/>
              </a:rPr>
              <a:t>=</a:t>
            </a:r>
            <a:r>
              <a:rPr sz="2180" spc="-40" dirty="0">
                <a:solidFill>
                  <a:srgbClr val="22373A"/>
                </a:solidFill>
                <a:latin typeface="LM Roman 10"/>
                <a:cs typeface="LM Roman 10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0</a:t>
            </a:r>
            <a:r>
              <a:rPr sz="2180" dirty="0">
                <a:solidFill>
                  <a:srgbClr val="22373A"/>
                </a:solidFill>
                <a:latin typeface="Arial"/>
                <a:cs typeface="Arial"/>
              </a:rPr>
              <a:t>.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182215</a:t>
            </a:r>
            <a:r>
              <a:rPr sz="1982" spc="-1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2180" spc="99" dirty="0">
                <a:solidFill>
                  <a:srgbClr val="22373A"/>
                </a:solidFill>
                <a:latin typeface="FreeSans"/>
                <a:cs typeface="FreeSans"/>
              </a:rPr>
              <a:t>±</a:t>
            </a:r>
            <a:r>
              <a:rPr sz="2180" spc="10" dirty="0">
                <a:solidFill>
                  <a:srgbClr val="22373A"/>
                </a:solidFill>
                <a:latin typeface="FreeSans"/>
                <a:cs typeface="FreeSans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0</a:t>
            </a:r>
            <a:r>
              <a:rPr sz="2180" dirty="0">
                <a:solidFill>
                  <a:srgbClr val="22373A"/>
                </a:solidFill>
                <a:latin typeface="Arial"/>
                <a:cs typeface="Arial"/>
              </a:rPr>
              <a:t>.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01274</a:t>
            </a:r>
            <a:r>
              <a:rPr sz="1982" spc="14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2180" spc="277" dirty="0">
                <a:solidFill>
                  <a:srgbClr val="22373A"/>
                </a:solidFill>
                <a:latin typeface="FreeSans"/>
                <a:cs typeface="FreeSans"/>
              </a:rPr>
              <a:t>≈</a:t>
            </a:r>
            <a:r>
              <a:rPr sz="2180" spc="139" dirty="0">
                <a:solidFill>
                  <a:srgbClr val="22373A"/>
                </a:solidFill>
                <a:latin typeface="FreeSans"/>
                <a:cs typeface="FreeSans"/>
              </a:rPr>
              <a:t> </a:t>
            </a:r>
            <a:r>
              <a:rPr sz="2180" dirty="0">
                <a:solidFill>
                  <a:srgbClr val="22373A"/>
                </a:solidFill>
                <a:latin typeface="LM Roman 10"/>
                <a:cs typeface="LM Roman 10"/>
              </a:rPr>
              <a:t>(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0</a:t>
            </a:r>
            <a:r>
              <a:rPr sz="2180" dirty="0">
                <a:solidFill>
                  <a:srgbClr val="22373A"/>
                </a:solidFill>
                <a:latin typeface="Arial"/>
                <a:cs typeface="Arial"/>
              </a:rPr>
              <a:t>.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169</a:t>
            </a:r>
            <a:r>
              <a:rPr sz="2180" dirty="0">
                <a:solidFill>
                  <a:srgbClr val="22373A"/>
                </a:solidFill>
                <a:latin typeface="Arial"/>
                <a:cs typeface="Arial"/>
              </a:rPr>
              <a:t>,</a:t>
            </a:r>
            <a:r>
              <a:rPr sz="2180" spc="-18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spc="-20" dirty="0">
                <a:solidFill>
                  <a:srgbClr val="22373A"/>
                </a:solidFill>
                <a:latin typeface="Arial"/>
                <a:cs typeface="Arial"/>
              </a:rPr>
              <a:t>0</a:t>
            </a:r>
            <a:r>
              <a:rPr sz="2180" spc="-20" dirty="0">
                <a:solidFill>
                  <a:srgbClr val="22373A"/>
                </a:solidFill>
                <a:latin typeface="Arial"/>
                <a:cs typeface="Arial"/>
              </a:rPr>
              <a:t>.</a:t>
            </a:r>
            <a:r>
              <a:rPr sz="1982" spc="-20" dirty="0">
                <a:solidFill>
                  <a:srgbClr val="22373A"/>
                </a:solidFill>
                <a:latin typeface="Arial"/>
                <a:cs typeface="Arial"/>
              </a:rPr>
              <a:t>195</a:t>
            </a:r>
            <a:r>
              <a:rPr sz="2180" spc="-20" dirty="0">
                <a:solidFill>
                  <a:srgbClr val="22373A"/>
                </a:solidFill>
                <a:latin typeface="LM Roman 10"/>
                <a:cs typeface="LM Roman 10"/>
              </a:rPr>
              <a:t>)</a:t>
            </a:r>
            <a:r>
              <a:rPr sz="2180" spc="-20" dirty="0">
                <a:solidFill>
                  <a:srgbClr val="22373A"/>
                </a:solidFill>
                <a:latin typeface="Arial"/>
                <a:cs typeface="Arial"/>
              </a:rPr>
              <a:t>.</a:t>
            </a:r>
            <a:endParaRPr sz="2180">
              <a:latin typeface="Arial"/>
              <a:cs typeface="Arial"/>
            </a:endParaRPr>
          </a:p>
          <a:p>
            <a:pPr marL="75503">
              <a:spcBef>
                <a:spcPts val="1655"/>
              </a:spcBef>
            </a:pP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Interpretation:</a:t>
            </a:r>
            <a:r>
              <a:rPr sz="1982" spc="416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With</a:t>
            </a:r>
            <a:r>
              <a:rPr sz="1982" spc="24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95%</a:t>
            </a:r>
            <a:r>
              <a:rPr sz="1982" spc="23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confidence,</a:t>
            </a:r>
            <a:r>
              <a:rPr sz="1982" spc="24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for</a:t>
            </a:r>
            <a:r>
              <a:rPr sz="1982" spc="24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each</a:t>
            </a:r>
            <a:r>
              <a:rPr sz="1982" spc="23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additional</a:t>
            </a:r>
            <a:r>
              <a:rPr sz="1982" spc="24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dollar</a:t>
            </a:r>
            <a:r>
              <a:rPr sz="1982" spc="23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spc="-50" dirty="0">
                <a:solidFill>
                  <a:srgbClr val="22373A"/>
                </a:solidFill>
                <a:latin typeface="Arial"/>
                <a:cs typeface="Arial"/>
              </a:rPr>
              <a:t>in</a:t>
            </a:r>
            <a:endParaRPr sz="1982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2411" y="5827683"/>
            <a:ext cx="7563934" cy="774615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 marR="10067">
              <a:lnSpc>
                <a:spcPct val="129800"/>
              </a:lnSpc>
              <a:spcBef>
                <a:spcPts val="178"/>
              </a:spcBef>
            </a:pP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the</a:t>
            </a:r>
            <a:r>
              <a:rPr sz="1982" spc="14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bill,</a:t>
            </a:r>
            <a:r>
              <a:rPr sz="1982" spc="15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the</a:t>
            </a:r>
            <a:r>
              <a:rPr sz="1982" spc="15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customers</a:t>
            </a:r>
            <a:r>
              <a:rPr sz="1982" spc="15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gave</a:t>
            </a:r>
            <a:r>
              <a:rPr sz="1982" spc="14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16.9</a:t>
            </a:r>
            <a:r>
              <a:rPr sz="1982" spc="15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cents</a:t>
            </a:r>
            <a:r>
              <a:rPr sz="1982" spc="15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to</a:t>
            </a:r>
            <a:r>
              <a:rPr sz="1982" spc="15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19.5</a:t>
            </a:r>
            <a:r>
              <a:rPr sz="1982" spc="14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cents</a:t>
            </a:r>
            <a:r>
              <a:rPr sz="1982" spc="15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more</a:t>
            </a:r>
            <a:r>
              <a:rPr sz="1982" spc="15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tips</a:t>
            </a:r>
            <a:r>
              <a:rPr sz="1982" spc="15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spc="-50" dirty="0">
                <a:solidFill>
                  <a:srgbClr val="22373A"/>
                </a:solidFill>
                <a:latin typeface="Arial"/>
                <a:cs typeface="Arial"/>
              </a:rPr>
              <a:t>on </a:t>
            </a:r>
            <a:r>
              <a:rPr sz="1982" spc="-20" dirty="0">
                <a:solidFill>
                  <a:srgbClr val="22373A"/>
                </a:solidFill>
                <a:latin typeface="Arial"/>
                <a:cs typeface="Arial"/>
              </a:rPr>
              <a:t>average.</a:t>
            </a:r>
            <a:endParaRPr sz="1982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674342" y="6329981"/>
            <a:ext cx="262995" cy="25533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1486" spc="-50" dirty="0">
                <a:solidFill>
                  <a:srgbClr val="22373A"/>
                </a:solidFill>
                <a:latin typeface="Arial"/>
                <a:cs typeface="Arial"/>
              </a:rPr>
              <a:t>19</a:t>
            </a:r>
            <a:endParaRPr sz="1486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2410" y="316255"/>
            <a:ext cx="5856354" cy="671577"/>
          </a:xfrm>
          <a:prstGeom prst="rect">
            <a:avLst/>
          </a:prstGeom>
        </p:spPr>
        <p:txBody>
          <a:bodyPr vert="horz" wrap="square" lIns="0" tIns="70468" rIns="0" bIns="0" rtlCol="0">
            <a:spAutoFit/>
          </a:bodyPr>
          <a:lstStyle/>
          <a:p>
            <a:pPr marL="25168">
              <a:spcBef>
                <a:spcPts val="555"/>
              </a:spcBef>
            </a:pPr>
            <a:r>
              <a:rPr sz="1784" spc="-20" dirty="0">
                <a:solidFill>
                  <a:srgbClr val="0000FF"/>
                </a:solidFill>
                <a:latin typeface="LM Mono 10"/>
                <a:cs typeface="LM Mono 10"/>
              </a:rPr>
              <a:t>Coefficients:</a:t>
            </a:r>
            <a:endParaRPr sz="1784">
              <a:latin typeface="LM Mono 10"/>
              <a:cs typeface="LM Mono 10"/>
            </a:endParaRPr>
          </a:p>
          <a:p>
            <a:pPr marL="1564166">
              <a:spcBef>
                <a:spcPts val="357"/>
              </a:spcBef>
            </a:pPr>
            <a:r>
              <a:rPr sz="1784" dirty="0">
                <a:solidFill>
                  <a:srgbClr val="0000FF"/>
                </a:solidFill>
                <a:latin typeface="LM Mono 10"/>
                <a:cs typeface="LM Mono 10"/>
              </a:rPr>
              <a:t>Estimate</a:t>
            </a:r>
            <a:r>
              <a:rPr sz="1784" spc="-59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784" dirty="0">
                <a:solidFill>
                  <a:srgbClr val="0000FF"/>
                </a:solidFill>
                <a:latin typeface="LM Mono 10"/>
                <a:cs typeface="LM Mono 10"/>
              </a:rPr>
              <a:t>Std.</a:t>
            </a:r>
            <a:r>
              <a:rPr sz="1784" spc="-50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784" dirty="0">
                <a:solidFill>
                  <a:srgbClr val="0000FF"/>
                </a:solidFill>
                <a:latin typeface="LM Mono 10"/>
                <a:cs typeface="LM Mono 10"/>
              </a:rPr>
              <a:t>Error</a:t>
            </a:r>
            <a:r>
              <a:rPr sz="1784" spc="-59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784" dirty="0">
                <a:solidFill>
                  <a:srgbClr val="0000FF"/>
                </a:solidFill>
                <a:latin typeface="LM Mono 10"/>
                <a:cs typeface="LM Mono 10"/>
              </a:rPr>
              <a:t>t</a:t>
            </a:r>
            <a:r>
              <a:rPr sz="1784" spc="-50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784" dirty="0">
                <a:solidFill>
                  <a:srgbClr val="0000FF"/>
                </a:solidFill>
                <a:latin typeface="LM Mono 10"/>
                <a:cs typeface="LM Mono 10"/>
              </a:rPr>
              <a:t>value</a:t>
            </a:r>
            <a:r>
              <a:rPr sz="1784" spc="-50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784" spc="-20" dirty="0">
                <a:solidFill>
                  <a:srgbClr val="0000FF"/>
                </a:solidFill>
                <a:latin typeface="LM Mono 10"/>
                <a:cs typeface="LM Mono 10"/>
              </a:rPr>
              <a:t>Pr(&gt;|t|)</a:t>
            </a:r>
            <a:endParaRPr sz="1784">
              <a:latin typeface="LM Mono 10"/>
              <a:cs typeface="LM Mono 10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54660" y="1066596"/>
          <a:ext cx="6402476" cy="5410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28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99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44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0545">
                <a:tc>
                  <a:txBody>
                    <a:bodyPr/>
                    <a:lstStyle/>
                    <a:p>
                      <a:pPr marR="50165" algn="ctr">
                        <a:lnSpc>
                          <a:spcPts val="900"/>
                        </a:lnSpc>
                      </a:pPr>
                      <a:r>
                        <a:rPr sz="1800" dirty="0">
                          <a:solidFill>
                            <a:srgbClr val="0000FF"/>
                          </a:solidFill>
                          <a:latin typeface="LM Mono 10"/>
                          <a:cs typeface="LM Mono 10"/>
                        </a:rPr>
                        <a:t>(Intercept)</a:t>
                      </a:r>
                      <a:r>
                        <a:rPr sz="1800" spc="-55" dirty="0">
                          <a:solidFill>
                            <a:srgbClr val="0000FF"/>
                          </a:solidFill>
                          <a:latin typeface="LM Mono 10"/>
                          <a:cs typeface="LM Mono 10"/>
                        </a:rPr>
                        <a:t> </a:t>
                      </a:r>
                      <a:r>
                        <a:rPr sz="1800" spc="-10" dirty="0">
                          <a:solidFill>
                            <a:srgbClr val="0000FF"/>
                          </a:solidFill>
                          <a:latin typeface="LM Mono 10"/>
                          <a:cs typeface="LM Mono 10"/>
                        </a:rPr>
                        <a:t>-0.292267</a:t>
                      </a:r>
                      <a:endParaRPr sz="1800">
                        <a:latin typeface="LM Mono 10"/>
                        <a:cs typeface="LM Mono 1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</a:pPr>
                      <a:r>
                        <a:rPr sz="1800" dirty="0">
                          <a:solidFill>
                            <a:srgbClr val="0000FF"/>
                          </a:solidFill>
                          <a:latin typeface="LM Mono 10"/>
                          <a:cs typeface="LM Mono 10"/>
                        </a:rPr>
                        <a:t>0.166160</a:t>
                      </a:r>
                      <a:r>
                        <a:rPr sz="1800" spc="434" dirty="0">
                          <a:solidFill>
                            <a:srgbClr val="0000FF"/>
                          </a:solidFill>
                          <a:latin typeface="LM Mono 10"/>
                          <a:cs typeface="LM Mono 10"/>
                        </a:rPr>
                        <a:t> </a:t>
                      </a:r>
                      <a:r>
                        <a:rPr sz="1800" spc="-10" dirty="0">
                          <a:solidFill>
                            <a:srgbClr val="0000FF"/>
                          </a:solidFill>
                          <a:latin typeface="LM Mono 10"/>
                          <a:cs typeface="LM Mono 10"/>
                        </a:rPr>
                        <a:t>-</a:t>
                      </a:r>
                      <a:r>
                        <a:rPr sz="1800" spc="-20" dirty="0">
                          <a:solidFill>
                            <a:srgbClr val="0000FF"/>
                          </a:solidFill>
                          <a:latin typeface="LM Mono 10"/>
                          <a:cs typeface="LM Mono 10"/>
                        </a:rPr>
                        <a:t>1.759</a:t>
                      </a:r>
                      <a:endParaRPr sz="1800">
                        <a:latin typeface="LM Mono 10"/>
                        <a:cs typeface="LM Mono 1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900"/>
                        </a:lnSpc>
                      </a:pPr>
                      <a:r>
                        <a:rPr sz="1800" dirty="0">
                          <a:solidFill>
                            <a:srgbClr val="0000FF"/>
                          </a:solidFill>
                          <a:latin typeface="LM Mono 10"/>
                          <a:cs typeface="LM Mono 10"/>
                        </a:rPr>
                        <a:t>0.0806</a:t>
                      </a:r>
                      <a:r>
                        <a:rPr sz="1800" spc="-35" dirty="0">
                          <a:solidFill>
                            <a:srgbClr val="0000FF"/>
                          </a:solidFill>
                          <a:latin typeface="LM Mono 10"/>
                          <a:cs typeface="LM Mono 10"/>
                        </a:rPr>
                        <a:t> </a:t>
                      </a:r>
                      <a:r>
                        <a:rPr sz="1800" spc="-50" dirty="0">
                          <a:solidFill>
                            <a:srgbClr val="0000FF"/>
                          </a:solidFill>
                          <a:latin typeface="LM Mono 10"/>
                          <a:cs typeface="LM Mono 10"/>
                        </a:rPr>
                        <a:t>.</a:t>
                      </a:r>
                      <a:endParaRPr sz="1800">
                        <a:latin typeface="LM Mono 10"/>
                        <a:cs typeface="LM Mono 1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545">
                <a:tc>
                  <a:txBody>
                    <a:bodyPr/>
                    <a:lstStyle/>
                    <a:p>
                      <a:pPr marR="50165" algn="ctr">
                        <a:lnSpc>
                          <a:spcPts val="975"/>
                        </a:lnSpc>
                        <a:tabLst>
                          <a:tab pos="776605" algn="l"/>
                        </a:tabLst>
                      </a:pPr>
                      <a:r>
                        <a:rPr sz="1800" spc="-20" dirty="0">
                          <a:solidFill>
                            <a:srgbClr val="0000FF"/>
                          </a:solidFill>
                          <a:latin typeface="LM Mono 10"/>
                          <a:cs typeface="LM Mono 10"/>
                        </a:rPr>
                        <a:t>Bill</a:t>
                      </a:r>
                      <a:r>
                        <a:rPr sz="1800" dirty="0">
                          <a:solidFill>
                            <a:srgbClr val="0000FF"/>
                          </a:solidFill>
                          <a:latin typeface="LM Mono 10"/>
                          <a:cs typeface="LM Mono 10"/>
                        </a:rPr>
                        <a:t>	</a:t>
                      </a:r>
                      <a:r>
                        <a:rPr sz="1800" spc="-10" dirty="0">
                          <a:solidFill>
                            <a:srgbClr val="0000FF"/>
                          </a:solidFill>
                          <a:latin typeface="LM Mono 10"/>
                          <a:cs typeface="LM Mono 10"/>
                        </a:rPr>
                        <a:t>0.182215</a:t>
                      </a:r>
                      <a:endParaRPr sz="1800">
                        <a:latin typeface="LM Mono 10"/>
                        <a:cs typeface="LM Mono 1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75"/>
                        </a:lnSpc>
                      </a:pPr>
                      <a:r>
                        <a:rPr sz="1800" dirty="0">
                          <a:solidFill>
                            <a:srgbClr val="0000FF"/>
                          </a:solidFill>
                          <a:latin typeface="LM Mono 10"/>
                          <a:cs typeface="LM Mono 10"/>
                        </a:rPr>
                        <a:t>0.006451</a:t>
                      </a:r>
                      <a:r>
                        <a:rPr sz="1800" spc="430" dirty="0">
                          <a:solidFill>
                            <a:srgbClr val="0000FF"/>
                          </a:solidFill>
                          <a:latin typeface="LM Mono 10"/>
                          <a:cs typeface="LM Mono 10"/>
                        </a:rPr>
                        <a:t> </a:t>
                      </a:r>
                      <a:r>
                        <a:rPr sz="1800" spc="-10" dirty="0">
                          <a:solidFill>
                            <a:srgbClr val="0000FF"/>
                          </a:solidFill>
                          <a:latin typeface="LM Mono 10"/>
                          <a:cs typeface="LM Mono 10"/>
                        </a:rPr>
                        <a:t>28.247</a:t>
                      </a:r>
                      <a:endParaRPr sz="1800">
                        <a:latin typeface="LM Mono 10"/>
                        <a:cs typeface="LM Mono 1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975"/>
                        </a:lnSpc>
                      </a:pPr>
                      <a:r>
                        <a:rPr sz="1800" spc="-10" dirty="0">
                          <a:solidFill>
                            <a:srgbClr val="0000FF"/>
                          </a:solidFill>
                          <a:latin typeface="LM Mono 10"/>
                          <a:cs typeface="LM Mono 10"/>
                        </a:rPr>
                        <a:t>&lt;2e-</a:t>
                      </a:r>
                      <a:r>
                        <a:rPr sz="1800" dirty="0">
                          <a:solidFill>
                            <a:srgbClr val="0000FF"/>
                          </a:solidFill>
                          <a:latin typeface="LM Mono 10"/>
                          <a:cs typeface="LM Mono 10"/>
                        </a:rPr>
                        <a:t>16</a:t>
                      </a:r>
                      <a:r>
                        <a:rPr sz="1800" spc="5" dirty="0">
                          <a:solidFill>
                            <a:srgbClr val="0000FF"/>
                          </a:solidFill>
                          <a:latin typeface="LM Mono 10"/>
                          <a:cs typeface="LM Mono 10"/>
                        </a:rPr>
                        <a:t> </a:t>
                      </a:r>
                      <a:r>
                        <a:rPr sz="1800" spc="-25" dirty="0">
                          <a:solidFill>
                            <a:srgbClr val="0000FF"/>
                          </a:solidFill>
                          <a:latin typeface="LM Mono 10"/>
                          <a:cs typeface="LM Mono 10"/>
                        </a:rPr>
                        <a:t>***</a:t>
                      </a:r>
                      <a:endParaRPr sz="1800">
                        <a:latin typeface="LM Mono 10"/>
                        <a:cs typeface="LM Mono 1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919063" y="2158306"/>
            <a:ext cx="7528698" cy="1181949"/>
          </a:xfrm>
          <a:prstGeom prst="rect">
            <a:avLst/>
          </a:prstGeom>
        </p:spPr>
        <p:txBody>
          <a:bodyPr vert="horz" wrap="square" lIns="0" tIns="11325" rIns="0" bIns="0" rtlCol="0">
            <a:spAutoFit/>
          </a:bodyPr>
          <a:lstStyle/>
          <a:p>
            <a:pPr marL="343538" marR="60402" indent="-269293">
              <a:lnSpc>
                <a:spcPct val="127699"/>
              </a:lnSpc>
              <a:spcBef>
                <a:spcPts val="89"/>
              </a:spcBef>
              <a:buChar char="•"/>
              <a:tabLst>
                <a:tab pos="347313" algn="l"/>
              </a:tabLst>
            </a:pP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Note</a:t>
            </a:r>
            <a:r>
              <a:rPr sz="1982" spc="13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i="1" dirty="0">
                <a:solidFill>
                  <a:srgbClr val="22373A"/>
                </a:solidFill>
                <a:latin typeface="Arial"/>
                <a:cs typeface="Arial"/>
              </a:rPr>
              <a:t>t</a:t>
            </a:r>
            <a:r>
              <a:rPr sz="1982" i="1" spc="-327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-values</a:t>
            </a:r>
            <a:r>
              <a:rPr sz="1982" spc="13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i="1" dirty="0">
                <a:solidFill>
                  <a:srgbClr val="22373A"/>
                </a:solidFill>
                <a:latin typeface="Arial"/>
                <a:cs typeface="Arial"/>
              </a:rPr>
              <a:t>b</a:t>
            </a:r>
            <a:r>
              <a:rPr sz="2229" i="1" baseline="-11111" dirty="0">
                <a:solidFill>
                  <a:srgbClr val="22373A"/>
                </a:solidFill>
                <a:latin typeface="Arial"/>
                <a:cs typeface="Arial"/>
              </a:rPr>
              <a:t>i</a:t>
            </a:r>
            <a:r>
              <a:rPr sz="2229" i="1" spc="-297" baseline="-11111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2180" spc="99" dirty="0">
                <a:solidFill>
                  <a:srgbClr val="22373A"/>
                </a:solidFill>
                <a:latin typeface="Arial"/>
                <a:cs typeface="Arial"/>
              </a:rPr>
              <a:t>/</a:t>
            </a:r>
            <a:r>
              <a:rPr sz="1982" i="1" spc="99" dirty="0">
                <a:solidFill>
                  <a:srgbClr val="22373A"/>
                </a:solidFill>
                <a:latin typeface="Arial"/>
                <a:cs typeface="Arial"/>
              </a:rPr>
              <a:t>SE</a:t>
            </a:r>
            <a:r>
              <a:rPr sz="2180" spc="99" dirty="0">
                <a:solidFill>
                  <a:srgbClr val="22373A"/>
                </a:solidFill>
                <a:latin typeface="LM Roman 10"/>
                <a:cs typeface="LM Roman 10"/>
              </a:rPr>
              <a:t>(</a:t>
            </a:r>
            <a:r>
              <a:rPr sz="1982" i="1" spc="99" dirty="0">
                <a:solidFill>
                  <a:srgbClr val="22373A"/>
                </a:solidFill>
                <a:latin typeface="Arial"/>
                <a:cs typeface="Arial"/>
              </a:rPr>
              <a:t>b</a:t>
            </a:r>
            <a:r>
              <a:rPr sz="2229" i="1" spc="149" baseline="-11111" dirty="0">
                <a:solidFill>
                  <a:srgbClr val="22373A"/>
                </a:solidFill>
                <a:latin typeface="Arial"/>
                <a:cs typeface="Arial"/>
              </a:rPr>
              <a:t>i</a:t>
            </a:r>
            <a:r>
              <a:rPr sz="2229" i="1" spc="-297" baseline="-11111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2180" dirty="0">
                <a:solidFill>
                  <a:srgbClr val="22373A"/>
                </a:solidFill>
                <a:latin typeface="LM Roman 10"/>
                <a:cs typeface="LM Roman 10"/>
              </a:rPr>
              <a:t>)</a:t>
            </a:r>
            <a:r>
              <a:rPr sz="2180" spc="-30" dirty="0">
                <a:solidFill>
                  <a:srgbClr val="22373A"/>
                </a:solidFill>
                <a:latin typeface="LM Roman 10"/>
                <a:cs typeface="LM Roman 10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are</a:t>
            </a:r>
            <a:r>
              <a:rPr sz="1982" spc="13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simply</a:t>
            </a:r>
            <a:r>
              <a:rPr sz="1982" spc="14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the</a:t>
            </a:r>
            <a:r>
              <a:rPr sz="1982" spc="13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ratio</a:t>
            </a:r>
            <a:r>
              <a:rPr sz="1982" spc="13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of</a:t>
            </a:r>
            <a:r>
              <a:rPr sz="1982" spc="14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the</a:t>
            </a:r>
            <a:r>
              <a:rPr sz="1982" spc="13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numbers</a:t>
            </a:r>
            <a:r>
              <a:rPr sz="1982" spc="14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spc="-50" dirty="0">
                <a:solidFill>
                  <a:srgbClr val="22373A"/>
                </a:solidFill>
                <a:latin typeface="Arial"/>
                <a:cs typeface="Arial"/>
              </a:rPr>
              <a:t>in 	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the</a:t>
            </a:r>
            <a:r>
              <a:rPr sz="1982" spc="9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“</a:t>
            </a:r>
            <a:r>
              <a:rPr sz="1982" dirty="0">
                <a:solidFill>
                  <a:srgbClr val="0000FF"/>
                </a:solidFill>
                <a:latin typeface="LM Mono 10"/>
                <a:cs typeface="LM Mono 10"/>
              </a:rPr>
              <a:t>Estimate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”</a:t>
            </a:r>
            <a:r>
              <a:rPr sz="1982" spc="9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column</a:t>
            </a:r>
            <a:r>
              <a:rPr sz="1982" spc="10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and</a:t>
            </a:r>
            <a:r>
              <a:rPr sz="1982" spc="9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the</a:t>
            </a:r>
            <a:r>
              <a:rPr sz="1982" spc="9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numbers</a:t>
            </a:r>
            <a:r>
              <a:rPr sz="1982" spc="10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in</a:t>
            </a:r>
            <a:r>
              <a:rPr sz="1982" spc="9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the</a:t>
            </a:r>
            <a:r>
              <a:rPr sz="1982" spc="10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“</a:t>
            </a:r>
            <a:r>
              <a:rPr sz="1982" dirty="0">
                <a:solidFill>
                  <a:srgbClr val="0000FF"/>
                </a:solidFill>
                <a:latin typeface="LM Mono 10"/>
                <a:cs typeface="LM Mono 10"/>
              </a:rPr>
              <a:t>Std.</a:t>
            </a:r>
            <a:r>
              <a:rPr sz="1982" spc="139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982" spc="-20" dirty="0">
                <a:solidFill>
                  <a:srgbClr val="0000FF"/>
                </a:solidFill>
                <a:latin typeface="LM Mono 10"/>
                <a:cs typeface="LM Mono 10"/>
              </a:rPr>
              <a:t>Error</a:t>
            </a:r>
            <a:r>
              <a:rPr sz="1982" spc="-20" dirty="0">
                <a:solidFill>
                  <a:srgbClr val="22373A"/>
                </a:solidFill>
                <a:latin typeface="Arial"/>
                <a:cs typeface="Arial"/>
              </a:rPr>
              <a:t>” 	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column,</a:t>
            </a:r>
            <a:r>
              <a:rPr sz="1982" spc="287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spc="-20" dirty="0">
                <a:solidFill>
                  <a:srgbClr val="22373A"/>
                </a:solidFill>
                <a:latin typeface="Arial"/>
                <a:cs typeface="Arial"/>
              </a:rPr>
              <a:t>e.g.,</a:t>
            </a:r>
            <a:endParaRPr sz="1982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25885" y="3743989"/>
            <a:ext cx="1163972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dirty="0">
                <a:solidFill>
                  <a:srgbClr val="22373A"/>
                </a:solidFill>
                <a:latin typeface="FreeSans"/>
                <a:cs typeface="FreeSans"/>
              </a:rPr>
              <a:t>−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1</a:t>
            </a:r>
            <a:r>
              <a:rPr sz="2180" dirty="0">
                <a:solidFill>
                  <a:srgbClr val="22373A"/>
                </a:solidFill>
                <a:latin typeface="Arial"/>
                <a:cs typeface="Arial"/>
              </a:rPr>
              <a:t>.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759</a:t>
            </a:r>
            <a:r>
              <a:rPr sz="1982" spc="25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2180" spc="-99" dirty="0">
                <a:solidFill>
                  <a:srgbClr val="22373A"/>
                </a:solidFill>
                <a:latin typeface="LM Roman 10"/>
                <a:cs typeface="LM Roman 10"/>
              </a:rPr>
              <a:t>=</a:t>
            </a:r>
            <a:endParaRPr sz="2180">
              <a:latin typeface="LM Roman 10"/>
              <a:cs typeface="LM Roman 1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33799" y="3743987"/>
            <a:ext cx="119543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99" dirty="0">
                <a:solidFill>
                  <a:srgbClr val="22373A"/>
                </a:solidFill>
                <a:latin typeface="Arial"/>
                <a:cs typeface="Arial"/>
              </a:rPr>
              <a:t>,</a:t>
            </a:r>
            <a:endParaRPr sz="218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69850" y="3513379"/>
            <a:ext cx="4163876" cy="776768"/>
          </a:xfrm>
          <a:prstGeom prst="rect">
            <a:avLst/>
          </a:prstGeom>
        </p:spPr>
        <p:txBody>
          <a:bodyPr vert="horz" wrap="square" lIns="0" tIns="66692" rIns="0" bIns="0" rtlCol="0">
            <a:spAutoFit/>
          </a:bodyPr>
          <a:lstStyle/>
          <a:p>
            <a:pPr marL="100670">
              <a:spcBef>
                <a:spcPts val="525"/>
              </a:spcBef>
              <a:tabLst>
                <a:tab pos="1764246" algn="l"/>
              </a:tabLst>
            </a:pPr>
            <a:r>
              <a:rPr sz="2180" u="sng" spc="-20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FreeSans"/>
                <a:cs typeface="FreeSans"/>
              </a:rPr>
              <a:t>−</a:t>
            </a:r>
            <a:r>
              <a:rPr sz="1982" u="sng" spc="-20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Arial"/>
                <a:cs typeface="Arial"/>
              </a:rPr>
              <a:t>0</a:t>
            </a:r>
            <a:r>
              <a:rPr sz="2180" u="sng" spc="-20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Arial"/>
                <a:cs typeface="Arial"/>
              </a:rPr>
              <a:t>.</a:t>
            </a:r>
            <a:r>
              <a:rPr sz="1982" u="sng" spc="-20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Arial"/>
                <a:cs typeface="Arial"/>
              </a:rPr>
              <a:t>292267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	</a:t>
            </a:r>
            <a:r>
              <a:rPr sz="2973" baseline="-41666" dirty="0">
                <a:solidFill>
                  <a:srgbClr val="22373A"/>
                </a:solidFill>
                <a:latin typeface="Arial"/>
                <a:cs typeface="Arial"/>
              </a:rPr>
              <a:t>28</a:t>
            </a:r>
            <a:r>
              <a:rPr sz="3270" baseline="-37878" dirty="0">
                <a:solidFill>
                  <a:srgbClr val="22373A"/>
                </a:solidFill>
                <a:latin typeface="Arial"/>
                <a:cs typeface="Arial"/>
              </a:rPr>
              <a:t>.</a:t>
            </a:r>
            <a:r>
              <a:rPr sz="2973" baseline="-41666" dirty="0">
                <a:solidFill>
                  <a:srgbClr val="22373A"/>
                </a:solidFill>
                <a:latin typeface="Arial"/>
                <a:cs typeface="Arial"/>
              </a:rPr>
              <a:t>247</a:t>
            </a:r>
            <a:r>
              <a:rPr sz="2973" spc="149" baseline="-41666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3270" baseline="-37878" dirty="0">
                <a:solidFill>
                  <a:srgbClr val="22373A"/>
                </a:solidFill>
                <a:latin typeface="LM Roman 10"/>
                <a:cs typeface="LM Roman 10"/>
              </a:rPr>
              <a:t>=</a:t>
            </a:r>
            <a:r>
              <a:rPr sz="3270" spc="297" baseline="-37878" dirty="0">
                <a:solidFill>
                  <a:srgbClr val="22373A"/>
                </a:solidFill>
                <a:latin typeface="LM Roman 10"/>
                <a:cs typeface="LM Roman 10"/>
              </a:rPr>
              <a:t> </a:t>
            </a:r>
            <a:r>
              <a:rPr sz="1982" u="sng" spc="-20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Arial"/>
                <a:cs typeface="Arial"/>
              </a:rPr>
              <a:t>0</a:t>
            </a:r>
            <a:r>
              <a:rPr sz="2180" u="sng" spc="-20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Arial"/>
                <a:cs typeface="Arial"/>
              </a:rPr>
              <a:t>.</a:t>
            </a:r>
            <a:r>
              <a:rPr sz="1982" u="sng" spc="-20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Arial"/>
                <a:cs typeface="Arial"/>
              </a:rPr>
              <a:t>182215</a:t>
            </a:r>
            <a:endParaRPr sz="1982">
              <a:latin typeface="Arial"/>
              <a:cs typeface="Arial"/>
            </a:endParaRPr>
          </a:p>
          <a:p>
            <a:pPr marL="187499">
              <a:spcBef>
                <a:spcPts val="337"/>
              </a:spcBef>
              <a:tabLst>
                <a:tab pos="2953417" algn="l"/>
              </a:tabLst>
            </a:pPr>
            <a:r>
              <a:rPr sz="1982" spc="-20" dirty="0">
                <a:solidFill>
                  <a:srgbClr val="22373A"/>
                </a:solidFill>
                <a:latin typeface="Arial"/>
                <a:cs typeface="Arial"/>
              </a:rPr>
              <a:t>0</a:t>
            </a:r>
            <a:r>
              <a:rPr sz="2180" spc="-20" dirty="0">
                <a:solidFill>
                  <a:srgbClr val="22373A"/>
                </a:solidFill>
                <a:latin typeface="Arial"/>
                <a:cs typeface="Arial"/>
              </a:rPr>
              <a:t>.</a:t>
            </a:r>
            <a:r>
              <a:rPr sz="1982" spc="-20" dirty="0">
                <a:solidFill>
                  <a:srgbClr val="22373A"/>
                </a:solidFill>
                <a:latin typeface="Arial"/>
                <a:cs typeface="Arial"/>
              </a:rPr>
              <a:t>166160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	</a:t>
            </a:r>
            <a:r>
              <a:rPr sz="1982" spc="-20" dirty="0">
                <a:solidFill>
                  <a:srgbClr val="22373A"/>
                </a:solidFill>
                <a:latin typeface="Arial"/>
                <a:cs typeface="Arial"/>
              </a:rPr>
              <a:t>0</a:t>
            </a:r>
            <a:r>
              <a:rPr sz="2180" spc="-20" dirty="0">
                <a:solidFill>
                  <a:srgbClr val="22373A"/>
                </a:solidFill>
                <a:latin typeface="Arial"/>
                <a:cs typeface="Arial"/>
              </a:rPr>
              <a:t>.</a:t>
            </a:r>
            <a:r>
              <a:rPr sz="1982" spc="-20" dirty="0">
                <a:solidFill>
                  <a:srgbClr val="22373A"/>
                </a:solidFill>
                <a:latin typeface="Arial"/>
                <a:cs typeface="Arial"/>
              </a:rPr>
              <a:t>006451</a:t>
            </a:r>
            <a:endParaRPr sz="1982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43563" y="4326946"/>
            <a:ext cx="8118865" cy="2286119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419038" marR="612831" indent="-269293">
              <a:lnSpc>
                <a:spcPct val="124200"/>
              </a:lnSpc>
              <a:spcBef>
                <a:spcPts val="178"/>
              </a:spcBef>
              <a:buChar char="•"/>
              <a:tabLst>
                <a:tab pos="422816" algn="l"/>
              </a:tabLst>
            </a:pP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Testing</a:t>
            </a:r>
            <a:r>
              <a:rPr sz="1982" spc="8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H</a:t>
            </a:r>
            <a:r>
              <a:rPr sz="2229" baseline="-11111" dirty="0">
                <a:solidFill>
                  <a:srgbClr val="22373A"/>
                </a:solidFill>
                <a:latin typeface="Arial"/>
                <a:cs typeface="Arial"/>
              </a:rPr>
              <a:t>0</a:t>
            </a:r>
            <a:r>
              <a:rPr sz="2229" spc="563" baseline="-11111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2180" dirty="0">
                <a:solidFill>
                  <a:srgbClr val="22373A"/>
                </a:solidFill>
                <a:latin typeface="LM Roman 10"/>
                <a:cs typeface="LM Roman 10"/>
              </a:rPr>
              <a:t>:</a:t>
            </a:r>
            <a:r>
              <a:rPr sz="2180" spc="-50" dirty="0">
                <a:solidFill>
                  <a:srgbClr val="22373A"/>
                </a:solidFill>
                <a:latin typeface="LM Roman 10"/>
                <a:cs typeface="LM Roman 10"/>
              </a:rPr>
              <a:t> </a:t>
            </a:r>
            <a:r>
              <a:rPr sz="2180" dirty="0">
                <a:solidFill>
                  <a:srgbClr val="22373A"/>
                </a:solidFill>
                <a:latin typeface="Arial"/>
                <a:cs typeface="Arial"/>
              </a:rPr>
              <a:t>β</a:t>
            </a:r>
            <a:r>
              <a:rPr sz="2229" baseline="-11111" dirty="0">
                <a:solidFill>
                  <a:srgbClr val="22373A"/>
                </a:solidFill>
                <a:latin typeface="Arial"/>
                <a:cs typeface="Arial"/>
              </a:rPr>
              <a:t>1</a:t>
            </a:r>
            <a:r>
              <a:rPr sz="2229" spc="563" baseline="-11111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2180" dirty="0">
                <a:solidFill>
                  <a:srgbClr val="22373A"/>
                </a:solidFill>
                <a:latin typeface="LM Roman 10"/>
                <a:cs typeface="LM Roman 10"/>
              </a:rPr>
              <a:t>=</a:t>
            </a:r>
            <a:r>
              <a:rPr sz="2180" spc="-50" dirty="0">
                <a:solidFill>
                  <a:srgbClr val="22373A"/>
                </a:solidFill>
                <a:latin typeface="LM Roman 10"/>
                <a:cs typeface="LM Roman 10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0</a:t>
            </a:r>
            <a:r>
              <a:rPr sz="1982" spc="8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is</a:t>
            </a:r>
            <a:r>
              <a:rPr sz="1982" spc="8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equivalent</a:t>
            </a:r>
            <a:r>
              <a:rPr sz="1982" spc="9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to</a:t>
            </a:r>
            <a:r>
              <a:rPr sz="1982" spc="8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testing</a:t>
            </a:r>
            <a:r>
              <a:rPr sz="1982" spc="8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whether</a:t>
            </a:r>
            <a:r>
              <a:rPr sz="1982" spc="9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spc="-50" dirty="0">
                <a:solidFill>
                  <a:srgbClr val="22373A"/>
                </a:solidFill>
                <a:latin typeface="Arial"/>
                <a:cs typeface="Arial"/>
              </a:rPr>
              <a:t>the</a:t>
            </a:r>
            <a:r>
              <a:rPr sz="1982" spc="991" dirty="0">
                <a:solidFill>
                  <a:srgbClr val="22373A"/>
                </a:solidFill>
                <a:latin typeface="Arial"/>
                <a:cs typeface="Arial"/>
              </a:rPr>
              <a:t> 	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amount</a:t>
            </a:r>
            <a:r>
              <a:rPr sz="1982" spc="14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of</a:t>
            </a:r>
            <a:r>
              <a:rPr sz="1982" spc="15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tips</a:t>
            </a:r>
            <a:r>
              <a:rPr sz="1982" spc="14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is</a:t>
            </a:r>
            <a:r>
              <a:rPr sz="1982" spc="15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linearly</a:t>
            </a:r>
            <a:r>
              <a:rPr sz="1982" spc="15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related</a:t>
            </a:r>
            <a:r>
              <a:rPr sz="1982" spc="14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to</a:t>
            </a:r>
            <a:r>
              <a:rPr sz="1982" spc="15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the</a:t>
            </a:r>
            <a:r>
              <a:rPr sz="1982" spc="15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amount</a:t>
            </a:r>
            <a:r>
              <a:rPr sz="1982" spc="14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of</a:t>
            </a:r>
            <a:r>
              <a:rPr sz="1982" spc="15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the</a:t>
            </a:r>
            <a:r>
              <a:rPr sz="1982" spc="15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bill.</a:t>
            </a:r>
            <a:r>
              <a:rPr sz="1982" spc="307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spc="-50" dirty="0">
                <a:solidFill>
                  <a:srgbClr val="22373A"/>
                </a:solidFill>
                <a:latin typeface="Arial"/>
                <a:cs typeface="Arial"/>
              </a:rPr>
              <a:t>The 	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small</a:t>
            </a:r>
            <a:r>
              <a:rPr sz="1982" spc="14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i="1" spc="109" dirty="0">
                <a:solidFill>
                  <a:srgbClr val="22373A"/>
                </a:solidFill>
                <a:latin typeface="Arial"/>
                <a:cs typeface="Arial"/>
              </a:rPr>
              <a:t>P</a:t>
            </a:r>
            <a:r>
              <a:rPr sz="1982" spc="109" dirty="0">
                <a:solidFill>
                  <a:srgbClr val="22373A"/>
                </a:solidFill>
                <a:latin typeface="Arial"/>
                <a:cs typeface="Arial"/>
              </a:rPr>
              <a:t>-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value</a:t>
            </a:r>
            <a:r>
              <a:rPr sz="1982" spc="14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2180" spc="99" dirty="0">
                <a:solidFill>
                  <a:srgbClr val="22373A"/>
                </a:solidFill>
                <a:latin typeface="Arial"/>
                <a:cs typeface="Arial"/>
              </a:rPr>
              <a:t>&lt;</a:t>
            </a:r>
            <a:r>
              <a:rPr sz="2180" spc="12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2</a:t>
            </a:r>
            <a:r>
              <a:rPr sz="1982" spc="2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2180" spc="99" dirty="0">
                <a:solidFill>
                  <a:srgbClr val="22373A"/>
                </a:solidFill>
                <a:latin typeface="FreeSans"/>
                <a:cs typeface="FreeSans"/>
              </a:rPr>
              <a:t>×</a:t>
            </a:r>
            <a:r>
              <a:rPr sz="2180" spc="50" dirty="0">
                <a:solidFill>
                  <a:srgbClr val="22373A"/>
                </a:solidFill>
                <a:latin typeface="FreeSans"/>
                <a:cs typeface="FreeSans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10</a:t>
            </a:r>
            <a:r>
              <a:rPr sz="2378" baseline="27777" dirty="0">
                <a:solidFill>
                  <a:srgbClr val="22373A"/>
                </a:solidFill>
                <a:latin typeface="FreeSans"/>
                <a:cs typeface="FreeSans"/>
              </a:rPr>
              <a:t>−</a:t>
            </a:r>
            <a:r>
              <a:rPr sz="2229" baseline="29629" dirty="0">
                <a:solidFill>
                  <a:srgbClr val="22373A"/>
                </a:solidFill>
                <a:latin typeface="Arial"/>
                <a:cs typeface="Arial"/>
              </a:rPr>
              <a:t>16</a:t>
            </a:r>
            <a:r>
              <a:rPr sz="2229" spc="608" baseline="2962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asserts</a:t>
            </a:r>
            <a:r>
              <a:rPr sz="1982" spc="15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that</a:t>
            </a:r>
            <a:r>
              <a:rPr sz="1982" spc="14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the</a:t>
            </a:r>
            <a:r>
              <a:rPr sz="1982" spc="14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relation</a:t>
            </a:r>
            <a:r>
              <a:rPr sz="1982" spc="14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spc="-50" dirty="0">
                <a:solidFill>
                  <a:srgbClr val="22373A"/>
                </a:solidFill>
                <a:latin typeface="Arial"/>
                <a:cs typeface="Arial"/>
              </a:rPr>
              <a:t>is 	</a:t>
            </a:r>
            <a:r>
              <a:rPr sz="1982" spc="-20" dirty="0">
                <a:solidFill>
                  <a:srgbClr val="22373A"/>
                </a:solidFill>
                <a:latin typeface="Arial"/>
                <a:cs typeface="Arial"/>
              </a:rPr>
              <a:t>significant</a:t>
            </a:r>
            <a:endParaRPr sz="1982">
              <a:latin typeface="Arial"/>
              <a:cs typeface="Arial"/>
            </a:endParaRPr>
          </a:p>
          <a:p>
            <a:pPr>
              <a:spcBef>
                <a:spcPts val="1050"/>
              </a:spcBef>
            </a:pPr>
            <a:endParaRPr sz="1982">
              <a:latin typeface="Arial"/>
              <a:cs typeface="Arial"/>
            </a:endParaRPr>
          </a:p>
          <a:p>
            <a:pPr marR="35235" algn="r"/>
            <a:r>
              <a:rPr sz="1486" spc="-50" dirty="0">
                <a:solidFill>
                  <a:srgbClr val="22373A"/>
                </a:solidFill>
                <a:latin typeface="Arial"/>
                <a:cs typeface="Arial"/>
              </a:rPr>
              <a:t>20</a:t>
            </a:r>
            <a:endParaRPr sz="1486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8535" y="179523"/>
            <a:ext cx="12570946" cy="516585"/>
          </a:xfrm>
          <a:prstGeom prst="rect">
            <a:avLst/>
          </a:prstGeom>
        </p:spPr>
        <p:txBody>
          <a:bodyPr vert="horz" wrap="square" lIns="0" tIns="23909" rIns="0" bIns="0" rtlCol="0" anchor="ctr">
            <a:spAutoFit/>
          </a:bodyPr>
          <a:lstStyle/>
          <a:p>
            <a:pPr marL="75503">
              <a:spcBef>
                <a:spcPts val="188"/>
              </a:spcBef>
            </a:pPr>
            <a:r>
              <a:rPr dirty="0"/>
              <a:t>Example:</a:t>
            </a:r>
            <a:r>
              <a:rPr spc="307" dirty="0"/>
              <a:t> </a:t>
            </a:r>
            <a:r>
              <a:rPr dirty="0"/>
              <a:t>Test</a:t>
            </a:r>
            <a:r>
              <a:rPr spc="129" dirty="0"/>
              <a:t> </a:t>
            </a:r>
            <a:r>
              <a:rPr dirty="0"/>
              <a:t>for</a:t>
            </a:r>
            <a:r>
              <a:rPr spc="139" dirty="0"/>
              <a:t> </a:t>
            </a:r>
            <a:r>
              <a:rPr dirty="0"/>
              <a:t>the</a:t>
            </a:r>
            <a:r>
              <a:rPr spc="129" dirty="0"/>
              <a:t> </a:t>
            </a:r>
            <a:r>
              <a:rPr dirty="0"/>
              <a:t>Slope</a:t>
            </a:r>
            <a:r>
              <a:rPr spc="129" dirty="0"/>
              <a:t> </a:t>
            </a:r>
            <a:r>
              <a:rPr sz="2378" spc="-50" dirty="0">
                <a:latin typeface="Arial"/>
                <a:cs typeface="Arial"/>
              </a:rPr>
              <a:t>β</a:t>
            </a:r>
            <a:r>
              <a:rPr sz="2229" spc="-73" baseline="-14814" dirty="0">
                <a:latin typeface="Arial"/>
                <a:cs typeface="Arial"/>
              </a:rPr>
              <a:t>1</a:t>
            </a:r>
            <a:endParaRPr sz="2229" baseline="-14814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6909" y="696108"/>
            <a:ext cx="7552608" cy="1118762"/>
          </a:xfrm>
          <a:prstGeom prst="rect">
            <a:avLst/>
          </a:prstGeom>
        </p:spPr>
        <p:txBody>
          <a:bodyPr vert="horz" wrap="square" lIns="0" tIns="69209" rIns="0" bIns="0" rtlCol="0">
            <a:spAutoFit/>
          </a:bodyPr>
          <a:lstStyle/>
          <a:p>
            <a:pPr marL="100670">
              <a:spcBef>
                <a:spcPts val="545"/>
              </a:spcBef>
            </a:pP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A</a:t>
            </a:r>
            <a:r>
              <a:rPr sz="1883" spc="-3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general</a:t>
            </a:r>
            <a:r>
              <a:rPr sz="1883" spc="-2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rule</a:t>
            </a:r>
            <a:r>
              <a:rPr sz="1883" spc="-3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for</a:t>
            </a:r>
            <a:r>
              <a:rPr sz="1883" spc="-2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waiters</a:t>
            </a:r>
            <a:r>
              <a:rPr sz="1883" spc="-3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is</a:t>
            </a:r>
            <a:r>
              <a:rPr sz="1883" spc="-2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to</a:t>
            </a:r>
            <a:r>
              <a:rPr sz="1883" spc="-2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tip</a:t>
            </a:r>
            <a:r>
              <a:rPr sz="1883" spc="-3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15</a:t>
            </a:r>
            <a:r>
              <a:rPr sz="1883" spc="-2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to</a:t>
            </a:r>
            <a:r>
              <a:rPr sz="1883" spc="-3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20%</a:t>
            </a:r>
            <a:r>
              <a:rPr sz="1883" spc="-2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of</a:t>
            </a:r>
            <a:r>
              <a:rPr sz="1883" spc="-3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the</a:t>
            </a:r>
            <a:r>
              <a:rPr sz="1883" spc="-2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pre-tax</a:t>
            </a:r>
            <a:r>
              <a:rPr sz="1883" spc="-2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bill.</a:t>
            </a:r>
            <a:r>
              <a:rPr sz="1883" spc="9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That</a:t>
            </a:r>
            <a:r>
              <a:rPr sz="1883" spc="-3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spc="-50" dirty="0">
                <a:solidFill>
                  <a:srgbClr val="22373A"/>
                </a:solidFill>
                <a:latin typeface="Arial"/>
                <a:cs typeface="Arial"/>
              </a:rPr>
              <a:t>is,</a:t>
            </a:r>
            <a:endParaRPr sz="1883">
              <a:latin typeface="Arial"/>
              <a:cs typeface="Arial"/>
            </a:endParaRPr>
          </a:p>
          <a:p>
            <a:pPr marL="100670">
              <a:spcBef>
                <a:spcPts val="367"/>
              </a:spcBef>
            </a:pP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β</a:t>
            </a:r>
            <a:r>
              <a:rPr sz="1932" baseline="-12820" dirty="0">
                <a:solidFill>
                  <a:srgbClr val="22373A"/>
                </a:solidFill>
                <a:latin typeface="Arial"/>
                <a:cs typeface="Arial"/>
              </a:rPr>
              <a:t>0</a:t>
            </a:r>
            <a:r>
              <a:rPr sz="1932" spc="341" baseline="-1282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LM Roman 10"/>
                <a:cs typeface="LM Roman 10"/>
              </a:rPr>
              <a:t>=</a:t>
            </a:r>
            <a:r>
              <a:rPr sz="1982" spc="-159" dirty="0">
                <a:solidFill>
                  <a:srgbClr val="22373A"/>
                </a:solidFill>
                <a:latin typeface="LM Roman 10"/>
                <a:cs typeface="LM Roman 10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0</a:t>
            </a:r>
            <a:r>
              <a:rPr sz="1883" spc="-5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and</a:t>
            </a:r>
            <a:r>
              <a:rPr sz="1883" spc="-4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β</a:t>
            </a:r>
            <a:r>
              <a:rPr sz="1932" baseline="-12820" dirty="0">
                <a:solidFill>
                  <a:srgbClr val="22373A"/>
                </a:solidFill>
                <a:latin typeface="Arial"/>
                <a:cs typeface="Arial"/>
              </a:rPr>
              <a:t>1</a:t>
            </a:r>
            <a:r>
              <a:rPr sz="1932" spc="297" baseline="-1282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is</a:t>
            </a:r>
            <a:r>
              <a:rPr sz="1883" spc="-4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between</a:t>
            </a:r>
            <a:r>
              <a:rPr sz="1883" spc="-5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0.15</a:t>
            </a:r>
            <a:r>
              <a:rPr sz="1883" spc="-5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to</a:t>
            </a:r>
            <a:r>
              <a:rPr sz="1883" spc="-5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spc="-20" dirty="0">
                <a:solidFill>
                  <a:srgbClr val="22373A"/>
                </a:solidFill>
                <a:latin typeface="Arial"/>
                <a:cs typeface="Arial"/>
              </a:rPr>
              <a:t>0.20.</a:t>
            </a:r>
            <a:endParaRPr sz="1883">
              <a:latin typeface="Arial"/>
              <a:cs typeface="Arial"/>
            </a:endParaRPr>
          </a:p>
          <a:p>
            <a:pPr marL="1747889">
              <a:spcBef>
                <a:spcPts val="1021"/>
              </a:spcBef>
            </a:pPr>
            <a:r>
              <a:rPr sz="1784" dirty="0">
                <a:solidFill>
                  <a:srgbClr val="0000FF"/>
                </a:solidFill>
                <a:latin typeface="LM Mono 10"/>
                <a:cs typeface="LM Mono 10"/>
              </a:rPr>
              <a:t>Estimate</a:t>
            </a:r>
            <a:r>
              <a:rPr sz="1784" spc="198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784" dirty="0">
                <a:solidFill>
                  <a:srgbClr val="0000FF"/>
                </a:solidFill>
                <a:latin typeface="LM Mono 10"/>
                <a:cs typeface="LM Mono 10"/>
              </a:rPr>
              <a:t>Std.</a:t>
            </a:r>
            <a:r>
              <a:rPr sz="1784" spc="-40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784" dirty="0">
                <a:solidFill>
                  <a:srgbClr val="0000FF"/>
                </a:solidFill>
                <a:latin typeface="LM Mono 10"/>
                <a:cs typeface="LM Mono 10"/>
              </a:rPr>
              <a:t>Error</a:t>
            </a:r>
            <a:r>
              <a:rPr sz="1784" spc="188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784" dirty="0">
                <a:solidFill>
                  <a:srgbClr val="0000FF"/>
                </a:solidFill>
                <a:latin typeface="LM Mono 10"/>
                <a:cs typeface="LM Mono 10"/>
              </a:rPr>
              <a:t>t</a:t>
            </a:r>
            <a:r>
              <a:rPr sz="1784" spc="-40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784" dirty="0">
                <a:solidFill>
                  <a:srgbClr val="0000FF"/>
                </a:solidFill>
                <a:latin typeface="LM Mono 10"/>
                <a:cs typeface="LM Mono 10"/>
              </a:rPr>
              <a:t>value</a:t>
            </a:r>
            <a:r>
              <a:rPr sz="1784" spc="664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684" spc="-20" dirty="0">
                <a:solidFill>
                  <a:srgbClr val="0000FF"/>
                </a:solidFill>
                <a:latin typeface="Arial"/>
                <a:cs typeface="Arial"/>
              </a:rPr>
              <a:t>Pr(</a:t>
            </a:r>
            <a:r>
              <a:rPr sz="1784" spc="-20" dirty="0">
                <a:solidFill>
                  <a:srgbClr val="0000FF"/>
                </a:solidFill>
                <a:latin typeface="Arial"/>
                <a:cs typeface="Arial"/>
              </a:rPr>
              <a:t>&gt;</a:t>
            </a:r>
            <a:r>
              <a:rPr sz="1784" spc="-20" dirty="0">
                <a:solidFill>
                  <a:srgbClr val="0000FF"/>
                </a:solidFill>
                <a:latin typeface="FreeSans"/>
                <a:cs typeface="FreeSans"/>
              </a:rPr>
              <a:t>|</a:t>
            </a:r>
            <a:r>
              <a:rPr sz="1684" spc="-2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784" spc="-20" dirty="0">
                <a:solidFill>
                  <a:srgbClr val="0000FF"/>
                </a:solidFill>
                <a:latin typeface="FreeSans"/>
                <a:cs typeface="FreeSans"/>
              </a:rPr>
              <a:t>|</a:t>
            </a:r>
            <a:r>
              <a:rPr sz="1684" spc="-20" dirty="0">
                <a:solidFill>
                  <a:srgbClr val="0000FF"/>
                </a:solidFill>
                <a:latin typeface="Arial"/>
                <a:cs typeface="Arial"/>
              </a:rPr>
              <a:t>)</a:t>
            </a:r>
            <a:endParaRPr sz="1684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7635" y="1782794"/>
            <a:ext cx="2570806" cy="573267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784" dirty="0">
                <a:solidFill>
                  <a:srgbClr val="0000FF"/>
                </a:solidFill>
                <a:latin typeface="LM Mono 10"/>
                <a:cs typeface="LM Mono 10"/>
              </a:rPr>
              <a:t>(Intercept)</a:t>
            </a:r>
            <a:r>
              <a:rPr sz="1784" spc="149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784" spc="-20" dirty="0">
                <a:solidFill>
                  <a:srgbClr val="0000FF"/>
                </a:solidFill>
                <a:latin typeface="LM Mono 10"/>
                <a:cs typeface="LM Mono 10"/>
              </a:rPr>
              <a:t>-0.292267</a:t>
            </a:r>
            <a:endParaRPr sz="1784">
              <a:latin typeface="LM Mono 10"/>
              <a:cs typeface="LM Mono 10"/>
            </a:endParaRPr>
          </a:p>
          <a:p>
            <a:pPr marL="25168">
              <a:spcBef>
                <a:spcPts val="30"/>
              </a:spcBef>
              <a:tabLst>
                <a:tab pos="1596884" algn="l"/>
              </a:tabLst>
            </a:pPr>
            <a:r>
              <a:rPr sz="1784" spc="-40" dirty="0">
                <a:solidFill>
                  <a:srgbClr val="0000FF"/>
                </a:solidFill>
                <a:latin typeface="LM Mono 10"/>
                <a:cs typeface="LM Mono 10"/>
              </a:rPr>
              <a:t>Bill</a:t>
            </a:r>
            <a:r>
              <a:rPr sz="1784" dirty="0">
                <a:solidFill>
                  <a:srgbClr val="0000FF"/>
                </a:solidFill>
                <a:latin typeface="LM Mono 10"/>
                <a:cs typeface="LM Mono 10"/>
              </a:rPr>
              <a:t>	</a:t>
            </a:r>
            <a:r>
              <a:rPr sz="1784" spc="-20" dirty="0">
                <a:solidFill>
                  <a:srgbClr val="00FF00"/>
                </a:solidFill>
                <a:latin typeface="LM Mono 10"/>
                <a:cs typeface="LM Mono 10"/>
              </a:rPr>
              <a:t>0.182215</a:t>
            </a:r>
            <a:endParaRPr sz="1784">
              <a:latin typeface="LM Mono 10"/>
              <a:cs typeface="LM Mono 1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74777" y="1782794"/>
            <a:ext cx="2840093" cy="573267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  <a:tabLst>
                <a:tab pos="1240762" algn="l"/>
              </a:tabLst>
            </a:pPr>
            <a:r>
              <a:rPr sz="1784" spc="-20" dirty="0">
                <a:solidFill>
                  <a:srgbClr val="0000FF"/>
                </a:solidFill>
                <a:latin typeface="LM Mono 10"/>
                <a:cs typeface="LM Mono 10"/>
              </a:rPr>
              <a:t>0.166160</a:t>
            </a:r>
            <a:r>
              <a:rPr sz="1784" dirty="0">
                <a:solidFill>
                  <a:srgbClr val="0000FF"/>
                </a:solidFill>
                <a:latin typeface="LM Mono 10"/>
                <a:cs typeface="LM Mono 10"/>
              </a:rPr>
              <a:t>	</a:t>
            </a:r>
            <a:r>
              <a:rPr sz="1784" spc="-20" dirty="0">
                <a:solidFill>
                  <a:srgbClr val="0000FF"/>
                </a:solidFill>
                <a:latin typeface="LM Mono 10"/>
                <a:cs typeface="LM Mono 10"/>
              </a:rPr>
              <a:t>-</a:t>
            </a:r>
            <a:r>
              <a:rPr sz="1784" dirty="0">
                <a:solidFill>
                  <a:srgbClr val="0000FF"/>
                </a:solidFill>
                <a:latin typeface="LM Mono 10"/>
                <a:cs typeface="LM Mono 10"/>
              </a:rPr>
              <a:t>1.759</a:t>
            </a:r>
            <a:r>
              <a:rPr sz="1784" spc="208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784" spc="-20" dirty="0">
                <a:solidFill>
                  <a:srgbClr val="0000FF"/>
                </a:solidFill>
                <a:latin typeface="LM Mono 10"/>
                <a:cs typeface="LM Mono 10"/>
              </a:rPr>
              <a:t>0.0806</a:t>
            </a:r>
            <a:endParaRPr sz="1784">
              <a:latin typeface="LM Mono 10"/>
              <a:cs typeface="LM Mono 10"/>
            </a:endParaRPr>
          </a:p>
          <a:p>
            <a:pPr marL="25168">
              <a:spcBef>
                <a:spcPts val="30"/>
              </a:spcBef>
              <a:tabLst>
                <a:tab pos="1240762" algn="l"/>
              </a:tabLst>
            </a:pPr>
            <a:r>
              <a:rPr sz="1784" spc="-20" dirty="0">
                <a:solidFill>
                  <a:srgbClr val="FF0000"/>
                </a:solidFill>
                <a:latin typeface="LM Mono 10"/>
                <a:cs typeface="LM Mono 10"/>
              </a:rPr>
              <a:t>0.006451</a:t>
            </a:r>
            <a:r>
              <a:rPr sz="1784" dirty="0">
                <a:solidFill>
                  <a:srgbClr val="FF0000"/>
                </a:solidFill>
                <a:latin typeface="LM Mono 10"/>
                <a:cs typeface="LM Mono 10"/>
              </a:rPr>
              <a:t>	</a:t>
            </a:r>
            <a:r>
              <a:rPr sz="1784" dirty="0">
                <a:solidFill>
                  <a:srgbClr val="0000FF"/>
                </a:solidFill>
                <a:latin typeface="LM Mono 10"/>
                <a:cs typeface="LM Mono 10"/>
              </a:rPr>
              <a:t>28.247</a:t>
            </a:r>
            <a:r>
              <a:rPr sz="1784" spc="226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784" spc="-20" dirty="0">
                <a:solidFill>
                  <a:srgbClr val="0000FF"/>
                </a:solidFill>
                <a:latin typeface="LM Mono 10"/>
                <a:cs typeface="LM Mono 10"/>
              </a:rPr>
              <a:t>&lt;2e-</a:t>
            </a:r>
            <a:r>
              <a:rPr sz="1784" spc="-50" dirty="0">
                <a:solidFill>
                  <a:srgbClr val="0000FF"/>
                </a:solidFill>
                <a:latin typeface="LM Mono 10"/>
                <a:cs typeface="LM Mono 10"/>
              </a:rPr>
              <a:t>16</a:t>
            </a:r>
            <a:endParaRPr sz="1784">
              <a:latin typeface="LM Mono 10"/>
              <a:cs typeface="LM Mono 1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30765" y="2402226"/>
            <a:ext cx="7567709" cy="838425"/>
          </a:xfrm>
          <a:prstGeom prst="rect">
            <a:avLst/>
          </a:prstGeom>
        </p:spPr>
        <p:txBody>
          <a:bodyPr vert="horz" wrap="square" lIns="0" tIns="124577" rIns="0" bIns="0" rtlCol="0">
            <a:spAutoFit/>
          </a:bodyPr>
          <a:lstStyle/>
          <a:p>
            <a:pPr marL="333471" indent="-257968">
              <a:spcBef>
                <a:spcPts val="981"/>
              </a:spcBef>
              <a:buChar char="•"/>
              <a:tabLst>
                <a:tab pos="333471" algn="l"/>
              </a:tabLst>
            </a:pP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R</a:t>
            </a:r>
            <a:r>
              <a:rPr sz="1883" spc="-5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tests</a:t>
            </a:r>
            <a:r>
              <a:rPr sz="1883" spc="-5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β</a:t>
            </a:r>
            <a:r>
              <a:rPr sz="1932" baseline="-12820" dirty="0">
                <a:solidFill>
                  <a:srgbClr val="22373A"/>
                </a:solidFill>
                <a:latin typeface="Arial"/>
                <a:cs typeface="Arial"/>
              </a:rPr>
              <a:t>0</a:t>
            </a:r>
            <a:r>
              <a:rPr sz="1932" spc="386" baseline="-1282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LM Roman 10"/>
                <a:cs typeface="LM Roman 10"/>
              </a:rPr>
              <a:t>=</a:t>
            </a:r>
            <a:r>
              <a:rPr sz="1982" spc="-149" dirty="0">
                <a:solidFill>
                  <a:srgbClr val="22373A"/>
                </a:solidFill>
                <a:latin typeface="LM Roman 10"/>
                <a:cs typeface="LM Roman 10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0</a:t>
            </a:r>
            <a:r>
              <a:rPr sz="1883" spc="-4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for</a:t>
            </a:r>
            <a:r>
              <a:rPr sz="1883" spc="-5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us:</a:t>
            </a:r>
            <a:r>
              <a:rPr sz="1883" spc="7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i="1" dirty="0">
                <a:solidFill>
                  <a:srgbClr val="22373A"/>
                </a:solidFill>
                <a:latin typeface="Arial"/>
                <a:cs typeface="Arial"/>
              </a:rPr>
              <a:t>t</a:t>
            </a:r>
            <a:r>
              <a:rPr sz="1883" i="1" spc="-357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spc="-20" dirty="0">
                <a:solidFill>
                  <a:srgbClr val="22373A"/>
                </a:solidFill>
                <a:latin typeface="Arial"/>
                <a:cs typeface="Arial"/>
              </a:rPr>
              <a:t>-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statistic</a:t>
            </a:r>
            <a:r>
              <a:rPr sz="1883" spc="-5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LM Roman 10"/>
                <a:cs typeface="LM Roman 10"/>
              </a:rPr>
              <a:t>=</a:t>
            </a:r>
            <a:r>
              <a:rPr sz="1982" spc="-139" dirty="0">
                <a:solidFill>
                  <a:srgbClr val="22373A"/>
                </a:solidFill>
                <a:latin typeface="LM Roman 10"/>
                <a:cs typeface="LM Roman 10"/>
              </a:rPr>
              <a:t> </a:t>
            </a:r>
            <a:r>
              <a:rPr sz="1982" dirty="0">
                <a:solidFill>
                  <a:srgbClr val="22373A"/>
                </a:solidFill>
                <a:latin typeface="FreeSans"/>
                <a:cs typeface="FreeSans"/>
              </a:rPr>
              <a:t>−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1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.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759,</a:t>
            </a:r>
            <a:r>
              <a:rPr sz="1883" spc="-4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2-sided</a:t>
            </a:r>
            <a:r>
              <a:rPr sz="1883" spc="-5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i="1" dirty="0">
                <a:solidFill>
                  <a:srgbClr val="22373A"/>
                </a:solidFill>
                <a:latin typeface="Arial"/>
                <a:cs typeface="Arial"/>
              </a:rPr>
              <a:t>p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-value</a:t>
            </a:r>
            <a:r>
              <a:rPr sz="1883" spc="-5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LM Roman 10"/>
                <a:cs typeface="LM Roman 10"/>
              </a:rPr>
              <a:t>=</a:t>
            </a:r>
            <a:r>
              <a:rPr sz="1982" spc="-139" dirty="0">
                <a:solidFill>
                  <a:srgbClr val="22373A"/>
                </a:solidFill>
                <a:latin typeface="LM Roman 10"/>
                <a:cs typeface="LM Roman 10"/>
              </a:rPr>
              <a:t> </a:t>
            </a:r>
            <a:r>
              <a:rPr sz="1883" spc="-20" dirty="0">
                <a:solidFill>
                  <a:srgbClr val="22373A"/>
                </a:solidFill>
                <a:latin typeface="Arial"/>
                <a:cs typeface="Arial"/>
              </a:rPr>
              <a:t>0</a:t>
            </a:r>
            <a:r>
              <a:rPr sz="1982" spc="-20" dirty="0">
                <a:solidFill>
                  <a:srgbClr val="22373A"/>
                </a:solidFill>
                <a:latin typeface="Arial"/>
                <a:cs typeface="Arial"/>
              </a:rPr>
              <a:t>.</a:t>
            </a:r>
            <a:r>
              <a:rPr sz="1883" spc="-20" dirty="0">
                <a:solidFill>
                  <a:srgbClr val="22373A"/>
                </a:solidFill>
                <a:latin typeface="Arial"/>
                <a:cs typeface="Arial"/>
              </a:rPr>
              <a:t>0806</a:t>
            </a:r>
            <a:endParaRPr sz="1883">
              <a:latin typeface="Arial"/>
              <a:cs typeface="Arial"/>
            </a:endParaRPr>
          </a:p>
          <a:p>
            <a:pPr marL="333471" indent="-257968">
              <a:spcBef>
                <a:spcPts val="773"/>
              </a:spcBef>
              <a:buChar char="•"/>
              <a:tabLst>
                <a:tab pos="333471" algn="l"/>
              </a:tabLst>
            </a:pPr>
            <a:r>
              <a:rPr sz="1883" spc="-109" dirty="0">
                <a:solidFill>
                  <a:srgbClr val="22373A"/>
                </a:solidFill>
                <a:latin typeface="Arial"/>
                <a:cs typeface="Arial"/>
              </a:rPr>
              <a:t>To</a:t>
            </a:r>
            <a:r>
              <a:rPr sz="1883" spc="-5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test</a:t>
            </a:r>
            <a:r>
              <a:rPr sz="1883" spc="-6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i="1" dirty="0">
                <a:solidFill>
                  <a:srgbClr val="22373A"/>
                </a:solidFill>
                <a:latin typeface="Arial"/>
                <a:cs typeface="Arial"/>
              </a:rPr>
              <a:t>H</a:t>
            </a:r>
            <a:r>
              <a:rPr sz="1932" baseline="-12820" dirty="0">
                <a:solidFill>
                  <a:srgbClr val="22373A"/>
                </a:solidFill>
                <a:latin typeface="Arial"/>
                <a:cs typeface="Arial"/>
              </a:rPr>
              <a:t>0</a:t>
            </a:r>
            <a:r>
              <a:rPr sz="1932" spc="341" baseline="-1282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LM Roman 10"/>
                <a:cs typeface="LM Roman 10"/>
              </a:rPr>
              <a:t>:</a:t>
            </a:r>
            <a:r>
              <a:rPr sz="1982" spc="-149" dirty="0">
                <a:solidFill>
                  <a:srgbClr val="22373A"/>
                </a:solidFill>
                <a:latin typeface="LM Roman 10"/>
                <a:cs typeface="LM Roman 10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β</a:t>
            </a:r>
            <a:r>
              <a:rPr sz="1932" baseline="-12820" dirty="0">
                <a:solidFill>
                  <a:srgbClr val="22373A"/>
                </a:solidFill>
                <a:latin typeface="Arial"/>
                <a:cs typeface="Arial"/>
              </a:rPr>
              <a:t>1</a:t>
            </a:r>
            <a:r>
              <a:rPr sz="1932" spc="355" baseline="-1282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LM Roman 10"/>
                <a:cs typeface="LM Roman 10"/>
              </a:rPr>
              <a:t>=</a:t>
            </a:r>
            <a:r>
              <a:rPr sz="1982" spc="-159" dirty="0">
                <a:solidFill>
                  <a:srgbClr val="22373A"/>
                </a:solidFill>
                <a:latin typeface="LM Roman 10"/>
                <a:cs typeface="LM Roman 10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0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.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2</a:t>
            </a:r>
            <a:r>
              <a:rPr sz="1883" spc="-5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v.s.</a:t>
            </a:r>
            <a:r>
              <a:rPr sz="1883" spc="7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i="1" dirty="0">
                <a:solidFill>
                  <a:srgbClr val="22373A"/>
                </a:solidFill>
                <a:latin typeface="Arial"/>
                <a:cs typeface="Arial"/>
              </a:rPr>
              <a:t>H</a:t>
            </a:r>
            <a:r>
              <a:rPr sz="1932" i="1" baseline="-12820" dirty="0">
                <a:solidFill>
                  <a:srgbClr val="22373A"/>
                </a:solidFill>
                <a:latin typeface="Arial"/>
                <a:cs typeface="Arial"/>
              </a:rPr>
              <a:t>A</a:t>
            </a:r>
            <a:r>
              <a:rPr sz="1932" i="1" spc="549" baseline="-1282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LM Roman 10"/>
                <a:cs typeface="LM Roman 10"/>
              </a:rPr>
              <a:t>:</a:t>
            </a:r>
            <a:r>
              <a:rPr sz="1982" spc="-159" dirty="0">
                <a:solidFill>
                  <a:srgbClr val="22373A"/>
                </a:solidFill>
                <a:latin typeface="LM Roman 10"/>
                <a:cs typeface="LM Roman 10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β</a:t>
            </a:r>
            <a:r>
              <a:rPr sz="1932" baseline="-12820" dirty="0">
                <a:solidFill>
                  <a:srgbClr val="22373A"/>
                </a:solidFill>
                <a:latin typeface="Arial"/>
                <a:cs typeface="Arial"/>
              </a:rPr>
              <a:t>1</a:t>
            </a:r>
            <a:r>
              <a:rPr sz="1932" spc="355" baseline="-1282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&lt;</a:t>
            </a:r>
            <a:r>
              <a:rPr sz="1982" spc="-4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0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.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2.</a:t>
            </a:r>
            <a:r>
              <a:rPr sz="1883" spc="6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The</a:t>
            </a:r>
            <a:r>
              <a:rPr sz="1883" spc="-4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i="1" dirty="0">
                <a:solidFill>
                  <a:srgbClr val="22373A"/>
                </a:solidFill>
                <a:latin typeface="Arial"/>
                <a:cs typeface="Arial"/>
              </a:rPr>
              <a:t>t</a:t>
            </a:r>
            <a:r>
              <a:rPr sz="1883" i="1" spc="-357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spc="-20" dirty="0">
                <a:solidFill>
                  <a:srgbClr val="22373A"/>
                </a:solidFill>
                <a:latin typeface="Arial"/>
                <a:cs typeface="Arial"/>
              </a:rPr>
              <a:t>-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statistic</a:t>
            </a:r>
            <a:r>
              <a:rPr sz="1883" spc="-4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spc="-50" dirty="0">
                <a:solidFill>
                  <a:srgbClr val="22373A"/>
                </a:solidFill>
                <a:latin typeface="Arial"/>
                <a:cs typeface="Arial"/>
              </a:rPr>
              <a:t>is</a:t>
            </a:r>
            <a:endParaRPr sz="1883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25637" y="3445344"/>
            <a:ext cx="403930" cy="3291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883" i="1" dirty="0">
                <a:solidFill>
                  <a:srgbClr val="22373A"/>
                </a:solidFill>
                <a:latin typeface="Arial"/>
                <a:cs typeface="Arial"/>
              </a:rPr>
              <a:t>t</a:t>
            </a:r>
            <a:r>
              <a:rPr sz="1883" i="1" spc="18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spc="-99" dirty="0">
                <a:solidFill>
                  <a:srgbClr val="22373A"/>
                </a:solidFill>
                <a:latin typeface="LM Roman 10"/>
                <a:cs typeface="LM Roman 10"/>
              </a:rPr>
              <a:t>=</a:t>
            </a:r>
            <a:endParaRPr sz="1982">
              <a:latin typeface="LM Roman 10"/>
              <a:cs typeface="LM Roman 1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10366" y="3397210"/>
            <a:ext cx="211403" cy="226150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L="25168">
              <a:spcBef>
                <a:spcPts val="218"/>
              </a:spcBef>
            </a:pPr>
            <a:r>
              <a:rPr sz="1288" u="sng" spc="-99" dirty="0">
                <a:solidFill>
                  <a:srgbClr val="00FF00"/>
                </a:solidFill>
                <a:uFill>
                  <a:solidFill>
                    <a:srgbClr val="22373A"/>
                  </a:solidFill>
                </a:uFill>
                <a:latin typeface="Arial"/>
                <a:cs typeface="Arial"/>
              </a:rPr>
              <a:t>1</a:t>
            </a:r>
            <a:r>
              <a:rPr sz="1288" u="sng" spc="991" dirty="0">
                <a:solidFill>
                  <a:srgbClr val="00FF00"/>
                </a:solidFill>
                <a:uFill>
                  <a:solidFill>
                    <a:srgbClr val="22373A"/>
                  </a:solidFill>
                </a:uFill>
                <a:latin typeface="Arial"/>
                <a:cs typeface="Arial"/>
              </a:rPr>
              <a:t> </a:t>
            </a:r>
            <a:endParaRPr sz="1288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77913" y="3275590"/>
            <a:ext cx="2870293" cy="3291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  <a:tabLst>
                <a:tab pos="1254604" algn="l"/>
              </a:tabLst>
            </a:pPr>
            <a:r>
              <a:rPr sz="1883" i="1" u="sng" dirty="0">
                <a:solidFill>
                  <a:srgbClr val="00FF00"/>
                </a:solidFill>
                <a:uFill>
                  <a:solidFill>
                    <a:srgbClr val="22373A"/>
                  </a:solidFill>
                </a:uFill>
                <a:latin typeface="Arial"/>
                <a:cs typeface="Arial"/>
              </a:rPr>
              <a:t>b</a:t>
            </a:r>
            <a:r>
              <a:rPr sz="1883" i="1" spc="793" dirty="0">
                <a:solidFill>
                  <a:srgbClr val="00FF00"/>
                </a:solidFill>
                <a:latin typeface="Arial"/>
                <a:cs typeface="Arial"/>
              </a:rPr>
              <a:t> </a:t>
            </a:r>
            <a:r>
              <a:rPr sz="1982" u="sng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FreeSans"/>
                <a:cs typeface="FreeSans"/>
              </a:rPr>
              <a:t>−</a:t>
            </a:r>
            <a:r>
              <a:rPr sz="1982" u="sng" spc="-40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FreeSans"/>
                <a:cs typeface="FreeSans"/>
              </a:rPr>
              <a:t> </a:t>
            </a:r>
            <a:r>
              <a:rPr sz="1883" u="sng" spc="-50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Arial"/>
                <a:cs typeface="Arial"/>
              </a:rPr>
              <a:t>0</a:t>
            </a:r>
            <a:r>
              <a:rPr sz="1982" u="sng" spc="-50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Arial"/>
                <a:cs typeface="Arial"/>
              </a:rPr>
              <a:t>.</a:t>
            </a:r>
            <a:r>
              <a:rPr sz="1883" u="sng" spc="-50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Arial"/>
                <a:cs typeface="Arial"/>
              </a:rPr>
              <a:t>2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	</a:t>
            </a:r>
            <a:r>
              <a:rPr sz="1883" u="sng" spc="-20" dirty="0">
                <a:solidFill>
                  <a:srgbClr val="00FF00"/>
                </a:solidFill>
                <a:uFill>
                  <a:solidFill>
                    <a:srgbClr val="22373A"/>
                  </a:solidFill>
                </a:uFill>
                <a:latin typeface="Arial"/>
                <a:cs typeface="Arial"/>
              </a:rPr>
              <a:t>0</a:t>
            </a:r>
            <a:r>
              <a:rPr sz="1982" u="sng" spc="-20" dirty="0">
                <a:solidFill>
                  <a:srgbClr val="00FF00"/>
                </a:solidFill>
                <a:uFill>
                  <a:solidFill>
                    <a:srgbClr val="22373A"/>
                  </a:solidFill>
                </a:uFill>
                <a:latin typeface="Arial"/>
                <a:cs typeface="Arial"/>
              </a:rPr>
              <a:t>.</a:t>
            </a:r>
            <a:r>
              <a:rPr sz="1883" u="sng" spc="-20" dirty="0">
                <a:solidFill>
                  <a:srgbClr val="00FF00"/>
                </a:solidFill>
                <a:uFill>
                  <a:solidFill>
                    <a:srgbClr val="22373A"/>
                  </a:solidFill>
                </a:uFill>
                <a:latin typeface="Arial"/>
                <a:cs typeface="Arial"/>
              </a:rPr>
              <a:t>182215</a:t>
            </a:r>
            <a:r>
              <a:rPr sz="1883" u="sng" dirty="0">
                <a:solidFill>
                  <a:srgbClr val="00FF00"/>
                </a:solidFill>
                <a:uFill>
                  <a:solidFill>
                    <a:srgbClr val="22373A"/>
                  </a:solidFill>
                </a:uFill>
                <a:latin typeface="Arial"/>
                <a:cs typeface="Arial"/>
              </a:rPr>
              <a:t> </a:t>
            </a:r>
            <a:r>
              <a:rPr sz="1982" u="sng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FreeSans"/>
                <a:cs typeface="FreeSans"/>
              </a:rPr>
              <a:t>−</a:t>
            </a:r>
            <a:r>
              <a:rPr sz="1982" u="sng" spc="30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FreeSans"/>
                <a:cs typeface="FreeSans"/>
              </a:rPr>
              <a:t> </a:t>
            </a:r>
            <a:r>
              <a:rPr sz="1883" u="sng" spc="-50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Arial"/>
                <a:cs typeface="Arial"/>
              </a:rPr>
              <a:t>0</a:t>
            </a:r>
            <a:r>
              <a:rPr sz="1982" u="sng" spc="-50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Arial"/>
                <a:cs typeface="Arial"/>
              </a:rPr>
              <a:t>.</a:t>
            </a:r>
            <a:r>
              <a:rPr sz="1883" u="sng" spc="-50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Arial"/>
                <a:cs typeface="Arial"/>
              </a:rPr>
              <a:t>2</a:t>
            </a:r>
            <a:endParaRPr sz="1883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36990" y="3618089"/>
            <a:ext cx="2661407" cy="3291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100670">
              <a:spcBef>
                <a:spcPts val="188"/>
              </a:spcBef>
              <a:tabLst>
                <a:tab pos="1595625" algn="l"/>
              </a:tabLst>
            </a:pPr>
            <a:r>
              <a:rPr sz="1883" i="1" spc="-20" dirty="0">
                <a:solidFill>
                  <a:srgbClr val="FF0000"/>
                </a:solidFill>
                <a:latin typeface="Arial"/>
                <a:cs typeface="Arial"/>
              </a:rPr>
              <a:t>SE</a:t>
            </a:r>
            <a:r>
              <a:rPr sz="1982" spc="-20" dirty="0">
                <a:solidFill>
                  <a:srgbClr val="FF0000"/>
                </a:solidFill>
                <a:latin typeface="LM Roman 10"/>
                <a:cs typeface="LM Roman 10"/>
              </a:rPr>
              <a:t>(</a:t>
            </a:r>
            <a:r>
              <a:rPr sz="1883" i="1" spc="-20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1932" spc="-30" baseline="-1282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sz="1982" spc="-20" dirty="0">
                <a:solidFill>
                  <a:srgbClr val="FF0000"/>
                </a:solidFill>
                <a:latin typeface="LM Roman 10"/>
                <a:cs typeface="LM Roman 10"/>
              </a:rPr>
              <a:t>)</a:t>
            </a:r>
            <a:r>
              <a:rPr sz="1982" dirty="0">
                <a:solidFill>
                  <a:srgbClr val="FF0000"/>
                </a:solidFill>
                <a:latin typeface="LM Roman 10"/>
                <a:cs typeface="LM Roman 10"/>
              </a:rPr>
              <a:t>	</a:t>
            </a:r>
            <a:r>
              <a:rPr sz="1883" spc="-20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r>
              <a:rPr sz="1982" spc="-20" dirty="0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sz="1883" spc="-20" dirty="0">
                <a:solidFill>
                  <a:srgbClr val="FF0000"/>
                </a:solidFill>
                <a:latin typeface="Arial"/>
                <a:cs typeface="Arial"/>
              </a:rPr>
              <a:t>006451</a:t>
            </a:r>
            <a:endParaRPr sz="1883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13771" y="3445343"/>
            <a:ext cx="3050237" cy="3291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  <a:tabLst>
                <a:tab pos="2007115" algn="l"/>
              </a:tabLst>
            </a:pPr>
            <a:r>
              <a:rPr sz="1982" spc="-99" dirty="0">
                <a:solidFill>
                  <a:srgbClr val="22373A"/>
                </a:solidFill>
                <a:latin typeface="LM Roman 10"/>
                <a:cs typeface="LM Roman 10"/>
              </a:rPr>
              <a:t>=</a:t>
            </a:r>
            <a:r>
              <a:rPr sz="1982" dirty="0">
                <a:solidFill>
                  <a:srgbClr val="22373A"/>
                </a:solidFill>
                <a:latin typeface="LM Roman 10"/>
                <a:cs typeface="LM Roman 10"/>
              </a:rPr>
              <a:t>	=</a:t>
            </a:r>
            <a:r>
              <a:rPr sz="1982" spc="-139" dirty="0">
                <a:solidFill>
                  <a:srgbClr val="22373A"/>
                </a:solidFill>
                <a:latin typeface="LM Roman 10"/>
                <a:cs typeface="LM Roman 10"/>
              </a:rPr>
              <a:t> </a:t>
            </a:r>
            <a:r>
              <a:rPr sz="1982" spc="-20" dirty="0">
                <a:solidFill>
                  <a:srgbClr val="22373A"/>
                </a:solidFill>
                <a:latin typeface="FreeSans"/>
                <a:cs typeface="FreeSans"/>
              </a:rPr>
              <a:t>−</a:t>
            </a:r>
            <a:r>
              <a:rPr sz="1883" spc="-20" dirty="0">
                <a:solidFill>
                  <a:srgbClr val="22373A"/>
                </a:solidFill>
                <a:latin typeface="Arial"/>
                <a:cs typeface="Arial"/>
              </a:rPr>
              <a:t>2</a:t>
            </a:r>
            <a:r>
              <a:rPr sz="1982" spc="-20" dirty="0">
                <a:solidFill>
                  <a:srgbClr val="22373A"/>
                </a:solidFill>
                <a:latin typeface="Arial"/>
                <a:cs typeface="Arial"/>
              </a:rPr>
              <a:t>.</a:t>
            </a:r>
            <a:r>
              <a:rPr sz="1883" spc="-20" dirty="0">
                <a:solidFill>
                  <a:srgbClr val="22373A"/>
                </a:solidFill>
                <a:latin typeface="Arial"/>
                <a:cs typeface="Arial"/>
              </a:rPr>
              <a:t>757</a:t>
            </a:r>
            <a:endParaRPr sz="1883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41529" y="4004981"/>
            <a:ext cx="5084987" cy="3291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with</a:t>
            </a:r>
            <a:r>
              <a:rPr sz="1883" spc="-1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df </a:t>
            </a:r>
            <a:r>
              <a:rPr sz="1982" dirty="0">
                <a:solidFill>
                  <a:srgbClr val="22373A"/>
                </a:solidFill>
                <a:latin typeface="LM Roman 10"/>
                <a:cs typeface="LM Roman 10"/>
              </a:rPr>
              <a:t>=</a:t>
            </a:r>
            <a:r>
              <a:rPr sz="1982" spc="-109" dirty="0">
                <a:solidFill>
                  <a:srgbClr val="22373A"/>
                </a:solidFill>
                <a:latin typeface="LM Roman 10"/>
                <a:cs typeface="LM Roman 10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155,</a:t>
            </a:r>
            <a:r>
              <a:rPr sz="1883" spc="-1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the one-sided</a:t>
            </a:r>
            <a:r>
              <a:rPr sz="1883" spc="-1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i="1" dirty="0">
                <a:solidFill>
                  <a:srgbClr val="22373A"/>
                </a:solidFill>
                <a:latin typeface="Arial"/>
                <a:cs typeface="Arial"/>
              </a:rPr>
              <a:t>p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-value is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&lt;</a:t>
            </a:r>
            <a:r>
              <a:rPr sz="1982" spc="-1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spc="-20" dirty="0">
                <a:solidFill>
                  <a:srgbClr val="22373A"/>
                </a:solidFill>
                <a:latin typeface="Arial"/>
                <a:cs typeface="Arial"/>
              </a:rPr>
              <a:t>0</a:t>
            </a:r>
            <a:r>
              <a:rPr sz="1982" spc="-20" dirty="0">
                <a:solidFill>
                  <a:srgbClr val="22373A"/>
                </a:solidFill>
                <a:latin typeface="Arial"/>
                <a:cs typeface="Arial"/>
              </a:rPr>
              <a:t>.</a:t>
            </a:r>
            <a:r>
              <a:rPr sz="1883" spc="-20" dirty="0">
                <a:solidFill>
                  <a:srgbClr val="22373A"/>
                </a:solidFill>
                <a:latin typeface="Arial"/>
                <a:cs typeface="Arial"/>
              </a:rPr>
              <a:t>005</a:t>
            </a:r>
            <a:r>
              <a:rPr sz="1982" spc="-20" dirty="0">
                <a:solidFill>
                  <a:srgbClr val="22373A"/>
                </a:solidFill>
                <a:latin typeface="Arial"/>
                <a:cs typeface="Arial"/>
              </a:rPr>
              <a:t>.</a:t>
            </a:r>
            <a:endParaRPr sz="1982">
              <a:latin typeface="Arial"/>
              <a:cs typeface="Arial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2463862" y="4556203"/>
          <a:ext cx="4757815" cy="10091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74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2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72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68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72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68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30278">
                <a:tc>
                  <a:txBody>
                    <a:bodyPr/>
                    <a:lstStyle/>
                    <a:p>
                      <a:pPr marR="70485" algn="r">
                        <a:lnSpc>
                          <a:spcPts val="819"/>
                        </a:lnSpc>
                      </a:pPr>
                      <a:r>
                        <a:rPr sz="170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one</a:t>
                      </a:r>
                      <a:r>
                        <a:rPr sz="1700" spc="-15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spc="-2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tail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22373A"/>
                      </a:solidFill>
                      <a:prstDash val="solid"/>
                    </a:lnR>
                    <a:lnT w="6350">
                      <a:solidFill>
                        <a:srgbClr val="22373A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2230" algn="ctr">
                        <a:lnSpc>
                          <a:spcPts val="819"/>
                        </a:lnSpc>
                      </a:pPr>
                      <a:r>
                        <a:rPr sz="1700" spc="-25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0.1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22373A"/>
                      </a:solidFill>
                      <a:prstDash val="solid"/>
                    </a:lnL>
                    <a:lnT w="6350">
                      <a:solidFill>
                        <a:srgbClr val="22373A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19"/>
                        </a:lnSpc>
                      </a:pPr>
                      <a:r>
                        <a:rPr sz="1700" spc="-2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0.05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22373A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19"/>
                        </a:lnSpc>
                      </a:pPr>
                      <a:r>
                        <a:rPr sz="1700" spc="-1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0.025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22373A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19"/>
                        </a:lnSpc>
                      </a:pPr>
                      <a:r>
                        <a:rPr sz="1700" spc="-2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0.01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22373A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19"/>
                        </a:lnSpc>
                      </a:pPr>
                      <a:r>
                        <a:rPr sz="1700" spc="-10" dirty="0">
                          <a:solidFill>
                            <a:srgbClr val="EB801A"/>
                          </a:solidFill>
                          <a:latin typeface="Arial"/>
                          <a:cs typeface="Arial"/>
                        </a:rPr>
                        <a:t>0.005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22373A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R="70485" algn="r">
                        <a:lnSpc>
                          <a:spcPts val="950"/>
                        </a:lnSpc>
                      </a:pPr>
                      <a:r>
                        <a:rPr sz="170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two</a:t>
                      </a:r>
                      <a:r>
                        <a:rPr sz="1700" spc="-15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spc="-1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tails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22373A"/>
                      </a:solidFill>
                      <a:prstDash val="solid"/>
                    </a:lnR>
                    <a:lnB w="6350">
                      <a:solidFill>
                        <a:srgbClr val="22373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 algn="ctr">
                        <a:lnSpc>
                          <a:spcPts val="950"/>
                        </a:lnSpc>
                      </a:pPr>
                      <a:r>
                        <a:rPr sz="1700" spc="-25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0.2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22373A"/>
                      </a:solidFill>
                      <a:prstDash val="solid"/>
                    </a:lnL>
                    <a:lnB w="6350">
                      <a:solidFill>
                        <a:srgbClr val="22373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</a:pPr>
                      <a:r>
                        <a:rPr sz="1700" spc="-2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0.10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6350">
                      <a:solidFill>
                        <a:srgbClr val="22373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</a:pPr>
                      <a:r>
                        <a:rPr sz="1700" spc="-1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0.050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6350">
                      <a:solidFill>
                        <a:srgbClr val="22373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</a:pPr>
                      <a:r>
                        <a:rPr sz="1700" spc="-2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0.02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6350">
                      <a:solidFill>
                        <a:srgbClr val="22373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</a:pPr>
                      <a:r>
                        <a:rPr sz="1700" spc="-1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0.010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6350">
                      <a:solidFill>
                        <a:srgbClr val="22373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278">
                <a:tc>
                  <a:txBody>
                    <a:bodyPr/>
                    <a:lstStyle/>
                    <a:p>
                      <a:pPr marR="70485" algn="r">
                        <a:lnSpc>
                          <a:spcPts val="819"/>
                        </a:lnSpc>
                      </a:pPr>
                      <a:r>
                        <a:rPr sz="170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df</a:t>
                      </a:r>
                      <a:r>
                        <a:rPr sz="1700" spc="335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spc="-25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150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22373A"/>
                      </a:solidFill>
                      <a:prstDash val="solid"/>
                    </a:lnR>
                    <a:lnT w="6350">
                      <a:solidFill>
                        <a:srgbClr val="22373A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819"/>
                        </a:lnSpc>
                      </a:pPr>
                      <a:r>
                        <a:rPr sz="1700" spc="-2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1.29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22373A"/>
                      </a:solidFill>
                      <a:prstDash val="solid"/>
                    </a:lnL>
                    <a:lnT w="6350">
                      <a:solidFill>
                        <a:srgbClr val="22373A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19"/>
                        </a:lnSpc>
                      </a:pPr>
                      <a:r>
                        <a:rPr sz="1700" spc="-2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1.66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22373A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9690" algn="ctr">
                        <a:lnSpc>
                          <a:spcPts val="819"/>
                        </a:lnSpc>
                      </a:pPr>
                      <a:r>
                        <a:rPr sz="1700" spc="-2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1.98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22373A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19"/>
                        </a:lnSpc>
                      </a:pPr>
                      <a:r>
                        <a:rPr sz="1700" spc="-2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2.35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22373A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9690" algn="ctr">
                        <a:lnSpc>
                          <a:spcPts val="819"/>
                        </a:lnSpc>
                      </a:pPr>
                      <a:r>
                        <a:rPr sz="1700" spc="-2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2.61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22373A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R="70485" algn="r">
                        <a:lnSpc>
                          <a:spcPts val="950"/>
                        </a:lnSpc>
                      </a:pPr>
                      <a:r>
                        <a:rPr sz="1700" spc="-25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200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22373A"/>
                      </a:solidFill>
                      <a:prstDash val="solid"/>
                    </a:lnR>
                    <a:lnB w="6350">
                      <a:solidFill>
                        <a:srgbClr val="22373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950"/>
                        </a:lnSpc>
                      </a:pPr>
                      <a:r>
                        <a:rPr sz="1700" spc="-2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1.29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22373A"/>
                      </a:solidFill>
                      <a:prstDash val="solid"/>
                    </a:lnL>
                    <a:lnB w="6350">
                      <a:solidFill>
                        <a:srgbClr val="22373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</a:pPr>
                      <a:r>
                        <a:rPr sz="1700" spc="-2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1.65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6350">
                      <a:solidFill>
                        <a:srgbClr val="22373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 algn="ctr">
                        <a:lnSpc>
                          <a:spcPts val="950"/>
                        </a:lnSpc>
                      </a:pPr>
                      <a:r>
                        <a:rPr sz="1700" spc="-2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1.97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6350">
                      <a:solidFill>
                        <a:srgbClr val="22373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</a:pPr>
                      <a:r>
                        <a:rPr sz="1700" spc="-2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2.35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6350">
                      <a:solidFill>
                        <a:srgbClr val="22373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 algn="ctr">
                        <a:lnSpc>
                          <a:spcPts val="950"/>
                        </a:lnSpc>
                      </a:pPr>
                      <a:r>
                        <a:rPr sz="1700" spc="-2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2.60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6350">
                      <a:solidFill>
                        <a:srgbClr val="22373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object 14"/>
          <p:cNvSpPr txBox="1"/>
          <p:nvPr/>
        </p:nvSpPr>
        <p:spPr>
          <a:xfrm>
            <a:off x="692411" y="5696014"/>
            <a:ext cx="7572740" cy="775105"/>
          </a:xfrm>
          <a:prstGeom prst="rect">
            <a:avLst/>
          </a:prstGeom>
        </p:spPr>
        <p:txBody>
          <a:bodyPr vert="horz" wrap="square" lIns="0" tIns="25167" rIns="0" bIns="0" rtlCol="0">
            <a:spAutoFit/>
          </a:bodyPr>
          <a:lstStyle/>
          <a:p>
            <a:pPr marL="25168" marR="10067">
              <a:lnSpc>
                <a:spcPct val="136700"/>
              </a:lnSpc>
              <a:spcBef>
                <a:spcPts val="198"/>
              </a:spcBef>
            </a:pP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Conclusion:</a:t>
            </a:r>
            <a:r>
              <a:rPr sz="1883" spc="7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Customers</a:t>
            </a:r>
            <a:r>
              <a:rPr sz="1883" spc="-4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of</a:t>
            </a:r>
            <a:r>
              <a:rPr sz="1883" spc="-4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this</a:t>
            </a:r>
            <a:r>
              <a:rPr sz="1883" spc="-4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restaurant</a:t>
            </a:r>
            <a:r>
              <a:rPr sz="1883" spc="-5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gave</a:t>
            </a:r>
            <a:r>
              <a:rPr sz="1883" spc="-4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less</a:t>
            </a:r>
            <a:r>
              <a:rPr sz="1883" spc="-4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than</a:t>
            </a:r>
            <a:r>
              <a:rPr sz="1883" spc="-4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20%</a:t>
            </a:r>
            <a:r>
              <a:rPr sz="1883" spc="-4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the</a:t>
            </a:r>
            <a:r>
              <a:rPr sz="1883" spc="-4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bill</a:t>
            </a:r>
            <a:r>
              <a:rPr sz="1883" spc="-4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spc="-50" dirty="0">
                <a:solidFill>
                  <a:srgbClr val="22373A"/>
                </a:solidFill>
                <a:latin typeface="Arial"/>
                <a:cs typeface="Arial"/>
              </a:rPr>
              <a:t>as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tips</a:t>
            </a:r>
            <a:r>
              <a:rPr sz="1883" spc="-3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on</a:t>
            </a:r>
            <a:r>
              <a:rPr sz="1883" spc="-20" dirty="0">
                <a:solidFill>
                  <a:srgbClr val="22373A"/>
                </a:solidFill>
                <a:latin typeface="Arial"/>
                <a:cs typeface="Arial"/>
              </a:rPr>
              <a:t> average.</a:t>
            </a:r>
            <a:endParaRPr sz="1883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674342" y="6333881"/>
            <a:ext cx="262995" cy="25533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1486" spc="-50" dirty="0">
                <a:solidFill>
                  <a:srgbClr val="22373A"/>
                </a:solidFill>
                <a:latin typeface="Arial"/>
                <a:cs typeface="Arial"/>
              </a:rPr>
              <a:t>21</a:t>
            </a:r>
            <a:endParaRPr sz="1486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1408" y="278026"/>
            <a:ext cx="12570946" cy="527390"/>
          </a:xfrm>
          <a:prstGeom prst="rect">
            <a:avLst/>
          </a:prstGeom>
        </p:spPr>
        <p:txBody>
          <a:bodyPr vert="horz" wrap="square" lIns="0" tIns="33975" rIns="0" bIns="0" rtlCol="0" anchor="ctr">
            <a:spAutoFit/>
          </a:bodyPr>
          <a:lstStyle/>
          <a:p>
            <a:pPr marL="75503">
              <a:spcBef>
                <a:spcPts val="268"/>
              </a:spcBef>
            </a:pPr>
            <a:r>
              <a:rPr sz="3600" dirty="0"/>
              <a:t>How</a:t>
            </a:r>
            <a:r>
              <a:rPr sz="3600" spc="109" dirty="0"/>
              <a:t> </a:t>
            </a:r>
            <a:r>
              <a:rPr sz="3600" dirty="0"/>
              <a:t>to</a:t>
            </a:r>
            <a:r>
              <a:rPr sz="3600" spc="119" dirty="0"/>
              <a:t> </a:t>
            </a:r>
            <a:r>
              <a:rPr sz="3600" dirty="0"/>
              <a:t>Read</a:t>
            </a:r>
            <a:r>
              <a:rPr sz="3600" spc="109" dirty="0"/>
              <a:t> </a:t>
            </a:r>
            <a:r>
              <a:rPr sz="3600" dirty="0"/>
              <a:t>R</a:t>
            </a:r>
            <a:r>
              <a:rPr sz="3600" spc="119" dirty="0"/>
              <a:t> </a:t>
            </a:r>
            <a:r>
              <a:rPr sz="3600" dirty="0"/>
              <a:t>Outputs</a:t>
            </a:r>
            <a:r>
              <a:rPr sz="3600" spc="109" dirty="0"/>
              <a:t> </a:t>
            </a:r>
            <a:r>
              <a:rPr sz="3600" dirty="0"/>
              <a:t>for</a:t>
            </a:r>
            <a:r>
              <a:rPr sz="3600" spc="119" dirty="0"/>
              <a:t> </a:t>
            </a:r>
            <a:r>
              <a:rPr sz="3600" spc="-20" dirty="0"/>
              <a:t>Regression?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750" b="0" i="0">
                <a:solidFill>
                  <a:srgbClr val="22373A"/>
                </a:solidFill>
                <a:latin typeface="Arial"/>
                <a:cs typeface="Arial"/>
              </a:defRPr>
            </a:lvl1pPr>
          </a:lstStyle>
          <a:p>
            <a:pPr marL="91440">
              <a:spcBef>
                <a:spcPts val="70"/>
              </a:spcBef>
            </a:pPr>
            <a:fld id="{81D60167-4931-47E6-BA6A-407CBD079E47}" type="slidenum">
              <a:rPr lang="en-US" spc="-50" smtClean="0"/>
              <a:pPr marL="91440">
                <a:spcBef>
                  <a:spcPts val="70"/>
                </a:spcBef>
              </a:pPr>
              <a:t>29</a:t>
            </a:fld>
            <a:endParaRPr spc="-50" dirty="0"/>
          </a:p>
        </p:txBody>
      </p:sp>
      <p:sp>
        <p:nvSpPr>
          <p:cNvPr id="3" name="object 3"/>
          <p:cNvSpPr/>
          <p:nvPr/>
        </p:nvSpPr>
        <p:spPr>
          <a:xfrm>
            <a:off x="1981588" y="4873130"/>
            <a:ext cx="229019" cy="0"/>
          </a:xfrm>
          <a:custGeom>
            <a:avLst/>
            <a:gdLst/>
            <a:ahLst/>
            <a:cxnLst/>
            <a:rect l="l" t="t" r="r" b="b"/>
            <a:pathLst>
              <a:path w="115569">
                <a:moveTo>
                  <a:pt x="0" y="0"/>
                </a:moveTo>
                <a:lnTo>
                  <a:pt x="115328" y="0"/>
                </a:lnTo>
              </a:path>
            </a:pathLst>
          </a:custGeom>
          <a:ln w="7759">
            <a:solidFill>
              <a:srgbClr val="22373A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" name="object 4"/>
          <p:cNvSpPr/>
          <p:nvPr/>
        </p:nvSpPr>
        <p:spPr>
          <a:xfrm>
            <a:off x="2814968" y="4891049"/>
            <a:ext cx="794018" cy="0"/>
          </a:xfrm>
          <a:custGeom>
            <a:avLst/>
            <a:gdLst/>
            <a:ahLst/>
            <a:cxnLst/>
            <a:rect l="l" t="t" r="r" b="b"/>
            <a:pathLst>
              <a:path w="400685">
                <a:moveTo>
                  <a:pt x="0" y="0"/>
                </a:moveTo>
                <a:lnTo>
                  <a:pt x="400532" y="0"/>
                </a:lnTo>
              </a:path>
            </a:pathLst>
          </a:custGeom>
          <a:ln w="7759">
            <a:solidFill>
              <a:srgbClr val="22373A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5" name="object 5"/>
          <p:cNvSpPr txBox="1"/>
          <p:nvPr/>
        </p:nvSpPr>
        <p:spPr>
          <a:xfrm>
            <a:off x="541408" y="1018314"/>
            <a:ext cx="7931369" cy="5008636"/>
          </a:xfrm>
          <a:prstGeom prst="rect">
            <a:avLst/>
          </a:prstGeom>
        </p:spPr>
        <p:txBody>
          <a:bodyPr vert="horz" wrap="square" lIns="0" tIns="25167" rIns="0" bIns="0" rtlCol="0">
            <a:spAutoFit/>
          </a:bodyPr>
          <a:lstStyle/>
          <a:p>
            <a:pPr marL="176173" marR="986570">
              <a:lnSpc>
                <a:spcPct val="116700"/>
              </a:lnSpc>
              <a:spcBef>
                <a:spcPts val="198"/>
              </a:spcBef>
            </a:pPr>
            <a:r>
              <a:rPr sz="1784" dirty="0">
                <a:solidFill>
                  <a:srgbClr val="0000FF"/>
                </a:solidFill>
                <a:latin typeface="LM Mono 10"/>
                <a:cs typeface="LM Mono 10"/>
              </a:rPr>
              <a:t>Residual</a:t>
            </a:r>
            <a:r>
              <a:rPr sz="1784" spc="-59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784" dirty="0">
                <a:solidFill>
                  <a:srgbClr val="0000FF"/>
                </a:solidFill>
                <a:latin typeface="LM Mono 10"/>
                <a:cs typeface="LM Mono 10"/>
              </a:rPr>
              <a:t>standard</a:t>
            </a:r>
            <a:r>
              <a:rPr sz="1784" spc="-59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784" dirty="0">
                <a:solidFill>
                  <a:srgbClr val="0000FF"/>
                </a:solidFill>
                <a:latin typeface="LM Mono 10"/>
                <a:cs typeface="LM Mono 10"/>
              </a:rPr>
              <a:t>error:</a:t>
            </a:r>
            <a:r>
              <a:rPr sz="1784" spc="-59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784" dirty="0">
                <a:solidFill>
                  <a:srgbClr val="0000FF"/>
                </a:solidFill>
                <a:latin typeface="LM Mono 10"/>
                <a:cs typeface="LM Mono 10"/>
              </a:rPr>
              <a:t>0.9795</a:t>
            </a:r>
            <a:r>
              <a:rPr sz="1784" spc="-59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784" dirty="0">
                <a:solidFill>
                  <a:srgbClr val="0000FF"/>
                </a:solidFill>
                <a:latin typeface="LM Mono 10"/>
                <a:cs typeface="LM Mono 10"/>
              </a:rPr>
              <a:t>on</a:t>
            </a:r>
            <a:r>
              <a:rPr sz="1784" spc="-59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784" dirty="0">
                <a:solidFill>
                  <a:srgbClr val="0000FF"/>
                </a:solidFill>
                <a:latin typeface="LM Mono 10"/>
                <a:cs typeface="LM Mono 10"/>
              </a:rPr>
              <a:t>155</a:t>
            </a:r>
            <a:r>
              <a:rPr sz="1784" spc="-59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784" dirty="0">
                <a:solidFill>
                  <a:srgbClr val="0000FF"/>
                </a:solidFill>
                <a:latin typeface="LM Mono 10"/>
                <a:cs typeface="LM Mono 10"/>
              </a:rPr>
              <a:t>degrees</a:t>
            </a:r>
            <a:r>
              <a:rPr sz="1784" spc="-59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784" dirty="0">
                <a:solidFill>
                  <a:srgbClr val="0000FF"/>
                </a:solidFill>
                <a:latin typeface="LM Mono 10"/>
                <a:cs typeface="LM Mono 10"/>
              </a:rPr>
              <a:t>of</a:t>
            </a:r>
            <a:r>
              <a:rPr sz="1784" spc="-59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784" spc="-20" dirty="0">
                <a:solidFill>
                  <a:srgbClr val="0000FF"/>
                </a:solidFill>
                <a:latin typeface="LM Mono 10"/>
                <a:cs typeface="LM Mono 10"/>
              </a:rPr>
              <a:t>freedom </a:t>
            </a:r>
            <a:r>
              <a:rPr sz="1784" dirty="0">
                <a:solidFill>
                  <a:srgbClr val="0000FF"/>
                </a:solidFill>
                <a:latin typeface="LM Mono 10"/>
                <a:cs typeface="LM Mono 10"/>
              </a:rPr>
              <a:t>Multiple</a:t>
            </a:r>
            <a:r>
              <a:rPr sz="1784" spc="-69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784" spc="-20" dirty="0">
                <a:solidFill>
                  <a:srgbClr val="0000FF"/>
                </a:solidFill>
                <a:latin typeface="LM Mono 10"/>
                <a:cs typeface="LM Mono 10"/>
              </a:rPr>
              <a:t>R-</a:t>
            </a:r>
            <a:r>
              <a:rPr sz="1784" dirty="0">
                <a:solidFill>
                  <a:srgbClr val="0000FF"/>
                </a:solidFill>
                <a:latin typeface="LM Mono 10"/>
                <a:cs typeface="LM Mono 10"/>
              </a:rPr>
              <a:t>squared:</a:t>
            </a:r>
            <a:r>
              <a:rPr sz="1784" spc="822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784" dirty="0">
                <a:solidFill>
                  <a:srgbClr val="0000FF"/>
                </a:solidFill>
                <a:latin typeface="LM Mono 10"/>
                <a:cs typeface="LM Mono 10"/>
              </a:rPr>
              <a:t>0.8373,Adjusted</a:t>
            </a:r>
            <a:r>
              <a:rPr sz="1784" spc="-59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784" spc="-20" dirty="0">
                <a:solidFill>
                  <a:srgbClr val="0000FF"/>
                </a:solidFill>
                <a:latin typeface="LM Mono 10"/>
                <a:cs typeface="LM Mono 10"/>
              </a:rPr>
              <a:t>R-</a:t>
            </a:r>
            <a:r>
              <a:rPr sz="1784" dirty="0">
                <a:solidFill>
                  <a:srgbClr val="0000FF"/>
                </a:solidFill>
                <a:latin typeface="LM Mono 10"/>
                <a:cs typeface="LM Mono 10"/>
              </a:rPr>
              <a:t>squared:</a:t>
            </a:r>
            <a:r>
              <a:rPr sz="1784" spc="822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784" spc="-20" dirty="0">
                <a:solidFill>
                  <a:srgbClr val="0000FF"/>
                </a:solidFill>
                <a:latin typeface="LM Mono 10"/>
                <a:cs typeface="LM Mono 10"/>
              </a:rPr>
              <a:t>0.8363</a:t>
            </a:r>
            <a:endParaRPr sz="1784">
              <a:latin typeface="LM Mono 10"/>
              <a:cs typeface="LM Mono 10"/>
            </a:endParaRPr>
          </a:p>
          <a:p>
            <a:pPr marL="176173">
              <a:spcBef>
                <a:spcPts val="357"/>
              </a:spcBef>
            </a:pPr>
            <a:r>
              <a:rPr sz="1784" spc="-20" dirty="0">
                <a:solidFill>
                  <a:srgbClr val="0000FF"/>
                </a:solidFill>
                <a:latin typeface="LM Mono 10"/>
                <a:cs typeface="LM Mono 10"/>
              </a:rPr>
              <a:t>F-</a:t>
            </a:r>
            <a:r>
              <a:rPr sz="1784" dirty="0">
                <a:solidFill>
                  <a:srgbClr val="0000FF"/>
                </a:solidFill>
                <a:latin typeface="LM Mono 10"/>
                <a:cs typeface="LM Mono 10"/>
              </a:rPr>
              <a:t>statistic:</a:t>
            </a:r>
            <a:r>
              <a:rPr sz="1784" spc="-40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784" dirty="0">
                <a:solidFill>
                  <a:srgbClr val="0000FF"/>
                </a:solidFill>
                <a:latin typeface="LM Mono 10"/>
                <a:cs typeface="LM Mono 10"/>
              </a:rPr>
              <a:t>797.9</a:t>
            </a:r>
            <a:r>
              <a:rPr sz="1784" spc="-30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784" dirty="0">
                <a:solidFill>
                  <a:srgbClr val="0000FF"/>
                </a:solidFill>
                <a:latin typeface="LM Mono 10"/>
                <a:cs typeface="LM Mono 10"/>
              </a:rPr>
              <a:t>on</a:t>
            </a:r>
            <a:r>
              <a:rPr sz="1784" spc="-30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784" dirty="0">
                <a:solidFill>
                  <a:srgbClr val="0000FF"/>
                </a:solidFill>
                <a:latin typeface="LM Mono 10"/>
                <a:cs typeface="LM Mono 10"/>
              </a:rPr>
              <a:t>1</a:t>
            </a:r>
            <a:r>
              <a:rPr sz="1784" spc="-40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784" dirty="0">
                <a:solidFill>
                  <a:srgbClr val="0000FF"/>
                </a:solidFill>
                <a:latin typeface="LM Mono 10"/>
                <a:cs typeface="LM Mono 10"/>
              </a:rPr>
              <a:t>and</a:t>
            </a:r>
            <a:r>
              <a:rPr sz="1784" spc="-30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784" dirty="0">
                <a:solidFill>
                  <a:srgbClr val="0000FF"/>
                </a:solidFill>
                <a:latin typeface="LM Mono 10"/>
                <a:cs typeface="LM Mono 10"/>
              </a:rPr>
              <a:t>155</a:t>
            </a:r>
            <a:r>
              <a:rPr sz="1784" spc="-30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784" dirty="0">
                <a:solidFill>
                  <a:srgbClr val="0000FF"/>
                </a:solidFill>
                <a:latin typeface="LM Mono 10"/>
                <a:cs typeface="LM Mono 10"/>
              </a:rPr>
              <a:t>DF,</a:t>
            </a:r>
            <a:r>
              <a:rPr sz="1784" spc="882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784" spc="-20" dirty="0">
                <a:solidFill>
                  <a:srgbClr val="0000FF"/>
                </a:solidFill>
                <a:latin typeface="LM Mono 10"/>
                <a:cs typeface="LM Mono 10"/>
              </a:rPr>
              <a:t>p-</a:t>
            </a:r>
            <a:r>
              <a:rPr sz="1784" dirty="0">
                <a:solidFill>
                  <a:srgbClr val="0000FF"/>
                </a:solidFill>
                <a:latin typeface="LM Mono 10"/>
                <a:cs typeface="LM Mono 10"/>
              </a:rPr>
              <a:t>value:</a:t>
            </a:r>
            <a:r>
              <a:rPr sz="1784" spc="-30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784" dirty="0">
                <a:solidFill>
                  <a:srgbClr val="0000FF"/>
                </a:solidFill>
                <a:latin typeface="LM Mono 10"/>
                <a:cs typeface="LM Mono 10"/>
              </a:rPr>
              <a:t>&lt;</a:t>
            </a:r>
            <a:r>
              <a:rPr sz="1784" spc="-30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784" spc="-20" dirty="0">
                <a:solidFill>
                  <a:srgbClr val="0000FF"/>
                </a:solidFill>
                <a:latin typeface="LM Mono 10"/>
                <a:cs typeface="LM Mono 10"/>
              </a:rPr>
              <a:t>2.2e-</a:t>
            </a:r>
            <a:r>
              <a:rPr sz="1784" spc="-50" dirty="0">
                <a:solidFill>
                  <a:srgbClr val="0000FF"/>
                </a:solidFill>
                <a:latin typeface="LM Mono 10"/>
                <a:cs typeface="LM Mono 10"/>
              </a:rPr>
              <a:t>16</a:t>
            </a:r>
            <a:endParaRPr sz="1784">
              <a:latin typeface="LM Mono 10"/>
              <a:cs typeface="LM Mono 10"/>
            </a:endParaRPr>
          </a:p>
          <a:p>
            <a:pPr>
              <a:spcBef>
                <a:spcPts val="1813"/>
              </a:spcBef>
            </a:pPr>
            <a:endParaRPr sz="1784">
              <a:latin typeface="LM Mono 10"/>
              <a:cs typeface="LM Mono 10"/>
            </a:endParaRPr>
          </a:p>
          <a:p>
            <a:pPr marL="722310" indent="-269293">
              <a:buClr>
                <a:srgbClr val="22373A"/>
              </a:buClr>
              <a:buSzPct val="111111"/>
              <a:buFont typeface="Arial"/>
              <a:buChar char="•"/>
              <a:tabLst>
                <a:tab pos="722310" algn="l"/>
              </a:tabLst>
            </a:pPr>
            <a:r>
              <a:rPr sz="1784" dirty="0">
                <a:solidFill>
                  <a:srgbClr val="0000FF"/>
                </a:solidFill>
                <a:latin typeface="LM Mono 10"/>
                <a:cs typeface="LM Mono 10"/>
              </a:rPr>
              <a:t>Residual</a:t>
            </a:r>
            <a:r>
              <a:rPr sz="1784" spc="-59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784" dirty="0">
                <a:solidFill>
                  <a:srgbClr val="0000FF"/>
                </a:solidFill>
                <a:latin typeface="LM Mono 10"/>
                <a:cs typeface="LM Mono 10"/>
              </a:rPr>
              <a:t>standard</a:t>
            </a:r>
            <a:r>
              <a:rPr sz="1784" spc="-59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784" dirty="0">
                <a:solidFill>
                  <a:srgbClr val="0000FF"/>
                </a:solidFill>
                <a:latin typeface="LM Mono 10"/>
                <a:cs typeface="LM Mono 10"/>
              </a:rPr>
              <a:t>error:</a:t>
            </a:r>
            <a:r>
              <a:rPr sz="1784" spc="-59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784" dirty="0">
                <a:solidFill>
                  <a:srgbClr val="0000FF"/>
                </a:solidFill>
                <a:latin typeface="LM Mono 10"/>
                <a:cs typeface="LM Mono 10"/>
              </a:rPr>
              <a:t>0.9795</a:t>
            </a:r>
            <a:r>
              <a:rPr sz="1784" spc="-59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784" dirty="0">
                <a:solidFill>
                  <a:srgbClr val="0000FF"/>
                </a:solidFill>
                <a:latin typeface="LM Mono 10"/>
                <a:cs typeface="LM Mono 10"/>
              </a:rPr>
              <a:t>on</a:t>
            </a:r>
            <a:r>
              <a:rPr sz="1784" spc="-59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784" dirty="0">
                <a:solidFill>
                  <a:srgbClr val="0000FF"/>
                </a:solidFill>
                <a:latin typeface="LM Mono 10"/>
                <a:cs typeface="LM Mono 10"/>
              </a:rPr>
              <a:t>155</a:t>
            </a:r>
            <a:r>
              <a:rPr sz="1784" spc="-59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784" dirty="0">
                <a:solidFill>
                  <a:srgbClr val="0000FF"/>
                </a:solidFill>
                <a:latin typeface="LM Mono 10"/>
                <a:cs typeface="LM Mono 10"/>
              </a:rPr>
              <a:t>degrees</a:t>
            </a:r>
            <a:r>
              <a:rPr sz="1784" spc="-59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784" dirty="0">
                <a:solidFill>
                  <a:srgbClr val="0000FF"/>
                </a:solidFill>
                <a:latin typeface="LM Mono 10"/>
                <a:cs typeface="LM Mono 10"/>
              </a:rPr>
              <a:t>of</a:t>
            </a:r>
            <a:r>
              <a:rPr sz="1784" spc="-59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784" spc="-20" dirty="0">
                <a:solidFill>
                  <a:srgbClr val="0000FF"/>
                </a:solidFill>
                <a:latin typeface="LM Mono 10"/>
                <a:cs typeface="LM Mono 10"/>
              </a:rPr>
              <a:t>freedom</a:t>
            </a:r>
            <a:endParaRPr sz="1784">
              <a:latin typeface="LM Mono 10"/>
              <a:cs typeface="LM Mono 10"/>
            </a:endParaRPr>
          </a:p>
          <a:p>
            <a:pPr marL="724827" marR="1634635">
              <a:lnSpc>
                <a:spcPct val="118000"/>
              </a:lnSpc>
              <a:spcBef>
                <a:spcPts val="79"/>
              </a:spcBef>
            </a:pP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This</a:t>
            </a:r>
            <a:r>
              <a:rPr sz="1982" spc="12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gives</a:t>
            </a:r>
            <a:r>
              <a:rPr sz="1982" spc="12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the</a:t>
            </a:r>
            <a:r>
              <a:rPr sz="1982" spc="13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estimate</a:t>
            </a:r>
            <a:r>
              <a:rPr sz="1982" spc="12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i="1" dirty="0">
                <a:solidFill>
                  <a:srgbClr val="22373A"/>
                </a:solidFill>
                <a:latin typeface="Arial"/>
                <a:cs typeface="Arial"/>
              </a:rPr>
              <a:t>s</a:t>
            </a:r>
            <a:r>
              <a:rPr sz="2229" i="1" baseline="-11111" dirty="0">
                <a:solidFill>
                  <a:srgbClr val="22373A"/>
                </a:solidFill>
                <a:latin typeface="Arial"/>
                <a:cs typeface="Arial"/>
              </a:rPr>
              <a:t>e</a:t>
            </a:r>
            <a:r>
              <a:rPr sz="2229" i="1" spc="711" baseline="-11111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of</a:t>
            </a:r>
            <a:r>
              <a:rPr sz="1982" spc="13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2180" dirty="0">
                <a:solidFill>
                  <a:srgbClr val="22373A"/>
                </a:solidFill>
                <a:latin typeface="Arial"/>
                <a:cs typeface="Arial"/>
              </a:rPr>
              <a:t>σ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,</a:t>
            </a:r>
            <a:r>
              <a:rPr sz="1982" spc="12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which</a:t>
            </a:r>
            <a:r>
              <a:rPr sz="1982" spc="13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is</a:t>
            </a:r>
            <a:r>
              <a:rPr sz="1982" spc="12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spc="-20" dirty="0">
                <a:solidFill>
                  <a:srgbClr val="22373A"/>
                </a:solidFill>
                <a:latin typeface="Arial"/>
                <a:cs typeface="Arial"/>
              </a:rPr>
              <a:t>0.9795.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df</a:t>
            </a:r>
            <a:r>
              <a:rPr sz="1982" spc="4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2180" dirty="0">
                <a:solidFill>
                  <a:srgbClr val="22373A"/>
                </a:solidFill>
                <a:latin typeface="LM Roman 10"/>
                <a:cs typeface="LM Roman 10"/>
              </a:rPr>
              <a:t>=</a:t>
            </a:r>
            <a:r>
              <a:rPr sz="2180" spc="-99" dirty="0">
                <a:solidFill>
                  <a:srgbClr val="22373A"/>
                </a:solidFill>
                <a:latin typeface="LM Roman 10"/>
                <a:cs typeface="LM Roman 10"/>
              </a:rPr>
              <a:t> </a:t>
            </a:r>
            <a:r>
              <a:rPr sz="1982" i="1" dirty="0">
                <a:solidFill>
                  <a:srgbClr val="22373A"/>
                </a:solidFill>
                <a:latin typeface="Arial"/>
                <a:cs typeface="Arial"/>
              </a:rPr>
              <a:t>n</a:t>
            </a:r>
            <a:r>
              <a:rPr sz="1982" i="1" spc="1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2180" spc="99" dirty="0">
                <a:solidFill>
                  <a:srgbClr val="22373A"/>
                </a:solidFill>
                <a:latin typeface="FreeSans"/>
                <a:cs typeface="FreeSans"/>
              </a:rPr>
              <a:t>−</a:t>
            </a:r>
            <a:r>
              <a:rPr sz="2180" spc="-40" dirty="0">
                <a:solidFill>
                  <a:srgbClr val="22373A"/>
                </a:solidFill>
                <a:latin typeface="FreeSans"/>
                <a:cs typeface="FreeSans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2</a:t>
            </a:r>
            <a:r>
              <a:rPr sz="1982" spc="7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2180" dirty="0">
                <a:solidFill>
                  <a:srgbClr val="22373A"/>
                </a:solidFill>
                <a:latin typeface="LM Roman 10"/>
                <a:cs typeface="LM Roman 10"/>
              </a:rPr>
              <a:t>=</a:t>
            </a:r>
            <a:r>
              <a:rPr sz="2180" spc="-99" dirty="0">
                <a:solidFill>
                  <a:srgbClr val="22373A"/>
                </a:solidFill>
                <a:latin typeface="LM Roman 10"/>
                <a:cs typeface="LM Roman 10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157</a:t>
            </a:r>
            <a:r>
              <a:rPr sz="1982" spc="-5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2180" spc="99" dirty="0">
                <a:solidFill>
                  <a:srgbClr val="22373A"/>
                </a:solidFill>
                <a:latin typeface="FreeSans"/>
                <a:cs typeface="FreeSans"/>
              </a:rPr>
              <a:t>−</a:t>
            </a:r>
            <a:r>
              <a:rPr sz="2180" spc="-40" dirty="0">
                <a:solidFill>
                  <a:srgbClr val="22373A"/>
                </a:solidFill>
                <a:latin typeface="FreeSans"/>
                <a:cs typeface="FreeSans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2</a:t>
            </a:r>
            <a:r>
              <a:rPr sz="1982" spc="7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2180" dirty="0">
                <a:solidFill>
                  <a:srgbClr val="22373A"/>
                </a:solidFill>
                <a:latin typeface="LM Roman 10"/>
                <a:cs typeface="LM Roman 10"/>
              </a:rPr>
              <a:t>=</a:t>
            </a:r>
            <a:r>
              <a:rPr sz="2180" spc="-99" dirty="0">
                <a:solidFill>
                  <a:srgbClr val="22373A"/>
                </a:solidFill>
                <a:latin typeface="LM Roman 10"/>
                <a:cs typeface="LM Roman 10"/>
              </a:rPr>
              <a:t> </a:t>
            </a:r>
            <a:r>
              <a:rPr sz="1982" spc="-50" dirty="0">
                <a:solidFill>
                  <a:srgbClr val="22373A"/>
                </a:solidFill>
                <a:latin typeface="Arial"/>
                <a:cs typeface="Arial"/>
              </a:rPr>
              <a:t>155</a:t>
            </a:r>
            <a:endParaRPr sz="1982">
              <a:latin typeface="Arial"/>
              <a:cs typeface="Arial"/>
            </a:endParaRPr>
          </a:p>
          <a:p>
            <a:pPr marL="721051" marR="606539" indent="-269293">
              <a:lnSpc>
                <a:spcPts val="3091"/>
              </a:lnSpc>
              <a:spcBef>
                <a:spcPts val="337"/>
              </a:spcBef>
              <a:buClr>
                <a:srgbClr val="22373A"/>
              </a:buClr>
              <a:buFont typeface="Arial"/>
              <a:buChar char="•"/>
              <a:tabLst>
                <a:tab pos="724827" algn="l"/>
              </a:tabLst>
            </a:pPr>
            <a:r>
              <a:rPr sz="1982" dirty="0">
                <a:solidFill>
                  <a:srgbClr val="0000FF"/>
                </a:solidFill>
                <a:latin typeface="LM Mono 10"/>
                <a:cs typeface="LM Mono 10"/>
              </a:rPr>
              <a:t>Multiple</a:t>
            </a:r>
            <a:r>
              <a:rPr sz="1982" spc="40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982" spc="-20" dirty="0">
                <a:solidFill>
                  <a:srgbClr val="0000FF"/>
                </a:solidFill>
                <a:latin typeface="LM Mono 10"/>
                <a:cs typeface="LM Mono 10"/>
              </a:rPr>
              <a:t>R-</a:t>
            </a:r>
            <a:r>
              <a:rPr sz="1982" dirty="0">
                <a:solidFill>
                  <a:srgbClr val="0000FF"/>
                </a:solidFill>
                <a:latin typeface="LM Mono 10"/>
                <a:cs typeface="LM Mono 10"/>
              </a:rPr>
              <a:t>squared:</a:t>
            </a:r>
            <a:r>
              <a:rPr sz="1982" spc="40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982" spc="-20" dirty="0">
                <a:solidFill>
                  <a:srgbClr val="0000FF"/>
                </a:solidFill>
                <a:latin typeface="LM Mono 10"/>
                <a:cs typeface="LM Mono 10"/>
              </a:rPr>
              <a:t>0.8373</a:t>
            </a:r>
            <a:r>
              <a:rPr sz="1982" spc="-454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gives</a:t>
            </a:r>
            <a:r>
              <a:rPr sz="1982" spc="5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i="1" dirty="0">
                <a:solidFill>
                  <a:srgbClr val="22373A"/>
                </a:solidFill>
                <a:latin typeface="Arial"/>
                <a:cs typeface="Arial"/>
              </a:rPr>
              <a:t>r</a:t>
            </a:r>
            <a:r>
              <a:rPr sz="1982" i="1" spc="-367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2229" baseline="29629" dirty="0">
                <a:solidFill>
                  <a:srgbClr val="22373A"/>
                </a:solidFill>
                <a:latin typeface="Arial"/>
                <a:cs typeface="Arial"/>
              </a:rPr>
              <a:t>2</a:t>
            </a:r>
            <a:r>
              <a:rPr sz="2229" spc="476" baseline="2962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2180" dirty="0">
                <a:solidFill>
                  <a:srgbClr val="22373A"/>
                </a:solidFill>
                <a:latin typeface="LM Roman 10"/>
                <a:cs typeface="LM Roman 10"/>
              </a:rPr>
              <a:t>=</a:t>
            </a:r>
            <a:r>
              <a:rPr sz="2180" spc="-99" dirty="0">
                <a:solidFill>
                  <a:srgbClr val="22373A"/>
                </a:solidFill>
                <a:latin typeface="LM Roman 10"/>
                <a:cs typeface="LM Roman 10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0</a:t>
            </a:r>
            <a:r>
              <a:rPr sz="2180" dirty="0">
                <a:solidFill>
                  <a:srgbClr val="22373A"/>
                </a:solidFill>
                <a:latin typeface="Arial"/>
                <a:cs typeface="Arial"/>
              </a:rPr>
              <a:t>.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8373,</a:t>
            </a:r>
            <a:r>
              <a:rPr sz="1982" spc="5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Bill</a:t>
            </a:r>
            <a:r>
              <a:rPr sz="1982" spc="5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spc="-40" dirty="0">
                <a:solidFill>
                  <a:srgbClr val="22373A"/>
                </a:solidFill>
                <a:latin typeface="Arial"/>
                <a:cs typeface="Arial"/>
              </a:rPr>
              <a:t>size 	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explained</a:t>
            </a:r>
            <a:r>
              <a:rPr sz="1982" spc="18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83.73%</a:t>
            </a:r>
            <a:r>
              <a:rPr sz="1982" spc="19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of</a:t>
            </a:r>
            <a:r>
              <a:rPr sz="1982" spc="19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the</a:t>
            </a:r>
            <a:r>
              <a:rPr sz="1982" spc="19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variation</a:t>
            </a:r>
            <a:r>
              <a:rPr sz="1982" spc="19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in</a:t>
            </a:r>
            <a:r>
              <a:rPr sz="1982" spc="19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tipping</a:t>
            </a:r>
            <a:r>
              <a:rPr sz="1982" spc="19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spc="-20" dirty="0">
                <a:solidFill>
                  <a:srgbClr val="22373A"/>
                </a:solidFill>
                <a:latin typeface="Arial"/>
                <a:cs typeface="Arial"/>
              </a:rPr>
              <a:t>amount.</a:t>
            </a:r>
            <a:endParaRPr sz="1982">
              <a:latin typeface="Arial"/>
              <a:cs typeface="Arial"/>
            </a:endParaRPr>
          </a:p>
          <a:p>
            <a:pPr marL="724827">
              <a:spcBef>
                <a:spcPts val="476"/>
              </a:spcBef>
            </a:pP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The</a:t>
            </a:r>
            <a:r>
              <a:rPr sz="1982" spc="17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correlation</a:t>
            </a:r>
            <a:r>
              <a:rPr sz="1982" spc="18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between</a:t>
            </a:r>
            <a:r>
              <a:rPr sz="1982" spc="18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bill</a:t>
            </a:r>
            <a:r>
              <a:rPr sz="1982" spc="18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size</a:t>
            </a:r>
            <a:r>
              <a:rPr sz="1982" spc="18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and</a:t>
            </a:r>
            <a:r>
              <a:rPr sz="1982" spc="18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tips</a:t>
            </a:r>
            <a:r>
              <a:rPr sz="1982" spc="18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spc="-50" dirty="0">
                <a:solidFill>
                  <a:srgbClr val="22373A"/>
                </a:solidFill>
                <a:latin typeface="Arial"/>
                <a:cs typeface="Arial"/>
              </a:rPr>
              <a:t>is</a:t>
            </a:r>
            <a:endParaRPr sz="1982">
              <a:latin typeface="Arial"/>
              <a:cs typeface="Arial"/>
            </a:endParaRPr>
          </a:p>
          <a:p>
            <a:pPr marL="724827">
              <a:spcBef>
                <a:spcPts val="515"/>
              </a:spcBef>
            </a:pPr>
            <a:r>
              <a:rPr sz="1982" i="1" dirty="0">
                <a:solidFill>
                  <a:srgbClr val="22373A"/>
                </a:solidFill>
                <a:latin typeface="Arial"/>
                <a:cs typeface="Arial"/>
              </a:rPr>
              <a:t>r</a:t>
            </a:r>
            <a:r>
              <a:rPr sz="1982" i="1" spc="317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2180" dirty="0">
                <a:solidFill>
                  <a:srgbClr val="22373A"/>
                </a:solidFill>
                <a:latin typeface="LM Roman 10"/>
                <a:cs typeface="LM Roman 10"/>
              </a:rPr>
              <a:t>=</a:t>
            </a:r>
            <a:r>
              <a:rPr sz="2180" spc="337" dirty="0">
                <a:solidFill>
                  <a:srgbClr val="22373A"/>
                </a:solidFill>
                <a:latin typeface="LM Roman 10"/>
                <a:cs typeface="LM Roman 10"/>
              </a:rPr>
              <a:t> </a:t>
            </a:r>
            <a:r>
              <a:rPr sz="3270" spc="297" baseline="47979" dirty="0">
                <a:solidFill>
                  <a:srgbClr val="22373A"/>
                </a:solidFill>
                <a:latin typeface="FreeSans"/>
                <a:cs typeface="FreeSans"/>
              </a:rPr>
              <a:t>√</a:t>
            </a:r>
            <a:r>
              <a:rPr sz="1982" i="1" spc="198" dirty="0">
                <a:solidFill>
                  <a:srgbClr val="22373A"/>
                </a:solidFill>
                <a:latin typeface="Arial"/>
                <a:cs typeface="Arial"/>
              </a:rPr>
              <a:t>r</a:t>
            </a:r>
            <a:r>
              <a:rPr sz="1982" i="1" spc="-357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2229" baseline="22222" dirty="0">
                <a:solidFill>
                  <a:srgbClr val="22373A"/>
                </a:solidFill>
                <a:latin typeface="Arial"/>
                <a:cs typeface="Arial"/>
              </a:rPr>
              <a:t>2</a:t>
            </a:r>
            <a:r>
              <a:rPr sz="2229" spc="549" baseline="22222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2180" dirty="0">
                <a:solidFill>
                  <a:srgbClr val="22373A"/>
                </a:solidFill>
                <a:latin typeface="LM Roman 10"/>
                <a:cs typeface="LM Roman 10"/>
              </a:rPr>
              <a:t>=</a:t>
            </a:r>
            <a:r>
              <a:rPr sz="2180" spc="347" dirty="0">
                <a:solidFill>
                  <a:srgbClr val="22373A"/>
                </a:solidFill>
                <a:latin typeface="LM Roman 10"/>
                <a:cs typeface="LM Roman 10"/>
              </a:rPr>
              <a:t> </a:t>
            </a:r>
            <a:r>
              <a:rPr sz="3270" baseline="45454" dirty="0">
                <a:solidFill>
                  <a:srgbClr val="22373A"/>
                </a:solidFill>
                <a:latin typeface="FreeSans"/>
                <a:cs typeface="FreeSans"/>
              </a:rPr>
              <a:t>√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0</a:t>
            </a:r>
            <a:r>
              <a:rPr sz="2180" dirty="0">
                <a:solidFill>
                  <a:srgbClr val="22373A"/>
                </a:solidFill>
                <a:latin typeface="Arial"/>
                <a:cs typeface="Arial"/>
              </a:rPr>
              <a:t>.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8373</a:t>
            </a:r>
            <a:r>
              <a:rPr sz="1982" spc="11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2180" dirty="0">
                <a:solidFill>
                  <a:srgbClr val="22373A"/>
                </a:solidFill>
                <a:latin typeface="LM Roman 10"/>
                <a:cs typeface="LM Roman 10"/>
              </a:rPr>
              <a:t>=</a:t>
            </a:r>
            <a:r>
              <a:rPr sz="2180" spc="-59" dirty="0">
                <a:solidFill>
                  <a:srgbClr val="22373A"/>
                </a:solidFill>
                <a:latin typeface="LM Roman 10"/>
                <a:cs typeface="LM Roman 10"/>
              </a:rPr>
              <a:t> </a:t>
            </a:r>
            <a:r>
              <a:rPr sz="1982" spc="-20" dirty="0">
                <a:solidFill>
                  <a:srgbClr val="22373A"/>
                </a:solidFill>
                <a:latin typeface="Arial"/>
                <a:cs typeface="Arial"/>
              </a:rPr>
              <a:t>0</a:t>
            </a:r>
            <a:r>
              <a:rPr sz="2180" spc="-20" dirty="0">
                <a:solidFill>
                  <a:srgbClr val="22373A"/>
                </a:solidFill>
                <a:latin typeface="Arial"/>
                <a:cs typeface="Arial"/>
              </a:rPr>
              <a:t>.</a:t>
            </a:r>
            <a:r>
              <a:rPr sz="1982" spc="-20" dirty="0">
                <a:solidFill>
                  <a:srgbClr val="22373A"/>
                </a:solidFill>
                <a:latin typeface="Arial"/>
                <a:cs typeface="Arial"/>
              </a:rPr>
              <a:t>915</a:t>
            </a:r>
            <a:r>
              <a:rPr sz="2180" spc="-20" dirty="0">
                <a:solidFill>
                  <a:srgbClr val="22373A"/>
                </a:solidFill>
                <a:latin typeface="Arial"/>
                <a:cs typeface="Arial"/>
              </a:rPr>
              <a:t>.</a:t>
            </a:r>
            <a:endParaRPr sz="2180">
              <a:latin typeface="Arial"/>
              <a:cs typeface="Arial"/>
            </a:endParaRPr>
          </a:p>
          <a:p>
            <a:pPr marL="722310" indent="-269293">
              <a:spcBef>
                <a:spcPts val="822"/>
              </a:spcBef>
              <a:buClr>
                <a:srgbClr val="22373A"/>
              </a:buClr>
              <a:buFont typeface="Arial"/>
              <a:buChar char="•"/>
              <a:tabLst>
                <a:tab pos="722310" algn="l"/>
              </a:tabLst>
            </a:pPr>
            <a:r>
              <a:rPr sz="1982" dirty="0">
                <a:solidFill>
                  <a:srgbClr val="0000FF"/>
                </a:solidFill>
                <a:latin typeface="LM Mono 10"/>
                <a:cs typeface="LM Mono 10"/>
              </a:rPr>
              <a:t>Adjusted</a:t>
            </a:r>
            <a:r>
              <a:rPr sz="1982" spc="30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982" spc="-20" dirty="0">
                <a:solidFill>
                  <a:srgbClr val="0000FF"/>
                </a:solidFill>
                <a:latin typeface="LM Mono 10"/>
                <a:cs typeface="LM Mono 10"/>
              </a:rPr>
              <a:t>R-</a:t>
            </a:r>
            <a:r>
              <a:rPr sz="1982" dirty="0">
                <a:solidFill>
                  <a:srgbClr val="0000FF"/>
                </a:solidFill>
                <a:latin typeface="LM Mono 10"/>
                <a:cs typeface="LM Mono 10"/>
              </a:rPr>
              <a:t>squared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:</a:t>
            </a:r>
            <a:r>
              <a:rPr sz="1982" spc="17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Ignore</a:t>
            </a:r>
            <a:r>
              <a:rPr sz="1982" spc="4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spc="-20" dirty="0">
                <a:solidFill>
                  <a:srgbClr val="22373A"/>
                </a:solidFill>
                <a:latin typeface="Arial"/>
                <a:cs typeface="Arial"/>
              </a:rPr>
              <a:t>this.</a:t>
            </a:r>
            <a:endParaRPr sz="1982">
              <a:latin typeface="Arial"/>
              <a:cs typeface="Arial"/>
            </a:endParaRPr>
          </a:p>
          <a:p>
            <a:pPr marL="722310" indent="-269293">
              <a:spcBef>
                <a:spcPts val="860"/>
              </a:spcBef>
              <a:buClr>
                <a:srgbClr val="22373A"/>
              </a:buClr>
              <a:buSzPct val="111111"/>
              <a:buFont typeface="Arial"/>
              <a:buChar char="•"/>
              <a:tabLst>
                <a:tab pos="722310" algn="l"/>
              </a:tabLst>
            </a:pPr>
            <a:r>
              <a:rPr sz="1784" spc="-20" dirty="0">
                <a:solidFill>
                  <a:srgbClr val="0000FF"/>
                </a:solidFill>
                <a:latin typeface="LM Mono 10"/>
                <a:cs typeface="LM Mono 10"/>
              </a:rPr>
              <a:t>F-</a:t>
            </a:r>
            <a:r>
              <a:rPr sz="1784" dirty="0">
                <a:solidFill>
                  <a:srgbClr val="0000FF"/>
                </a:solidFill>
                <a:latin typeface="LM Mono 10"/>
                <a:cs typeface="LM Mono 10"/>
              </a:rPr>
              <a:t>statistic:</a:t>
            </a:r>
            <a:r>
              <a:rPr sz="1784" spc="-50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784" dirty="0">
                <a:solidFill>
                  <a:srgbClr val="0000FF"/>
                </a:solidFill>
                <a:latin typeface="LM Mono 10"/>
                <a:cs typeface="LM Mono 10"/>
              </a:rPr>
              <a:t>797.9</a:t>
            </a:r>
            <a:r>
              <a:rPr sz="1784" spc="-30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784" dirty="0">
                <a:solidFill>
                  <a:srgbClr val="0000FF"/>
                </a:solidFill>
                <a:latin typeface="LM Mono 10"/>
                <a:cs typeface="LM Mono 10"/>
              </a:rPr>
              <a:t>on</a:t>
            </a:r>
            <a:r>
              <a:rPr sz="1784" spc="-30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784" dirty="0">
                <a:solidFill>
                  <a:srgbClr val="0000FF"/>
                </a:solidFill>
                <a:latin typeface="LM Mono 10"/>
                <a:cs typeface="LM Mono 10"/>
              </a:rPr>
              <a:t>1</a:t>
            </a:r>
            <a:r>
              <a:rPr sz="1784" spc="-20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784" dirty="0">
                <a:solidFill>
                  <a:srgbClr val="0000FF"/>
                </a:solidFill>
                <a:latin typeface="LM Mono 10"/>
                <a:cs typeface="LM Mono 10"/>
              </a:rPr>
              <a:t>and</a:t>
            </a:r>
            <a:r>
              <a:rPr sz="1784" spc="-30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784" dirty="0">
                <a:solidFill>
                  <a:srgbClr val="0000FF"/>
                </a:solidFill>
                <a:latin typeface="LM Mono 10"/>
                <a:cs typeface="LM Mono 10"/>
              </a:rPr>
              <a:t>155</a:t>
            </a:r>
            <a:r>
              <a:rPr sz="1784" spc="-30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784" dirty="0">
                <a:solidFill>
                  <a:srgbClr val="0000FF"/>
                </a:solidFill>
                <a:latin typeface="LM Mono 10"/>
                <a:cs typeface="LM Mono 10"/>
              </a:rPr>
              <a:t>DF,</a:t>
            </a:r>
            <a:r>
              <a:rPr sz="1784" spc="892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784" spc="-20" dirty="0">
                <a:solidFill>
                  <a:srgbClr val="0000FF"/>
                </a:solidFill>
                <a:latin typeface="LM Mono 10"/>
                <a:cs typeface="LM Mono 10"/>
              </a:rPr>
              <a:t>p-</a:t>
            </a:r>
            <a:r>
              <a:rPr sz="1784" dirty="0">
                <a:solidFill>
                  <a:srgbClr val="0000FF"/>
                </a:solidFill>
                <a:latin typeface="LM Mono 10"/>
                <a:cs typeface="LM Mono 10"/>
              </a:rPr>
              <a:t>value:</a:t>
            </a:r>
            <a:r>
              <a:rPr sz="1784" spc="-30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784" dirty="0">
                <a:solidFill>
                  <a:srgbClr val="0000FF"/>
                </a:solidFill>
                <a:latin typeface="LM Mono 10"/>
                <a:cs typeface="LM Mono 10"/>
              </a:rPr>
              <a:t>&lt;</a:t>
            </a:r>
            <a:r>
              <a:rPr sz="1784" spc="-30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784" spc="-20" dirty="0">
                <a:solidFill>
                  <a:srgbClr val="0000FF"/>
                </a:solidFill>
                <a:latin typeface="LM Mono 10"/>
                <a:cs typeface="LM Mono 10"/>
              </a:rPr>
              <a:t>2.2e-16</a:t>
            </a:r>
            <a:r>
              <a:rPr sz="1784" spc="-396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982" spc="-20" dirty="0">
                <a:solidFill>
                  <a:srgbClr val="22373A"/>
                </a:solidFill>
                <a:latin typeface="Arial"/>
                <a:cs typeface="Arial"/>
              </a:rPr>
              <a:t>Skip.</a:t>
            </a:r>
            <a:endParaRPr sz="1982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0090" y="617220"/>
            <a:ext cx="420306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0" dirty="0">
                <a:solidFill>
                  <a:srgbClr val="C0504D"/>
                </a:solidFill>
              </a:rPr>
              <a:t>Traditional</a:t>
            </a:r>
            <a:r>
              <a:rPr sz="3200" spc="-110" dirty="0">
                <a:solidFill>
                  <a:srgbClr val="C0504D"/>
                </a:solidFill>
              </a:rPr>
              <a:t> </a:t>
            </a:r>
            <a:r>
              <a:rPr sz="3200" spc="-10" dirty="0">
                <a:solidFill>
                  <a:srgbClr val="C0504D"/>
                </a:solidFill>
              </a:rPr>
              <a:t>Programming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720090" y="3538220"/>
            <a:ext cx="30321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C0504D"/>
                </a:solidFill>
                <a:latin typeface="Carlito"/>
                <a:cs typeface="Carlito"/>
              </a:rPr>
              <a:t>Machine</a:t>
            </a:r>
            <a:r>
              <a:rPr sz="3200" b="1" spc="-70" dirty="0">
                <a:solidFill>
                  <a:srgbClr val="C0504D"/>
                </a:solidFill>
                <a:latin typeface="Carlito"/>
                <a:cs typeface="Carlito"/>
              </a:rPr>
              <a:t> </a:t>
            </a:r>
            <a:r>
              <a:rPr sz="3200" b="1" spc="-10" dirty="0">
                <a:solidFill>
                  <a:srgbClr val="C0504D"/>
                </a:solidFill>
                <a:latin typeface="Carlito"/>
                <a:cs typeface="Carlito"/>
              </a:rPr>
              <a:t>Learning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52800" y="1600200"/>
            <a:ext cx="2667000" cy="1524000"/>
          </a:xfrm>
          <a:prstGeom prst="rect">
            <a:avLst/>
          </a:prstGeom>
          <a:solidFill>
            <a:srgbClr val="4F81BD"/>
          </a:solidFill>
          <a:ln w="25400">
            <a:solidFill>
              <a:srgbClr val="000000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0"/>
              </a:spcBef>
            </a:pPr>
            <a:endParaRPr sz="3200">
              <a:latin typeface="Times New Roman"/>
              <a:cs typeface="Times New Roman"/>
            </a:endParaRPr>
          </a:p>
          <a:p>
            <a:pPr marL="502284">
              <a:lnSpc>
                <a:spcPct val="100000"/>
              </a:lnSpc>
            </a:pPr>
            <a:r>
              <a:rPr sz="3200" spc="-10" dirty="0">
                <a:latin typeface="Carlito"/>
                <a:cs typeface="Carlito"/>
              </a:rPr>
              <a:t>Computer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438400" y="1993900"/>
            <a:ext cx="914400" cy="127000"/>
          </a:xfrm>
          <a:custGeom>
            <a:avLst/>
            <a:gdLst/>
            <a:ahLst/>
            <a:cxnLst/>
            <a:rect l="l" t="t" r="r" b="b"/>
            <a:pathLst>
              <a:path w="914400" h="127000">
                <a:moveTo>
                  <a:pt x="787400" y="0"/>
                </a:moveTo>
                <a:lnTo>
                  <a:pt x="787400" y="50800"/>
                </a:lnTo>
                <a:lnTo>
                  <a:pt x="0" y="50800"/>
                </a:lnTo>
                <a:lnTo>
                  <a:pt x="0" y="76200"/>
                </a:lnTo>
                <a:lnTo>
                  <a:pt x="787400" y="76200"/>
                </a:lnTo>
                <a:lnTo>
                  <a:pt x="787400" y="127000"/>
                </a:lnTo>
                <a:lnTo>
                  <a:pt x="914400" y="63500"/>
                </a:lnTo>
                <a:lnTo>
                  <a:pt x="7874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438400" y="2679700"/>
            <a:ext cx="914400" cy="127000"/>
          </a:xfrm>
          <a:custGeom>
            <a:avLst/>
            <a:gdLst/>
            <a:ahLst/>
            <a:cxnLst/>
            <a:rect l="l" t="t" r="r" b="b"/>
            <a:pathLst>
              <a:path w="914400" h="127000">
                <a:moveTo>
                  <a:pt x="787400" y="0"/>
                </a:moveTo>
                <a:lnTo>
                  <a:pt x="787400" y="50800"/>
                </a:lnTo>
                <a:lnTo>
                  <a:pt x="0" y="50800"/>
                </a:lnTo>
                <a:lnTo>
                  <a:pt x="0" y="76200"/>
                </a:lnTo>
                <a:lnTo>
                  <a:pt x="787400" y="76200"/>
                </a:lnTo>
                <a:lnTo>
                  <a:pt x="787400" y="127000"/>
                </a:lnTo>
                <a:lnTo>
                  <a:pt x="914400" y="63500"/>
                </a:lnTo>
                <a:lnTo>
                  <a:pt x="7874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019800" y="2222500"/>
            <a:ext cx="762000" cy="127000"/>
          </a:xfrm>
          <a:custGeom>
            <a:avLst/>
            <a:gdLst/>
            <a:ahLst/>
            <a:cxnLst/>
            <a:rect l="l" t="t" r="r" b="b"/>
            <a:pathLst>
              <a:path w="762000" h="127000">
                <a:moveTo>
                  <a:pt x="635000" y="0"/>
                </a:moveTo>
                <a:lnTo>
                  <a:pt x="635000" y="50800"/>
                </a:lnTo>
                <a:lnTo>
                  <a:pt x="0" y="50800"/>
                </a:lnTo>
                <a:lnTo>
                  <a:pt x="0" y="76200"/>
                </a:lnTo>
                <a:lnTo>
                  <a:pt x="635000" y="76200"/>
                </a:lnTo>
                <a:lnTo>
                  <a:pt x="635000" y="127000"/>
                </a:lnTo>
                <a:lnTo>
                  <a:pt x="762000" y="63500"/>
                </a:lnTo>
                <a:lnTo>
                  <a:pt x="635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64540" y="1517650"/>
            <a:ext cx="1464310" cy="13652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669925">
              <a:lnSpc>
                <a:spcPct val="137400"/>
              </a:lnSpc>
              <a:spcBef>
                <a:spcPts val="95"/>
              </a:spcBef>
            </a:pPr>
            <a:r>
              <a:rPr sz="3200" spc="-35" dirty="0">
                <a:latin typeface="Carlito"/>
                <a:cs typeface="Carlito"/>
              </a:rPr>
              <a:t>Data </a:t>
            </a:r>
            <a:r>
              <a:rPr sz="3200" spc="-10" dirty="0">
                <a:latin typeface="Carlito"/>
                <a:cs typeface="Carlito"/>
              </a:rPr>
              <a:t>Program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60540" y="1988820"/>
            <a:ext cx="12122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dirty="0">
                <a:latin typeface="Carlito"/>
                <a:cs typeface="Carlito"/>
              </a:rPr>
              <a:t>Output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29000" y="4419600"/>
            <a:ext cx="2667000" cy="1524000"/>
          </a:xfrm>
          <a:prstGeom prst="rect">
            <a:avLst/>
          </a:prstGeom>
          <a:solidFill>
            <a:srgbClr val="4F81BD"/>
          </a:solidFill>
          <a:ln w="25400">
            <a:solidFill>
              <a:srgbClr val="000000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0"/>
              </a:spcBef>
            </a:pPr>
            <a:endParaRPr sz="3200">
              <a:latin typeface="Times New Roman"/>
              <a:cs typeface="Times New Roman"/>
            </a:endParaRPr>
          </a:p>
          <a:p>
            <a:pPr marL="502284">
              <a:lnSpc>
                <a:spcPct val="100000"/>
              </a:lnSpc>
            </a:pPr>
            <a:r>
              <a:rPr sz="3200" spc="-10" dirty="0">
                <a:latin typeface="Carlito"/>
                <a:cs typeface="Carlito"/>
              </a:rPr>
              <a:t>Computer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514600" y="4813300"/>
            <a:ext cx="914400" cy="127000"/>
          </a:xfrm>
          <a:custGeom>
            <a:avLst/>
            <a:gdLst/>
            <a:ahLst/>
            <a:cxnLst/>
            <a:rect l="l" t="t" r="r" b="b"/>
            <a:pathLst>
              <a:path w="914400" h="127000">
                <a:moveTo>
                  <a:pt x="787400" y="0"/>
                </a:moveTo>
                <a:lnTo>
                  <a:pt x="787400" y="50800"/>
                </a:lnTo>
                <a:lnTo>
                  <a:pt x="0" y="50800"/>
                </a:lnTo>
                <a:lnTo>
                  <a:pt x="0" y="76200"/>
                </a:lnTo>
                <a:lnTo>
                  <a:pt x="787400" y="76200"/>
                </a:lnTo>
                <a:lnTo>
                  <a:pt x="787400" y="127000"/>
                </a:lnTo>
                <a:lnTo>
                  <a:pt x="914400" y="63500"/>
                </a:lnTo>
                <a:lnTo>
                  <a:pt x="7874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514600" y="5499100"/>
            <a:ext cx="914400" cy="127000"/>
          </a:xfrm>
          <a:custGeom>
            <a:avLst/>
            <a:gdLst/>
            <a:ahLst/>
            <a:cxnLst/>
            <a:rect l="l" t="t" r="r" b="b"/>
            <a:pathLst>
              <a:path w="914400" h="127000">
                <a:moveTo>
                  <a:pt x="787400" y="0"/>
                </a:moveTo>
                <a:lnTo>
                  <a:pt x="787400" y="50800"/>
                </a:lnTo>
                <a:lnTo>
                  <a:pt x="0" y="50800"/>
                </a:lnTo>
                <a:lnTo>
                  <a:pt x="0" y="76200"/>
                </a:lnTo>
                <a:lnTo>
                  <a:pt x="787400" y="76200"/>
                </a:lnTo>
                <a:lnTo>
                  <a:pt x="787400" y="127001"/>
                </a:lnTo>
                <a:lnTo>
                  <a:pt x="914400" y="63500"/>
                </a:lnTo>
                <a:lnTo>
                  <a:pt x="7874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096000" y="5041900"/>
            <a:ext cx="762000" cy="127000"/>
          </a:xfrm>
          <a:custGeom>
            <a:avLst/>
            <a:gdLst/>
            <a:ahLst/>
            <a:cxnLst/>
            <a:rect l="l" t="t" r="r" b="b"/>
            <a:pathLst>
              <a:path w="762000" h="127000">
                <a:moveTo>
                  <a:pt x="635000" y="0"/>
                </a:moveTo>
                <a:lnTo>
                  <a:pt x="635000" y="50800"/>
                </a:lnTo>
                <a:lnTo>
                  <a:pt x="0" y="50800"/>
                </a:lnTo>
                <a:lnTo>
                  <a:pt x="0" y="76200"/>
                </a:lnTo>
                <a:lnTo>
                  <a:pt x="635000" y="76200"/>
                </a:lnTo>
                <a:lnTo>
                  <a:pt x="635000" y="127000"/>
                </a:lnTo>
                <a:lnTo>
                  <a:pt x="762000" y="63500"/>
                </a:lnTo>
                <a:lnTo>
                  <a:pt x="635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145539" y="4260850"/>
            <a:ext cx="1212215" cy="1517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65125">
              <a:lnSpc>
                <a:spcPct val="153000"/>
              </a:lnSpc>
              <a:spcBef>
                <a:spcPts val="100"/>
              </a:spcBef>
            </a:pPr>
            <a:r>
              <a:rPr sz="3200" spc="-20" dirty="0">
                <a:latin typeface="Carlito"/>
                <a:cs typeface="Carlito"/>
              </a:rPr>
              <a:t>Data </a:t>
            </a:r>
            <a:r>
              <a:rPr sz="3200" spc="-10" dirty="0">
                <a:latin typeface="Carlito"/>
                <a:cs typeface="Carlito"/>
              </a:rPr>
              <a:t>Output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936740" y="4808220"/>
            <a:ext cx="14293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0" dirty="0">
                <a:latin typeface="Carlito"/>
                <a:cs typeface="Carlito"/>
              </a:rPr>
              <a:t>Program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8739" y="6569510"/>
            <a:ext cx="210629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arlito"/>
                <a:cs typeface="Carlito"/>
              </a:rPr>
              <a:t>Slide</a:t>
            </a:r>
            <a:r>
              <a:rPr sz="1400" spc="-4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credit:</a:t>
            </a:r>
            <a:r>
              <a:rPr sz="1400" spc="-40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Pedro</a:t>
            </a:r>
            <a:r>
              <a:rPr sz="1400" spc="-50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Domingos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503602" y="6422072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898989"/>
                </a:solidFill>
                <a:latin typeface="Carlito"/>
                <a:cs typeface="Carlito"/>
              </a:rPr>
              <a:t>4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2604" y="225471"/>
            <a:ext cx="8041082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2275">
              <a:lnSpc>
                <a:spcPct val="100000"/>
              </a:lnSpc>
              <a:spcBef>
                <a:spcPts val="100"/>
              </a:spcBef>
            </a:pPr>
            <a:r>
              <a:rPr sz="4000" b="0" dirty="0">
                <a:latin typeface="Carlito"/>
                <a:cs typeface="Carlito"/>
              </a:rPr>
              <a:t>When</a:t>
            </a:r>
            <a:r>
              <a:rPr sz="4000" b="0" spc="-80" dirty="0">
                <a:latin typeface="Carlito"/>
                <a:cs typeface="Carlito"/>
              </a:rPr>
              <a:t> </a:t>
            </a:r>
            <a:r>
              <a:rPr sz="4000" b="0" dirty="0">
                <a:latin typeface="Carlito"/>
                <a:cs typeface="Carlito"/>
              </a:rPr>
              <a:t>Do</a:t>
            </a:r>
            <a:r>
              <a:rPr sz="4000" b="0" spc="-70" dirty="0">
                <a:latin typeface="Carlito"/>
                <a:cs typeface="Carlito"/>
              </a:rPr>
              <a:t> </a:t>
            </a:r>
            <a:r>
              <a:rPr sz="4000" b="0" dirty="0">
                <a:latin typeface="Carlito"/>
                <a:cs typeface="Carlito"/>
              </a:rPr>
              <a:t>We</a:t>
            </a:r>
            <a:r>
              <a:rPr sz="4000" b="0" spc="-75" dirty="0">
                <a:latin typeface="Carlito"/>
                <a:cs typeface="Carlito"/>
              </a:rPr>
              <a:t> </a:t>
            </a:r>
            <a:r>
              <a:rPr sz="4000" b="0" dirty="0">
                <a:latin typeface="Carlito"/>
                <a:cs typeface="Carlito"/>
              </a:rPr>
              <a:t>Use</a:t>
            </a:r>
            <a:r>
              <a:rPr sz="4000" b="0" spc="-80" dirty="0">
                <a:latin typeface="Carlito"/>
                <a:cs typeface="Carlito"/>
              </a:rPr>
              <a:t> </a:t>
            </a:r>
            <a:r>
              <a:rPr sz="4000" b="0" dirty="0">
                <a:latin typeface="Carlito"/>
                <a:cs typeface="Carlito"/>
              </a:rPr>
              <a:t>Machine</a:t>
            </a:r>
            <a:r>
              <a:rPr sz="4000" b="0" spc="-75" dirty="0">
                <a:latin typeface="Carlito"/>
                <a:cs typeface="Carlito"/>
              </a:rPr>
              <a:t> </a:t>
            </a:r>
            <a:r>
              <a:rPr sz="4000" b="0" spc="-10" dirty="0">
                <a:latin typeface="Carlito"/>
                <a:cs typeface="Carlito"/>
              </a:rPr>
              <a:t>Learning?</a:t>
            </a:r>
            <a:endParaRPr sz="4000" dirty="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036743"/>
            <a:ext cx="7489825" cy="2118360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2800" dirty="0">
                <a:latin typeface="Carlito"/>
                <a:cs typeface="Carlito"/>
              </a:rPr>
              <a:t>ML</a:t>
            </a:r>
            <a:r>
              <a:rPr sz="2800" spc="-3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is</a:t>
            </a:r>
            <a:r>
              <a:rPr sz="2800" spc="-3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used</a:t>
            </a:r>
            <a:r>
              <a:rPr sz="2800" spc="-35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when:</a:t>
            </a:r>
            <a:endParaRPr sz="2800">
              <a:latin typeface="Carlito"/>
              <a:cs typeface="Carlito"/>
            </a:endParaRPr>
          </a:p>
          <a:p>
            <a:pPr marL="354965" indent="-342265">
              <a:lnSpc>
                <a:spcPct val="100000"/>
              </a:lnSpc>
              <a:spcBef>
                <a:spcPts val="340"/>
              </a:spcBef>
              <a:buFont typeface="Arial"/>
              <a:buChar char="•"/>
              <a:tabLst>
                <a:tab pos="354965" algn="l"/>
              </a:tabLst>
            </a:pPr>
            <a:r>
              <a:rPr sz="2400" dirty="0">
                <a:latin typeface="Carlito"/>
                <a:cs typeface="Carlito"/>
              </a:rPr>
              <a:t>Human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expertise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does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not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exist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(navigating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on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Mars)</a:t>
            </a:r>
            <a:endParaRPr sz="2400">
              <a:latin typeface="Carlito"/>
              <a:cs typeface="Carlito"/>
            </a:endParaRPr>
          </a:p>
          <a:p>
            <a:pPr marL="354965" indent="-342265">
              <a:lnSpc>
                <a:spcPct val="100000"/>
              </a:lnSpc>
              <a:spcBef>
                <a:spcPts val="220"/>
              </a:spcBef>
              <a:buFont typeface="Arial"/>
              <a:buChar char="•"/>
              <a:tabLst>
                <a:tab pos="354965" algn="l"/>
              </a:tabLst>
            </a:pPr>
            <a:r>
              <a:rPr sz="2400" dirty="0">
                <a:latin typeface="Carlito"/>
                <a:cs typeface="Carlito"/>
              </a:rPr>
              <a:t>Humans</a:t>
            </a:r>
            <a:r>
              <a:rPr sz="2400" spc="-8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can’t</a:t>
            </a:r>
            <a:r>
              <a:rPr sz="2400" spc="-8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explain</a:t>
            </a:r>
            <a:r>
              <a:rPr sz="2400" spc="-7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their</a:t>
            </a:r>
            <a:r>
              <a:rPr sz="2400" spc="-7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expertise</a:t>
            </a:r>
            <a:r>
              <a:rPr sz="2400" spc="-7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(speech</a:t>
            </a:r>
            <a:r>
              <a:rPr sz="2400" spc="-7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recognition)</a:t>
            </a:r>
            <a:endParaRPr sz="2400">
              <a:latin typeface="Carlito"/>
              <a:cs typeface="Carlito"/>
            </a:endParaRPr>
          </a:p>
          <a:p>
            <a:pPr marL="354965" indent="-342265">
              <a:lnSpc>
                <a:spcPct val="100000"/>
              </a:lnSpc>
              <a:spcBef>
                <a:spcPts val="320"/>
              </a:spcBef>
              <a:buFont typeface="Arial"/>
              <a:buChar char="•"/>
              <a:tabLst>
                <a:tab pos="354965" algn="l"/>
              </a:tabLst>
            </a:pPr>
            <a:r>
              <a:rPr sz="2400" dirty="0">
                <a:latin typeface="Carlito"/>
                <a:cs typeface="Carlito"/>
              </a:rPr>
              <a:t>Models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must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be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customized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(personalized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medicine)</a:t>
            </a:r>
            <a:endParaRPr sz="2400">
              <a:latin typeface="Carlito"/>
              <a:cs typeface="Carlito"/>
            </a:endParaRPr>
          </a:p>
          <a:p>
            <a:pPr marL="354965" indent="-342265">
              <a:lnSpc>
                <a:spcPct val="100000"/>
              </a:lnSpc>
              <a:spcBef>
                <a:spcPts val="320"/>
              </a:spcBef>
              <a:buFont typeface="Arial"/>
              <a:buChar char="•"/>
              <a:tabLst>
                <a:tab pos="354965" algn="l"/>
              </a:tabLst>
            </a:pPr>
            <a:r>
              <a:rPr sz="2400" dirty="0">
                <a:latin typeface="Carlito"/>
                <a:cs typeface="Carlito"/>
              </a:rPr>
              <a:t>Models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are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based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on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huge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amounts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of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data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(genomics)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9" y="5456343"/>
            <a:ext cx="6567170" cy="135318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495"/>
              </a:spcBef>
            </a:pPr>
            <a:r>
              <a:rPr sz="2800" dirty="0">
                <a:latin typeface="Carlito"/>
                <a:cs typeface="Carlito"/>
              </a:rPr>
              <a:t>Learning</a:t>
            </a:r>
            <a:r>
              <a:rPr sz="2800" spc="-9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isn’t</a:t>
            </a:r>
            <a:r>
              <a:rPr sz="2800" spc="-8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always</a:t>
            </a:r>
            <a:r>
              <a:rPr sz="2800" spc="-8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useful:</a:t>
            </a:r>
            <a:endParaRPr sz="2800">
              <a:latin typeface="Carlito"/>
              <a:cs typeface="Carlito"/>
            </a:endParaRPr>
          </a:p>
          <a:p>
            <a:pPr marL="812165" indent="-342265">
              <a:lnSpc>
                <a:spcPct val="100000"/>
              </a:lnSpc>
              <a:spcBef>
                <a:spcPts val="340"/>
              </a:spcBef>
              <a:buFont typeface="Arial"/>
              <a:buChar char="•"/>
              <a:tabLst>
                <a:tab pos="812165" algn="l"/>
              </a:tabLst>
            </a:pPr>
            <a:r>
              <a:rPr sz="2400" dirty="0">
                <a:latin typeface="Carlito"/>
                <a:cs typeface="Carlito"/>
              </a:rPr>
              <a:t>There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is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no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need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to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“learn”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to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calculate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payroll</a:t>
            </a:r>
            <a:endParaRPr sz="2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795"/>
              </a:spcBef>
            </a:pPr>
            <a:r>
              <a:rPr sz="1400" dirty="0">
                <a:latin typeface="Carlito"/>
                <a:cs typeface="Carlito"/>
              </a:rPr>
              <a:t>Based</a:t>
            </a:r>
            <a:r>
              <a:rPr sz="1400" spc="-2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on</a:t>
            </a:r>
            <a:r>
              <a:rPr sz="1400" spc="-2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slide</a:t>
            </a:r>
            <a:r>
              <a:rPr sz="1400" spc="-3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by</a:t>
            </a:r>
            <a:r>
              <a:rPr sz="1400" spc="-2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E.</a:t>
            </a:r>
            <a:r>
              <a:rPr sz="1400" spc="-30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Alpaydin</a:t>
            </a:r>
            <a:endParaRPr sz="1400">
              <a:latin typeface="Carlito"/>
              <a:cs typeface="Carlito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3291624"/>
            <a:ext cx="2082482" cy="166763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02204" y="3291624"/>
            <a:ext cx="2001164" cy="166763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65890" y="3287915"/>
            <a:ext cx="1973478" cy="167134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001891" y="3291624"/>
            <a:ext cx="1830031" cy="1667637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8503602" y="6422072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898989"/>
                </a:solidFill>
                <a:latin typeface="Carlito"/>
                <a:cs typeface="Carlito"/>
              </a:rPr>
              <a:t>5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0292" y="209232"/>
            <a:ext cx="8422640" cy="990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09725" marR="5080" indent="-1597660">
              <a:lnSpc>
                <a:spcPct val="113100"/>
              </a:lnSpc>
              <a:spcBef>
                <a:spcPts val="100"/>
              </a:spcBef>
            </a:pPr>
            <a:r>
              <a:rPr sz="2800" b="0" dirty="0">
                <a:latin typeface="Carlito"/>
                <a:cs typeface="Carlito"/>
              </a:rPr>
              <a:t>A</a:t>
            </a:r>
            <a:r>
              <a:rPr sz="2800" b="0" spc="-60" dirty="0">
                <a:latin typeface="Carlito"/>
                <a:cs typeface="Carlito"/>
              </a:rPr>
              <a:t> </a:t>
            </a:r>
            <a:r>
              <a:rPr sz="2800" b="0" dirty="0">
                <a:latin typeface="Carlito"/>
                <a:cs typeface="Carlito"/>
              </a:rPr>
              <a:t>classic</a:t>
            </a:r>
            <a:r>
              <a:rPr sz="2800" b="0" spc="-55" dirty="0">
                <a:latin typeface="Carlito"/>
                <a:cs typeface="Carlito"/>
              </a:rPr>
              <a:t> </a:t>
            </a:r>
            <a:r>
              <a:rPr sz="2800" b="0" dirty="0">
                <a:latin typeface="Carlito"/>
                <a:cs typeface="Carlito"/>
              </a:rPr>
              <a:t>example</a:t>
            </a:r>
            <a:r>
              <a:rPr sz="2800" b="0" spc="-70" dirty="0">
                <a:latin typeface="Carlito"/>
                <a:cs typeface="Carlito"/>
              </a:rPr>
              <a:t> </a:t>
            </a:r>
            <a:r>
              <a:rPr sz="2800" b="0" dirty="0">
                <a:latin typeface="Carlito"/>
                <a:cs typeface="Carlito"/>
              </a:rPr>
              <a:t>of</a:t>
            </a:r>
            <a:r>
              <a:rPr sz="2800" b="0" spc="-65" dirty="0">
                <a:latin typeface="Carlito"/>
                <a:cs typeface="Carlito"/>
              </a:rPr>
              <a:t> </a:t>
            </a:r>
            <a:r>
              <a:rPr sz="2800" b="0" dirty="0">
                <a:latin typeface="Carlito"/>
                <a:cs typeface="Carlito"/>
              </a:rPr>
              <a:t>a</a:t>
            </a:r>
            <a:r>
              <a:rPr sz="2800" b="0" spc="-65" dirty="0">
                <a:latin typeface="Carlito"/>
                <a:cs typeface="Carlito"/>
              </a:rPr>
              <a:t> </a:t>
            </a:r>
            <a:r>
              <a:rPr sz="2800" b="0" dirty="0">
                <a:latin typeface="Carlito"/>
                <a:cs typeface="Carlito"/>
              </a:rPr>
              <a:t>task</a:t>
            </a:r>
            <a:r>
              <a:rPr sz="2800" b="0" spc="-60" dirty="0">
                <a:latin typeface="Carlito"/>
                <a:cs typeface="Carlito"/>
              </a:rPr>
              <a:t> </a:t>
            </a:r>
            <a:r>
              <a:rPr sz="2800" b="0" dirty="0">
                <a:latin typeface="Carlito"/>
                <a:cs typeface="Carlito"/>
              </a:rPr>
              <a:t>that</a:t>
            </a:r>
            <a:r>
              <a:rPr sz="2800" b="0" spc="-60" dirty="0">
                <a:latin typeface="Carlito"/>
                <a:cs typeface="Carlito"/>
              </a:rPr>
              <a:t> </a:t>
            </a:r>
            <a:r>
              <a:rPr sz="2800" b="0" dirty="0">
                <a:latin typeface="Carlito"/>
                <a:cs typeface="Carlito"/>
              </a:rPr>
              <a:t>requires</a:t>
            </a:r>
            <a:r>
              <a:rPr sz="2800" b="0" spc="-55" dirty="0">
                <a:latin typeface="Carlito"/>
                <a:cs typeface="Carlito"/>
              </a:rPr>
              <a:t> </a:t>
            </a:r>
            <a:r>
              <a:rPr sz="2800" b="0" dirty="0">
                <a:latin typeface="Carlito"/>
                <a:cs typeface="Carlito"/>
              </a:rPr>
              <a:t>machine</a:t>
            </a:r>
            <a:r>
              <a:rPr sz="2800" b="0" spc="-65" dirty="0">
                <a:latin typeface="Carlito"/>
                <a:cs typeface="Carlito"/>
              </a:rPr>
              <a:t> </a:t>
            </a:r>
            <a:r>
              <a:rPr sz="2800" b="0" spc="-10" dirty="0">
                <a:latin typeface="Carlito"/>
                <a:cs typeface="Carlito"/>
              </a:rPr>
              <a:t>learning: </a:t>
            </a:r>
            <a:r>
              <a:rPr sz="2800" b="0" dirty="0">
                <a:latin typeface="Carlito"/>
                <a:cs typeface="Carlito"/>
              </a:rPr>
              <a:t>It</a:t>
            </a:r>
            <a:r>
              <a:rPr sz="2800" b="0" spc="-45" dirty="0">
                <a:latin typeface="Carlito"/>
                <a:cs typeface="Carlito"/>
              </a:rPr>
              <a:t> </a:t>
            </a:r>
            <a:r>
              <a:rPr sz="2800" b="0" dirty="0">
                <a:latin typeface="Carlito"/>
                <a:cs typeface="Carlito"/>
              </a:rPr>
              <a:t>is</a:t>
            </a:r>
            <a:r>
              <a:rPr sz="2800" b="0" spc="-40" dirty="0">
                <a:latin typeface="Carlito"/>
                <a:cs typeface="Carlito"/>
              </a:rPr>
              <a:t> </a:t>
            </a:r>
            <a:r>
              <a:rPr sz="2800" b="0" dirty="0">
                <a:latin typeface="Carlito"/>
                <a:cs typeface="Carlito"/>
              </a:rPr>
              <a:t>very</a:t>
            </a:r>
            <a:r>
              <a:rPr sz="2800" b="0" spc="-45" dirty="0">
                <a:latin typeface="Carlito"/>
                <a:cs typeface="Carlito"/>
              </a:rPr>
              <a:t> </a:t>
            </a:r>
            <a:r>
              <a:rPr sz="2800" b="0" dirty="0">
                <a:latin typeface="Carlito"/>
                <a:cs typeface="Carlito"/>
              </a:rPr>
              <a:t>hard</a:t>
            </a:r>
            <a:r>
              <a:rPr sz="2800" b="0" spc="-45" dirty="0">
                <a:latin typeface="Carlito"/>
                <a:cs typeface="Carlito"/>
              </a:rPr>
              <a:t> </a:t>
            </a:r>
            <a:r>
              <a:rPr sz="2800" b="0" dirty="0">
                <a:latin typeface="Carlito"/>
                <a:cs typeface="Carlito"/>
              </a:rPr>
              <a:t>to</a:t>
            </a:r>
            <a:r>
              <a:rPr sz="2800" b="0" spc="-45" dirty="0">
                <a:latin typeface="Carlito"/>
                <a:cs typeface="Carlito"/>
              </a:rPr>
              <a:t> </a:t>
            </a:r>
            <a:r>
              <a:rPr sz="2800" b="0" dirty="0">
                <a:latin typeface="Carlito"/>
                <a:cs typeface="Carlito"/>
              </a:rPr>
              <a:t>say</a:t>
            </a:r>
            <a:r>
              <a:rPr sz="2800" b="0" spc="-45" dirty="0">
                <a:latin typeface="Carlito"/>
                <a:cs typeface="Carlito"/>
              </a:rPr>
              <a:t> </a:t>
            </a:r>
            <a:r>
              <a:rPr sz="2800" b="0" dirty="0">
                <a:latin typeface="Carlito"/>
                <a:cs typeface="Carlito"/>
              </a:rPr>
              <a:t>what</a:t>
            </a:r>
            <a:r>
              <a:rPr sz="2800" b="0" spc="-45" dirty="0">
                <a:latin typeface="Carlito"/>
                <a:cs typeface="Carlito"/>
              </a:rPr>
              <a:t> </a:t>
            </a:r>
            <a:r>
              <a:rPr sz="2800" b="0" dirty="0">
                <a:latin typeface="Carlito"/>
                <a:cs typeface="Carlito"/>
              </a:rPr>
              <a:t>makes</a:t>
            </a:r>
            <a:r>
              <a:rPr sz="2800" b="0" spc="-40" dirty="0">
                <a:latin typeface="Carlito"/>
                <a:cs typeface="Carlito"/>
              </a:rPr>
              <a:t> </a:t>
            </a:r>
            <a:r>
              <a:rPr sz="2800" b="0" dirty="0">
                <a:latin typeface="Carlito"/>
                <a:cs typeface="Carlito"/>
              </a:rPr>
              <a:t>a</a:t>
            </a:r>
            <a:r>
              <a:rPr sz="2800" b="0" spc="-45" dirty="0">
                <a:latin typeface="Carlito"/>
                <a:cs typeface="Carlito"/>
              </a:rPr>
              <a:t> </a:t>
            </a:r>
            <a:r>
              <a:rPr sz="2800" b="0" spc="-50" dirty="0">
                <a:latin typeface="Carlito"/>
                <a:cs typeface="Carlito"/>
              </a:rPr>
              <a:t>2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40"/>
              </a:spcBef>
            </a:pPr>
            <a:r>
              <a:rPr spc="-50" dirty="0"/>
              <a:t>6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82637" y="1561048"/>
            <a:ext cx="7327900" cy="4999355"/>
            <a:chOff x="782637" y="1561048"/>
            <a:chExt cx="7327900" cy="499935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5783" y="1561048"/>
              <a:ext cx="7104366" cy="499919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92162" y="2565400"/>
              <a:ext cx="5219700" cy="827405"/>
            </a:xfrm>
            <a:custGeom>
              <a:avLst/>
              <a:gdLst/>
              <a:ahLst/>
              <a:cxnLst/>
              <a:rect l="l" t="t" r="r" b="b"/>
              <a:pathLst>
                <a:path w="5219700" h="827404">
                  <a:moveTo>
                    <a:pt x="0" y="0"/>
                  </a:moveTo>
                  <a:lnTo>
                    <a:pt x="5219702" y="0"/>
                  </a:lnTo>
                  <a:lnTo>
                    <a:pt x="5219702" y="827088"/>
                  </a:lnTo>
                  <a:lnTo>
                    <a:pt x="0" y="827088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00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731000" y="2565400"/>
              <a:ext cx="720725" cy="827405"/>
            </a:xfrm>
            <a:custGeom>
              <a:avLst/>
              <a:gdLst/>
              <a:ahLst/>
              <a:cxnLst/>
              <a:rect l="l" t="t" r="r" b="b"/>
              <a:pathLst>
                <a:path w="720725" h="827404">
                  <a:moveTo>
                    <a:pt x="0" y="0"/>
                  </a:moveTo>
                  <a:lnTo>
                    <a:pt x="720725" y="0"/>
                  </a:lnTo>
                  <a:lnTo>
                    <a:pt x="720725" y="827088"/>
                  </a:lnTo>
                  <a:lnTo>
                    <a:pt x="0" y="827088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39975" y="4762499"/>
              <a:ext cx="1368425" cy="827405"/>
            </a:xfrm>
            <a:custGeom>
              <a:avLst/>
              <a:gdLst/>
              <a:ahLst/>
              <a:cxnLst/>
              <a:rect l="l" t="t" r="r" b="b"/>
              <a:pathLst>
                <a:path w="1368425" h="827404">
                  <a:moveTo>
                    <a:pt x="0" y="0"/>
                  </a:moveTo>
                  <a:lnTo>
                    <a:pt x="1368430" y="0"/>
                  </a:lnTo>
                  <a:lnTo>
                    <a:pt x="1368430" y="827088"/>
                  </a:lnTo>
                  <a:lnTo>
                    <a:pt x="0" y="827088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27087" y="3681412"/>
              <a:ext cx="720725" cy="827405"/>
            </a:xfrm>
            <a:custGeom>
              <a:avLst/>
              <a:gdLst/>
              <a:ahLst/>
              <a:cxnLst/>
              <a:rect l="l" t="t" r="r" b="b"/>
              <a:pathLst>
                <a:path w="720725" h="827404">
                  <a:moveTo>
                    <a:pt x="0" y="0"/>
                  </a:moveTo>
                  <a:lnTo>
                    <a:pt x="720725" y="0"/>
                  </a:lnTo>
                  <a:lnTo>
                    <a:pt x="720725" y="827087"/>
                  </a:lnTo>
                  <a:lnTo>
                    <a:pt x="0" y="827087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78739" y="6579051"/>
            <a:ext cx="2077720" cy="24257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400" dirty="0">
                <a:latin typeface="Carlito"/>
                <a:cs typeface="Carlito"/>
              </a:rPr>
              <a:t>Slide</a:t>
            </a:r>
            <a:r>
              <a:rPr sz="1400" spc="-4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credit:</a:t>
            </a:r>
            <a:r>
              <a:rPr sz="1400" spc="-35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Geoffrey</a:t>
            </a:r>
            <a:r>
              <a:rPr sz="1400" spc="-30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Hinton</a:t>
            </a:r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476" y="109220"/>
            <a:ext cx="7113270" cy="99568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585470" marR="5080" indent="-573405">
              <a:lnSpc>
                <a:spcPts val="3800"/>
              </a:lnSpc>
              <a:spcBef>
                <a:spcPts val="240"/>
              </a:spcBef>
            </a:pPr>
            <a:r>
              <a:rPr sz="3200" b="0" dirty="0">
                <a:latin typeface="Carlito"/>
                <a:cs typeface="Carlito"/>
              </a:rPr>
              <a:t>Some</a:t>
            </a:r>
            <a:r>
              <a:rPr sz="3200" b="0" spc="-85" dirty="0">
                <a:latin typeface="Carlito"/>
                <a:cs typeface="Carlito"/>
              </a:rPr>
              <a:t> </a:t>
            </a:r>
            <a:r>
              <a:rPr sz="3200" b="0" dirty="0">
                <a:latin typeface="Carlito"/>
                <a:cs typeface="Carlito"/>
              </a:rPr>
              <a:t>more</a:t>
            </a:r>
            <a:r>
              <a:rPr sz="3200" b="0" spc="-80" dirty="0">
                <a:latin typeface="Carlito"/>
                <a:cs typeface="Carlito"/>
              </a:rPr>
              <a:t> </a:t>
            </a:r>
            <a:r>
              <a:rPr sz="3200" b="0" spc="-10" dirty="0">
                <a:latin typeface="Carlito"/>
                <a:cs typeface="Carlito"/>
              </a:rPr>
              <a:t>examples</a:t>
            </a:r>
            <a:r>
              <a:rPr sz="3200" b="0" spc="-80" dirty="0">
                <a:latin typeface="Carlito"/>
                <a:cs typeface="Carlito"/>
              </a:rPr>
              <a:t> </a:t>
            </a:r>
            <a:r>
              <a:rPr sz="3200" b="0" dirty="0">
                <a:latin typeface="Carlito"/>
                <a:cs typeface="Carlito"/>
              </a:rPr>
              <a:t>of</a:t>
            </a:r>
            <a:r>
              <a:rPr sz="3200" b="0" spc="-75" dirty="0">
                <a:latin typeface="Carlito"/>
                <a:cs typeface="Carlito"/>
              </a:rPr>
              <a:t> </a:t>
            </a:r>
            <a:r>
              <a:rPr sz="3200" b="0" dirty="0">
                <a:latin typeface="Carlito"/>
                <a:cs typeface="Carlito"/>
              </a:rPr>
              <a:t>tasks</a:t>
            </a:r>
            <a:r>
              <a:rPr sz="3200" b="0" spc="-80" dirty="0">
                <a:latin typeface="Carlito"/>
                <a:cs typeface="Carlito"/>
              </a:rPr>
              <a:t> </a:t>
            </a:r>
            <a:r>
              <a:rPr sz="3200" b="0" dirty="0">
                <a:latin typeface="Carlito"/>
                <a:cs typeface="Carlito"/>
              </a:rPr>
              <a:t>that</a:t>
            </a:r>
            <a:r>
              <a:rPr sz="3200" b="0" spc="-70" dirty="0">
                <a:latin typeface="Carlito"/>
                <a:cs typeface="Carlito"/>
              </a:rPr>
              <a:t> </a:t>
            </a:r>
            <a:r>
              <a:rPr sz="3200" b="0" dirty="0">
                <a:latin typeface="Carlito"/>
                <a:cs typeface="Carlito"/>
              </a:rPr>
              <a:t>are</a:t>
            </a:r>
            <a:r>
              <a:rPr sz="3200" b="0" spc="-80" dirty="0">
                <a:latin typeface="Carlito"/>
                <a:cs typeface="Carlito"/>
              </a:rPr>
              <a:t> </a:t>
            </a:r>
            <a:r>
              <a:rPr sz="3200" b="0" spc="-20" dirty="0">
                <a:latin typeface="Carlito"/>
                <a:cs typeface="Carlito"/>
              </a:rPr>
              <a:t>best </a:t>
            </a:r>
            <a:r>
              <a:rPr sz="3200" b="0" dirty="0">
                <a:latin typeface="Carlito"/>
                <a:cs typeface="Carlito"/>
              </a:rPr>
              <a:t>solved</a:t>
            </a:r>
            <a:r>
              <a:rPr sz="3200" b="0" spc="-55" dirty="0">
                <a:latin typeface="Carlito"/>
                <a:cs typeface="Carlito"/>
              </a:rPr>
              <a:t> </a:t>
            </a:r>
            <a:r>
              <a:rPr sz="3200" b="0" dirty="0">
                <a:latin typeface="Carlito"/>
                <a:cs typeface="Carlito"/>
              </a:rPr>
              <a:t>by</a:t>
            </a:r>
            <a:r>
              <a:rPr sz="3200" b="0" spc="-55" dirty="0">
                <a:latin typeface="Carlito"/>
                <a:cs typeface="Carlito"/>
              </a:rPr>
              <a:t> </a:t>
            </a:r>
            <a:r>
              <a:rPr sz="3200" b="0" dirty="0">
                <a:latin typeface="Carlito"/>
                <a:cs typeface="Carlito"/>
              </a:rPr>
              <a:t>using</a:t>
            </a:r>
            <a:r>
              <a:rPr sz="3200" b="0" spc="-50" dirty="0">
                <a:latin typeface="Carlito"/>
                <a:cs typeface="Carlito"/>
              </a:rPr>
              <a:t> </a:t>
            </a:r>
            <a:r>
              <a:rPr sz="3200" b="0" dirty="0">
                <a:latin typeface="Carlito"/>
                <a:cs typeface="Carlito"/>
              </a:rPr>
              <a:t>a</a:t>
            </a:r>
            <a:r>
              <a:rPr sz="3200" b="0" spc="-55" dirty="0">
                <a:latin typeface="Carlito"/>
                <a:cs typeface="Carlito"/>
              </a:rPr>
              <a:t> </a:t>
            </a:r>
            <a:r>
              <a:rPr sz="3200" b="0" dirty="0">
                <a:latin typeface="Carlito"/>
                <a:cs typeface="Carlito"/>
              </a:rPr>
              <a:t>learning</a:t>
            </a:r>
            <a:r>
              <a:rPr sz="3200" b="0" spc="-50" dirty="0">
                <a:latin typeface="Carlito"/>
                <a:cs typeface="Carlito"/>
              </a:rPr>
              <a:t> </a:t>
            </a:r>
            <a:r>
              <a:rPr sz="3200" b="0" spc="-10" dirty="0">
                <a:latin typeface="Carlito"/>
                <a:cs typeface="Carlito"/>
              </a:rPr>
              <a:t>algorithm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40"/>
              </a:spcBef>
            </a:pPr>
            <a:r>
              <a:rPr spc="-50" dirty="0"/>
              <a:t>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8739" y="6579051"/>
            <a:ext cx="2077720" cy="24257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400" dirty="0">
                <a:latin typeface="Carlito"/>
                <a:cs typeface="Carlito"/>
              </a:rPr>
              <a:t>Slide</a:t>
            </a:r>
            <a:r>
              <a:rPr sz="1400" spc="-4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credit:</a:t>
            </a:r>
            <a:r>
              <a:rPr sz="1400" spc="-35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Geoffrey</a:t>
            </a:r>
            <a:r>
              <a:rPr sz="1400" spc="-30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Hinton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392343"/>
            <a:ext cx="8286750" cy="4734560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495"/>
              </a:spcBef>
              <a:buFont typeface="Arial"/>
              <a:buChar char="•"/>
              <a:tabLst>
                <a:tab pos="354965" algn="l"/>
              </a:tabLst>
            </a:pPr>
            <a:r>
              <a:rPr sz="2800" dirty="0">
                <a:latin typeface="Carlito"/>
                <a:cs typeface="Carlito"/>
              </a:rPr>
              <a:t>Recognizing</a:t>
            </a:r>
            <a:r>
              <a:rPr sz="2800" spc="-16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patterns:</a:t>
            </a:r>
            <a:endParaRPr sz="2800">
              <a:latin typeface="Carlito"/>
              <a:cs typeface="Carlito"/>
            </a:endParaRPr>
          </a:p>
          <a:p>
            <a:pPr marL="754380" lvl="1" indent="-284480">
              <a:lnSpc>
                <a:spcPct val="100000"/>
              </a:lnSpc>
              <a:spcBef>
                <a:spcPts val="340"/>
              </a:spcBef>
              <a:buFont typeface="Arial"/>
              <a:buChar char="–"/>
              <a:tabLst>
                <a:tab pos="754380" algn="l"/>
              </a:tabLst>
            </a:pPr>
            <a:r>
              <a:rPr sz="2400" dirty="0">
                <a:solidFill>
                  <a:srgbClr val="4F81BD"/>
                </a:solidFill>
                <a:latin typeface="Carlito"/>
                <a:cs typeface="Carlito"/>
              </a:rPr>
              <a:t>Facial</a:t>
            </a:r>
            <a:r>
              <a:rPr sz="2400" spc="-85" dirty="0">
                <a:solidFill>
                  <a:srgbClr val="4F81BD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4F81BD"/>
                </a:solidFill>
                <a:latin typeface="Carlito"/>
                <a:cs typeface="Carlito"/>
              </a:rPr>
              <a:t>identities</a:t>
            </a:r>
            <a:r>
              <a:rPr sz="2400" spc="-80" dirty="0">
                <a:solidFill>
                  <a:srgbClr val="4F81BD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4F81BD"/>
                </a:solidFill>
                <a:latin typeface="Carlito"/>
                <a:cs typeface="Carlito"/>
              </a:rPr>
              <a:t>or</a:t>
            </a:r>
            <a:r>
              <a:rPr sz="2400" spc="-75" dirty="0">
                <a:solidFill>
                  <a:srgbClr val="4F81BD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4F81BD"/>
                </a:solidFill>
                <a:latin typeface="Carlito"/>
                <a:cs typeface="Carlito"/>
              </a:rPr>
              <a:t>facial</a:t>
            </a:r>
            <a:r>
              <a:rPr sz="2400" spc="-85" dirty="0">
                <a:solidFill>
                  <a:srgbClr val="4F81BD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4F81BD"/>
                </a:solidFill>
                <a:latin typeface="Carlito"/>
                <a:cs typeface="Carlito"/>
              </a:rPr>
              <a:t>expressions</a:t>
            </a:r>
            <a:endParaRPr sz="2400">
              <a:latin typeface="Carlito"/>
              <a:cs typeface="Carlito"/>
            </a:endParaRPr>
          </a:p>
          <a:p>
            <a:pPr marL="754380" lvl="1" indent="-284480">
              <a:lnSpc>
                <a:spcPct val="100000"/>
              </a:lnSpc>
              <a:spcBef>
                <a:spcPts val="220"/>
              </a:spcBef>
              <a:buFont typeface="Arial"/>
              <a:buChar char="–"/>
              <a:tabLst>
                <a:tab pos="754380" algn="l"/>
              </a:tabLst>
            </a:pPr>
            <a:r>
              <a:rPr sz="2400" spc="-10" dirty="0">
                <a:solidFill>
                  <a:srgbClr val="4F81BD"/>
                </a:solidFill>
                <a:latin typeface="Carlito"/>
                <a:cs typeface="Carlito"/>
              </a:rPr>
              <a:t>Handwritten</a:t>
            </a:r>
            <a:r>
              <a:rPr sz="2400" spc="-70" dirty="0">
                <a:solidFill>
                  <a:srgbClr val="4F81BD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4F81BD"/>
                </a:solidFill>
                <a:latin typeface="Carlito"/>
                <a:cs typeface="Carlito"/>
              </a:rPr>
              <a:t>or</a:t>
            </a:r>
            <a:r>
              <a:rPr sz="2400" spc="-65" dirty="0">
                <a:solidFill>
                  <a:srgbClr val="4F81BD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4F81BD"/>
                </a:solidFill>
                <a:latin typeface="Carlito"/>
                <a:cs typeface="Carlito"/>
              </a:rPr>
              <a:t>spoken</a:t>
            </a:r>
            <a:r>
              <a:rPr sz="2400" spc="-70" dirty="0">
                <a:solidFill>
                  <a:srgbClr val="4F81BD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4F81BD"/>
                </a:solidFill>
                <a:latin typeface="Carlito"/>
                <a:cs typeface="Carlito"/>
              </a:rPr>
              <a:t>words</a:t>
            </a:r>
            <a:endParaRPr sz="2400">
              <a:latin typeface="Carlito"/>
              <a:cs typeface="Carlito"/>
            </a:endParaRPr>
          </a:p>
          <a:p>
            <a:pPr marL="754380" lvl="1" indent="-284480">
              <a:lnSpc>
                <a:spcPct val="100000"/>
              </a:lnSpc>
              <a:spcBef>
                <a:spcPts val="320"/>
              </a:spcBef>
              <a:buFont typeface="Arial"/>
              <a:buChar char="–"/>
              <a:tabLst>
                <a:tab pos="754380" algn="l"/>
              </a:tabLst>
            </a:pPr>
            <a:r>
              <a:rPr sz="2400" dirty="0">
                <a:solidFill>
                  <a:srgbClr val="4F81BD"/>
                </a:solidFill>
                <a:latin typeface="Carlito"/>
                <a:cs typeface="Carlito"/>
              </a:rPr>
              <a:t>Medical</a:t>
            </a:r>
            <a:r>
              <a:rPr sz="2400" spc="-100" dirty="0">
                <a:solidFill>
                  <a:srgbClr val="4F81BD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4F81BD"/>
                </a:solidFill>
                <a:latin typeface="Carlito"/>
                <a:cs typeface="Carlito"/>
              </a:rPr>
              <a:t>images</a:t>
            </a:r>
            <a:endParaRPr sz="2400">
              <a:latin typeface="Carlito"/>
              <a:cs typeface="Carlito"/>
            </a:endParaRPr>
          </a:p>
          <a:p>
            <a:pPr marL="354965" indent="-342265">
              <a:lnSpc>
                <a:spcPct val="100000"/>
              </a:lnSpc>
              <a:spcBef>
                <a:spcPts val="320"/>
              </a:spcBef>
              <a:buFont typeface="Arial"/>
              <a:buChar char="•"/>
              <a:tabLst>
                <a:tab pos="354965" algn="l"/>
              </a:tabLst>
            </a:pPr>
            <a:r>
              <a:rPr sz="2800" dirty="0">
                <a:latin typeface="Carlito"/>
                <a:cs typeface="Carlito"/>
              </a:rPr>
              <a:t>Generating</a:t>
            </a:r>
            <a:r>
              <a:rPr sz="2800" spc="-15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patterns:</a:t>
            </a:r>
            <a:endParaRPr sz="2800">
              <a:latin typeface="Carlito"/>
              <a:cs typeface="Carlito"/>
            </a:endParaRPr>
          </a:p>
          <a:p>
            <a:pPr marL="754380" lvl="1" indent="-284480">
              <a:lnSpc>
                <a:spcPct val="100000"/>
              </a:lnSpc>
              <a:spcBef>
                <a:spcPts val="340"/>
              </a:spcBef>
              <a:buFont typeface="Arial"/>
              <a:buChar char="–"/>
              <a:tabLst>
                <a:tab pos="754380" algn="l"/>
              </a:tabLst>
            </a:pPr>
            <a:r>
              <a:rPr sz="2400" spc="-10" dirty="0">
                <a:solidFill>
                  <a:srgbClr val="4F81BD"/>
                </a:solidFill>
                <a:latin typeface="Carlito"/>
                <a:cs typeface="Carlito"/>
              </a:rPr>
              <a:t>Generating</a:t>
            </a:r>
            <a:r>
              <a:rPr sz="2400" spc="-50" dirty="0">
                <a:solidFill>
                  <a:srgbClr val="4F81BD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4F81BD"/>
                </a:solidFill>
                <a:latin typeface="Carlito"/>
                <a:cs typeface="Carlito"/>
              </a:rPr>
              <a:t>images</a:t>
            </a:r>
            <a:r>
              <a:rPr sz="2400" spc="-50" dirty="0">
                <a:solidFill>
                  <a:srgbClr val="4F81BD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4F81BD"/>
                </a:solidFill>
                <a:latin typeface="Carlito"/>
                <a:cs typeface="Carlito"/>
              </a:rPr>
              <a:t>or</a:t>
            </a:r>
            <a:r>
              <a:rPr sz="2400" spc="-40" dirty="0">
                <a:solidFill>
                  <a:srgbClr val="4F81BD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4F81BD"/>
                </a:solidFill>
                <a:latin typeface="Carlito"/>
                <a:cs typeface="Carlito"/>
              </a:rPr>
              <a:t>motion</a:t>
            </a:r>
            <a:r>
              <a:rPr sz="2400" spc="-45" dirty="0">
                <a:solidFill>
                  <a:srgbClr val="4F81BD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4F81BD"/>
                </a:solidFill>
                <a:latin typeface="Carlito"/>
                <a:cs typeface="Carlito"/>
              </a:rPr>
              <a:t>sequences</a:t>
            </a:r>
            <a:endParaRPr sz="2400">
              <a:latin typeface="Carlito"/>
              <a:cs typeface="Carlito"/>
            </a:endParaRPr>
          </a:p>
          <a:p>
            <a:pPr marL="354965" indent="-342265">
              <a:lnSpc>
                <a:spcPct val="100000"/>
              </a:lnSpc>
              <a:spcBef>
                <a:spcPts val="220"/>
              </a:spcBef>
              <a:buFont typeface="Arial"/>
              <a:buChar char="•"/>
              <a:tabLst>
                <a:tab pos="354965" algn="l"/>
              </a:tabLst>
            </a:pPr>
            <a:r>
              <a:rPr sz="2800" dirty="0">
                <a:latin typeface="Carlito"/>
                <a:cs typeface="Carlito"/>
              </a:rPr>
              <a:t>Recognizing</a:t>
            </a:r>
            <a:r>
              <a:rPr sz="2800" spc="-16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anomalies:</a:t>
            </a:r>
            <a:endParaRPr sz="2800">
              <a:latin typeface="Carlito"/>
              <a:cs typeface="Carlito"/>
            </a:endParaRPr>
          </a:p>
          <a:p>
            <a:pPr marL="754380" lvl="1" indent="-284480">
              <a:lnSpc>
                <a:spcPct val="100000"/>
              </a:lnSpc>
              <a:spcBef>
                <a:spcPts val="340"/>
              </a:spcBef>
              <a:buFont typeface="Arial"/>
              <a:buChar char="–"/>
              <a:tabLst>
                <a:tab pos="754380" algn="l"/>
              </a:tabLst>
            </a:pPr>
            <a:r>
              <a:rPr sz="2400" dirty="0">
                <a:solidFill>
                  <a:srgbClr val="4F81BD"/>
                </a:solidFill>
                <a:latin typeface="Carlito"/>
                <a:cs typeface="Carlito"/>
              </a:rPr>
              <a:t>Unusual</a:t>
            </a:r>
            <a:r>
              <a:rPr sz="2400" spc="-70" dirty="0">
                <a:solidFill>
                  <a:srgbClr val="4F81BD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4F81BD"/>
                </a:solidFill>
                <a:latin typeface="Carlito"/>
                <a:cs typeface="Carlito"/>
              </a:rPr>
              <a:t>credit</a:t>
            </a:r>
            <a:r>
              <a:rPr sz="2400" spc="-75" dirty="0">
                <a:solidFill>
                  <a:srgbClr val="4F81BD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4F81BD"/>
                </a:solidFill>
                <a:latin typeface="Carlito"/>
                <a:cs typeface="Carlito"/>
              </a:rPr>
              <a:t>card</a:t>
            </a:r>
            <a:r>
              <a:rPr sz="2400" spc="-70" dirty="0">
                <a:solidFill>
                  <a:srgbClr val="4F81BD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4F81BD"/>
                </a:solidFill>
                <a:latin typeface="Carlito"/>
                <a:cs typeface="Carlito"/>
              </a:rPr>
              <a:t>transactions</a:t>
            </a:r>
            <a:endParaRPr sz="2400">
              <a:latin typeface="Carlito"/>
              <a:cs typeface="Carlito"/>
            </a:endParaRPr>
          </a:p>
          <a:p>
            <a:pPr marL="754380" lvl="1" indent="-284480">
              <a:lnSpc>
                <a:spcPct val="100000"/>
              </a:lnSpc>
              <a:spcBef>
                <a:spcPts val="320"/>
              </a:spcBef>
              <a:buFont typeface="Arial"/>
              <a:buChar char="–"/>
              <a:tabLst>
                <a:tab pos="754380" algn="l"/>
              </a:tabLst>
            </a:pPr>
            <a:r>
              <a:rPr sz="2400" dirty="0">
                <a:solidFill>
                  <a:srgbClr val="4F81BD"/>
                </a:solidFill>
                <a:latin typeface="Carlito"/>
                <a:cs typeface="Carlito"/>
              </a:rPr>
              <a:t>Unusual</a:t>
            </a:r>
            <a:r>
              <a:rPr sz="2400" spc="-60" dirty="0">
                <a:solidFill>
                  <a:srgbClr val="4F81BD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4F81BD"/>
                </a:solidFill>
                <a:latin typeface="Carlito"/>
                <a:cs typeface="Carlito"/>
              </a:rPr>
              <a:t>patterns</a:t>
            </a:r>
            <a:r>
              <a:rPr sz="2400" spc="-60" dirty="0">
                <a:solidFill>
                  <a:srgbClr val="4F81BD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4F81BD"/>
                </a:solidFill>
                <a:latin typeface="Carlito"/>
                <a:cs typeface="Carlito"/>
              </a:rPr>
              <a:t>of</a:t>
            </a:r>
            <a:r>
              <a:rPr sz="2400" spc="-50" dirty="0">
                <a:solidFill>
                  <a:srgbClr val="4F81BD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4F81BD"/>
                </a:solidFill>
                <a:latin typeface="Carlito"/>
                <a:cs typeface="Carlito"/>
              </a:rPr>
              <a:t>sensor</a:t>
            </a:r>
            <a:r>
              <a:rPr sz="2400" spc="-55" dirty="0">
                <a:solidFill>
                  <a:srgbClr val="4F81BD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4F81BD"/>
                </a:solidFill>
                <a:latin typeface="Carlito"/>
                <a:cs typeface="Carlito"/>
              </a:rPr>
              <a:t>readings</a:t>
            </a:r>
            <a:r>
              <a:rPr sz="2400" spc="-60" dirty="0">
                <a:solidFill>
                  <a:srgbClr val="4F81BD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4F81BD"/>
                </a:solidFill>
                <a:latin typeface="Carlito"/>
                <a:cs typeface="Carlito"/>
              </a:rPr>
              <a:t>in</a:t>
            </a:r>
            <a:r>
              <a:rPr sz="2400" spc="-55" dirty="0">
                <a:solidFill>
                  <a:srgbClr val="4F81BD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4F81BD"/>
                </a:solidFill>
                <a:latin typeface="Carlito"/>
                <a:cs typeface="Carlito"/>
              </a:rPr>
              <a:t>a</a:t>
            </a:r>
            <a:r>
              <a:rPr sz="2400" spc="-50" dirty="0">
                <a:solidFill>
                  <a:srgbClr val="4F81BD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4F81BD"/>
                </a:solidFill>
                <a:latin typeface="Carlito"/>
                <a:cs typeface="Carlito"/>
              </a:rPr>
              <a:t>nuclear</a:t>
            </a:r>
            <a:r>
              <a:rPr sz="2400" spc="-55" dirty="0">
                <a:solidFill>
                  <a:srgbClr val="4F81BD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4F81BD"/>
                </a:solidFill>
                <a:latin typeface="Carlito"/>
                <a:cs typeface="Carlito"/>
              </a:rPr>
              <a:t>power</a:t>
            </a:r>
            <a:r>
              <a:rPr sz="2400" spc="-55" dirty="0">
                <a:solidFill>
                  <a:srgbClr val="4F81BD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4F81BD"/>
                </a:solidFill>
                <a:latin typeface="Carlito"/>
                <a:cs typeface="Carlito"/>
              </a:rPr>
              <a:t>plant</a:t>
            </a:r>
            <a:endParaRPr sz="2400">
              <a:latin typeface="Carlito"/>
              <a:cs typeface="Carlito"/>
            </a:endParaRPr>
          </a:p>
          <a:p>
            <a:pPr marL="354965" indent="-342265">
              <a:lnSpc>
                <a:spcPct val="100000"/>
              </a:lnSpc>
              <a:spcBef>
                <a:spcPts val="320"/>
              </a:spcBef>
              <a:buFont typeface="Arial"/>
              <a:buChar char="•"/>
              <a:tabLst>
                <a:tab pos="354965" algn="l"/>
              </a:tabLst>
            </a:pPr>
            <a:r>
              <a:rPr sz="2800" spc="-10" dirty="0">
                <a:latin typeface="Carlito"/>
                <a:cs typeface="Carlito"/>
              </a:rPr>
              <a:t>Prediction:</a:t>
            </a:r>
            <a:endParaRPr sz="2800">
              <a:latin typeface="Carlito"/>
              <a:cs typeface="Carlito"/>
            </a:endParaRPr>
          </a:p>
          <a:p>
            <a:pPr marL="754380" lvl="1" indent="-284480">
              <a:lnSpc>
                <a:spcPct val="100000"/>
              </a:lnSpc>
              <a:spcBef>
                <a:spcPts val="340"/>
              </a:spcBef>
              <a:buFont typeface="Arial"/>
              <a:buChar char="–"/>
              <a:tabLst>
                <a:tab pos="754380" algn="l"/>
              </a:tabLst>
            </a:pPr>
            <a:r>
              <a:rPr sz="2400" dirty="0">
                <a:solidFill>
                  <a:srgbClr val="4F81BD"/>
                </a:solidFill>
                <a:latin typeface="Carlito"/>
                <a:cs typeface="Carlito"/>
              </a:rPr>
              <a:t>Future</a:t>
            </a:r>
            <a:r>
              <a:rPr sz="2400" spc="-70" dirty="0">
                <a:solidFill>
                  <a:srgbClr val="4F81BD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4F81BD"/>
                </a:solidFill>
                <a:latin typeface="Carlito"/>
                <a:cs typeface="Carlito"/>
              </a:rPr>
              <a:t>stock</a:t>
            </a:r>
            <a:r>
              <a:rPr sz="2400" spc="-80" dirty="0">
                <a:solidFill>
                  <a:srgbClr val="4F81BD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4F81BD"/>
                </a:solidFill>
                <a:latin typeface="Carlito"/>
                <a:cs typeface="Carlito"/>
              </a:rPr>
              <a:t>prices</a:t>
            </a:r>
            <a:r>
              <a:rPr sz="2400" spc="-80" dirty="0">
                <a:solidFill>
                  <a:srgbClr val="4F81BD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4F81BD"/>
                </a:solidFill>
                <a:latin typeface="Carlito"/>
                <a:cs typeface="Carlito"/>
              </a:rPr>
              <a:t>or</a:t>
            </a:r>
            <a:r>
              <a:rPr sz="2400" spc="-75" dirty="0">
                <a:solidFill>
                  <a:srgbClr val="4F81BD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4F81BD"/>
                </a:solidFill>
                <a:latin typeface="Carlito"/>
                <a:cs typeface="Carlito"/>
              </a:rPr>
              <a:t>currency</a:t>
            </a:r>
            <a:r>
              <a:rPr sz="2400" spc="-70" dirty="0">
                <a:solidFill>
                  <a:srgbClr val="4F81BD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4F81BD"/>
                </a:solidFill>
                <a:latin typeface="Carlito"/>
                <a:cs typeface="Carlito"/>
              </a:rPr>
              <a:t>exchange</a:t>
            </a:r>
            <a:r>
              <a:rPr sz="2400" spc="-70" dirty="0">
                <a:solidFill>
                  <a:srgbClr val="4F81BD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4F81BD"/>
                </a:solidFill>
                <a:latin typeface="Carlito"/>
                <a:cs typeface="Carlito"/>
              </a:rPr>
              <a:t>rates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99920">
              <a:lnSpc>
                <a:spcPct val="100000"/>
              </a:lnSpc>
              <a:spcBef>
                <a:spcPts val="100"/>
              </a:spcBef>
            </a:pPr>
            <a:r>
              <a:rPr dirty="0"/>
              <a:t>Sample</a:t>
            </a:r>
            <a:r>
              <a:rPr spc="-50" dirty="0"/>
              <a:t> </a:t>
            </a:r>
            <a:r>
              <a:rPr spc="-10" dirty="0"/>
              <a:t>Applications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40"/>
              </a:spcBef>
            </a:pPr>
            <a:r>
              <a:rPr spc="-50" dirty="0"/>
              <a:t>8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8739" y="6578018"/>
            <a:ext cx="2106295" cy="24257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400" dirty="0">
                <a:latin typeface="Carlito"/>
                <a:cs typeface="Carlito"/>
              </a:rPr>
              <a:t>Slide</a:t>
            </a:r>
            <a:r>
              <a:rPr sz="1400" spc="-4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credit:</a:t>
            </a:r>
            <a:r>
              <a:rPr sz="1400" spc="-40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Pedro</a:t>
            </a:r>
            <a:r>
              <a:rPr sz="1400" spc="-50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Domingos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049020"/>
            <a:ext cx="3644900" cy="4300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</a:tabLst>
            </a:pPr>
            <a:r>
              <a:rPr sz="2800" dirty="0">
                <a:latin typeface="Carlito"/>
                <a:cs typeface="Carlito"/>
              </a:rPr>
              <a:t>Web</a:t>
            </a:r>
            <a:r>
              <a:rPr sz="2800" spc="-12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search</a:t>
            </a:r>
            <a:endParaRPr sz="2800">
              <a:latin typeface="Carlito"/>
              <a:cs typeface="Carlito"/>
            </a:endParaRPr>
          </a:p>
          <a:p>
            <a:pPr marL="354965" indent="-342265">
              <a:lnSpc>
                <a:spcPts val="3329"/>
              </a:lnSpc>
              <a:spcBef>
                <a:spcPts val="40"/>
              </a:spcBef>
              <a:buFont typeface="Arial"/>
              <a:buChar char="•"/>
              <a:tabLst>
                <a:tab pos="354965" algn="l"/>
              </a:tabLst>
            </a:pPr>
            <a:r>
              <a:rPr sz="2800" dirty="0">
                <a:latin typeface="Carlito"/>
                <a:cs typeface="Carlito"/>
              </a:rPr>
              <a:t>Computational</a:t>
            </a:r>
            <a:r>
              <a:rPr sz="2800" spc="-15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biology</a:t>
            </a:r>
            <a:endParaRPr sz="2800">
              <a:latin typeface="Carlito"/>
              <a:cs typeface="Carlito"/>
            </a:endParaRPr>
          </a:p>
          <a:p>
            <a:pPr marL="354965" indent="-342265">
              <a:lnSpc>
                <a:spcPts val="3329"/>
              </a:lnSpc>
              <a:buFont typeface="Arial"/>
              <a:buChar char="•"/>
              <a:tabLst>
                <a:tab pos="354965" algn="l"/>
              </a:tabLst>
            </a:pPr>
            <a:r>
              <a:rPr sz="2800" spc="-10" dirty="0">
                <a:latin typeface="Carlito"/>
                <a:cs typeface="Carlito"/>
              </a:rPr>
              <a:t>Finance</a:t>
            </a:r>
            <a:endParaRPr sz="2800">
              <a:latin typeface="Carlito"/>
              <a:cs typeface="Carlito"/>
            </a:endParaRPr>
          </a:p>
          <a:p>
            <a:pPr marL="354965" indent="-342265">
              <a:lnSpc>
                <a:spcPct val="100000"/>
              </a:lnSpc>
              <a:spcBef>
                <a:spcPts val="40"/>
              </a:spcBef>
              <a:buFont typeface="Arial"/>
              <a:buChar char="•"/>
              <a:tabLst>
                <a:tab pos="354965" algn="l"/>
              </a:tabLst>
            </a:pPr>
            <a:r>
              <a:rPr sz="2800" spc="-30" dirty="0">
                <a:latin typeface="Carlito"/>
                <a:cs typeface="Carlito"/>
              </a:rPr>
              <a:t>E-</a:t>
            </a:r>
            <a:r>
              <a:rPr sz="2800" spc="-10" dirty="0">
                <a:latin typeface="Carlito"/>
                <a:cs typeface="Carlito"/>
              </a:rPr>
              <a:t>commerce</a:t>
            </a:r>
            <a:endParaRPr sz="2800">
              <a:latin typeface="Carlito"/>
              <a:cs typeface="Carlito"/>
            </a:endParaRPr>
          </a:p>
          <a:p>
            <a:pPr marL="354965" indent="-342265">
              <a:lnSpc>
                <a:spcPts val="3329"/>
              </a:lnSpc>
              <a:spcBef>
                <a:spcPts val="40"/>
              </a:spcBef>
              <a:buFont typeface="Arial"/>
              <a:buChar char="•"/>
              <a:tabLst>
                <a:tab pos="354965" algn="l"/>
              </a:tabLst>
            </a:pPr>
            <a:r>
              <a:rPr sz="2800" dirty="0">
                <a:latin typeface="Carlito"/>
                <a:cs typeface="Carlito"/>
              </a:rPr>
              <a:t>Space</a:t>
            </a:r>
            <a:r>
              <a:rPr sz="2800" spc="-5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exploration</a:t>
            </a:r>
            <a:endParaRPr sz="2800">
              <a:latin typeface="Carlito"/>
              <a:cs typeface="Carlito"/>
            </a:endParaRPr>
          </a:p>
          <a:p>
            <a:pPr marL="354965" indent="-342265">
              <a:lnSpc>
                <a:spcPts val="3329"/>
              </a:lnSpc>
              <a:buFont typeface="Arial"/>
              <a:buChar char="•"/>
              <a:tabLst>
                <a:tab pos="354965" algn="l"/>
              </a:tabLst>
            </a:pPr>
            <a:r>
              <a:rPr sz="2800" spc="-10" dirty="0">
                <a:latin typeface="Carlito"/>
                <a:cs typeface="Carlito"/>
              </a:rPr>
              <a:t>Robotics</a:t>
            </a:r>
            <a:endParaRPr sz="2800">
              <a:latin typeface="Carlito"/>
              <a:cs typeface="Carlito"/>
            </a:endParaRPr>
          </a:p>
          <a:p>
            <a:pPr marL="354965" indent="-342265">
              <a:lnSpc>
                <a:spcPts val="3329"/>
              </a:lnSpc>
              <a:spcBef>
                <a:spcPts val="40"/>
              </a:spcBef>
              <a:buFont typeface="Arial"/>
              <a:buChar char="•"/>
              <a:tabLst>
                <a:tab pos="354965" algn="l"/>
              </a:tabLst>
            </a:pPr>
            <a:r>
              <a:rPr sz="2800" spc="-10" dirty="0">
                <a:latin typeface="Carlito"/>
                <a:cs typeface="Carlito"/>
              </a:rPr>
              <a:t>Information</a:t>
            </a:r>
            <a:r>
              <a:rPr sz="2800" spc="-5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extraction</a:t>
            </a:r>
            <a:endParaRPr sz="2800">
              <a:latin typeface="Carlito"/>
              <a:cs typeface="Carlito"/>
            </a:endParaRPr>
          </a:p>
          <a:p>
            <a:pPr marL="354965" indent="-342265">
              <a:lnSpc>
                <a:spcPts val="3329"/>
              </a:lnSpc>
              <a:buFont typeface="Arial"/>
              <a:buChar char="•"/>
              <a:tabLst>
                <a:tab pos="354965" algn="l"/>
              </a:tabLst>
            </a:pPr>
            <a:r>
              <a:rPr sz="2800" dirty="0">
                <a:latin typeface="Carlito"/>
                <a:cs typeface="Carlito"/>
              </a:rPr>
              <a:t>Social</a:t>
            </a:r>
            <a:r>
              <a:rPr sz="2800" spc="-1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networks</a:t>
            </a:r>
            <a:endParaRPr sz="2800">
              <a:latin typeface="Carlito"/>
              <a:cs typeface="Carlito"/>
            </a:endParaRPr>
          </a:p>
          <a:p>
            <a:pPr marL="354965" indent="-342265">
              <a:lnSpc>
                <a:spcPct val="100000"/>
              </a:lnSpc>
              <a:spcBef>
                <a:spcPts val="40"/>
              </a:spcBef>
              <a:buFont typeface="Arial"/>
              <a:buChar char="•"/>
              <a:tabLst>
                <a:tab pos="354965" algn="l"/>
              </a:tabLst>
            </a:pPr>
            <a:r>
              <a:rPr sz="2800" dirty="0">
                <a:latin typeface="Carlito"/>
                <a:cs typeface="Carlito"/>
              </a:rPr>
              <a:t>Debugging</a:t>
            </a:r>
            <a:r>
              <a:rPr sz="2800" spc="-4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software</a:t>
            </a:r>
            <a:endParaRPr sz="2800">
              <a:latin typeface="Carlito"/>
              <a:cs typeface="Carlito"/>
            </a:endParaRPr>
          </a:p>
          <a:p>
            <a:pPr marL="354965" indent="-342265">
              <a:lnSpc>
                <a:spcPct val="100000"/>
              </a:lnSpc>
              <a:spcBef>
                <a:spcPts val="40"/>
              </a:spcBef>
              <a:buFont typeface="Arial"/>
              <a:buChar char="•"/>
              <a:tabLst>
                <a:tab pos="354965" algn="l"/>
              </a:tabLst>
            </a:pPr>
            <a:r>
              <a:rPr sz="2800" spc="-25" dirty="0">
                <a:latin typeface="Carlito"/>
                <a:cs typeface="Carlito"/>
              </a:rPr>
              <a:t>[Your</a:t>
            </a:r>
            <a:r>
              <a:rPr sz="2800" spc="-11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favorite</a:t>
            </a:r>
            <a:r>
              <a:rPr sz="2800" spc="-114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area]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8639" y="457200"/>
            <a:ext cx="7200900" cy="148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635">
              <a:lnSpc>
                <a:spcPct val="100000"/>
              </a:lnSpc>
              <a:spcBef>
                <a:spcPts val="100"/>
              </a:spcBef>
            </a:pPr>
            <a:r>
              <a:rPr b="0" dirty="0">
                <a:latin typeface="Carlito"/>
                <a:cs typeface="Carlito"/>
              </a:rPr>
              <a:t>Defining</a:t>
            </a:r>
            <a:r>
              <a:rPr b="0" spc="-114" dirty="0">
                <a:latin typeface="Carlito"/>
                <a:cs typeface="Carlito"/>
              </a:rPr>
              <a:t> </a:t>
            </a:r>
            <a:r>
              <a:rPr b="0" dirty="0">
                <a:latin typeface="Carlito"/>
                <a:cs typeface="Carlito"/>
              </a:rPr>
              <a:t>the</a:t>
            </a:r>
            <a:r>
              <a:rPr b="0" spc="-110" dirty="0">
                <a:latin typeface="Carlito"/>
                <a:cs typeface="Carlito"/>
              </a:rPr>
              <a:t> </a:t>
            </a:r>
            <a:r>
              <a:rPr b="0" dirty="0">
                <a:latin typeface="Carlito"/>
                <a:cs typeface="Carlito"/>
              </a:rPr>
              <a:t>Learning</a:t>
            </a:r>
            <a:r>
              <a:rPr b="0" spc="-114" dirty="0">
                <a:latin typeface="Carlito"/>
                <a:cs typeface="Carlito"/>
              </a:rPr>
              <a:t> </a:t>
            </a:r>
            <a:r>
              <a:rPr b="0" spc="-20" dirty="0">
                <a:latin typeface="Carlito"/>
                <a:cs typeface="Carlito"/>
              </a:rPr>
              <a:t>Task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63149" y="1047115"/>
            <a:ext cx="6676390" cy="5283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4940" marR="5080" indent="904240">
              <a:lnSpc>
                <a:spcPct val="113100"/>
              </a:lnSpc>
              <a:spcBef>
                <a:spcPts val="100"/>
              </a:spcBef>
            </a:pPr>
            <a:r>
              <a:rPr sz="2800" dirty="0">
                <a:solidFill>
                  <a:srgbClr val="FF3300"/>
                </a:solidFill>
                <a:latin typeface="Carlito"/>
                <a:cs typeface="Carlito"/>
              </a:rPr>
              <a:t>Improve</a:t>
            </a:r>
            <a:r>
              <a:rPr sz="2800" spc="-100" dirty="0">
                <a:solidFill>
                  <a:srgbClr val="FF3300"/>
                </a:solidFill>
                <a:latin typeface="Carlito"/>
                <a:cs typeface="Carlito"/>
              </a:rPr>
              <a:t> </a:t>
            </a:r>
            <a:r>
              <a:rPr sz="2800" dirty="0">
                <a:solidFill>
                  <a:srgbClr val="FF3300"/>
                </a:solidFill>
                <a:latin typeface="Carlito"/>
                <a:cs typeface="Carlito"/>
              </a:rPr>
              <a:t>on</a:t>
            </a:r>
            <a:r>
              <a:rPr sz="2800" spc="-50" dirty="0">
                <a:solidFill>
                  <a:srgbClr val="FF3300"/>
                </a:solidFill>
                <a:latin typeface="Carlito"/>
                <a:cs typeface="Carlito"/>
              </a:rPr>
              <a:t> </a:t>
            </a:r>
            <a:r>
              <a:rPr sz="2800" dirty="0">
                <a:solidFill>
                  <a:srgbClr val="FF3300"/>
                </a:solidFill>
                <a:latin typeface="Carlito"/>
                <a:cs typeface="Carlito"/>
              </a:rPr>
              <a:t>task</a:t>
            </a:r>
            <a:r>
              <a:rPr sz="2800" spc="-50" dirty="0">
                <a:solidFill>
                  <a:srgbClr val="FF3300"/>
                </a:solidFill>
                <a:latin typeface="Carlito"/>
                <a:cs typeface="Carlito"/>
              </a:rPr>
              <a:t> </a:t>
            </a:r>
            <a:r>
              <a:rPr sz="2800" spc="-145" dirty="0">
                <a:solidFill>
                  <a:srgbClr val="FF3300"/>
                </a:solidFill>
                <a:latin typeface="Carlito"/>
                <a:cs typeface="Carlito"/>
              </a:rPr>
              <a:t>T,</a:t>
            </a:r>
            <a:r>
              <a:rPr sz="2800" spc="-15" dirty="0">
                <a:solidFill>
                  <a:srgbClr val="FF3300"/>
                </a:solidFill>
                <a:latin typeface="Carlito"/>
                <a:cs typeface="Carlito"/>
              </a:rPr>
              <a:t> </a:t>
            </a:r>
            <a:r>
              <a:rPr sz="2800" dirty="0">
                <a:solidFill>
                  <a:srgbClr val="FF3300"/>
                </a:solidFill>
                <a:latin typeface="Carlito"/>
                <a:cs typeface="Carlito"/>
              </a:rPr>
              <a:t>with</a:t>
            </a:r>
            <a:r>
              <a:rPr sz="2800" spc="-50" dirty="0">
                <a:solidFill>
                  <a:srgbClr val="FF3300"/>
                </a:solidFill>
                <a:latin typeface="Carlito"/>
                <a:cs typeface="Carlito"/>
              </a:rPr>
              <a:t> </a:t>
            </a:r>
            <a:r>
              <a:rPr sz="2800" dirty="0">
                <a:solidFill>
                  <a:srgbClr val="FF3300"/>
                </a:solidFill>
                <a:latin typeface="Carlito"/>
                <a:cs typeface="Carlito"/>
              </a:rPr>
              <a:t>respect</a:t>
            </a:r>
            <a:r>
              <a:rPr sz="2800" spc="-55" dirty="0">
                <a:solidFill>
                  <a:srgbClr val="FF3300"/>
                </a:solidFill>
                <a:latin typeface="Carlito"/>
                <a:cs typeface="Carlito"/>
              </a:rPr>
              <a:t> </a:t>
            </a:r>
            <a:r>
              <a:rPr sz="2800" spc="-25" dirty="0">
                <a:solidFill>
                  <a:srgbClr val="FF3300"/>
                </a:solidFill>
                <a:latin typeface="Carlito"/>
                <a:cs typeface="Carlito"/>
              </a:rPr>
              <a:t>to </a:t>
            </a:r>
            <a:r>
              <a:rPr sz="2800" dirty="0">
                <a:solidFill>
                  <a:srgbClr val="FF3300"/>
                </a:solidFill>
                <a:latin typeface="Carlito"/>
                <a:cs typeface="Carlito"/>
              </a:rPr>
              <a:t>performance</a:t>
            </a:r>
            <a:r>
              <a:rPr sz="2800" spc="-130" dirty="0">
                <a:solidFill>
                  <a:srgbClr val="FF3300"/>
                </a:solidFill>
                <a:latin typeface="Carlito"/>
                <a:cs typeface="Carlito"/>
              </a:rPr>
              <a:t> </a:t>
            </a:r>
            <a:r>
              <a:rPr sz="2800" dirty="0">
                <a:solidFill>
                  <a:srgbClr val="FF3300"/>
                </a:solidFill>
                <a:latin typeface="Carlito"/>
                <a:cs typeface="Carlito"/>
              </a:rPr>
              <a:t>metric</a:t>
            </a:r>
            <a:r>
              <a:rPr sz="2800" spc="-55" dirty="0">
                <a:solidFill>
                  <a:srgbClr val="FF3300"/>
                </a:solidFill>
                <a:latin typeface="Carlito"/>
                <a:cs typeface="Carlito"/>
              </a:rPr>
              <a:t> </a:t>
            </a:r>
            <a:r>
              <a:rPr sz="2800" spc="-195" dirty="0">
                <a:solidFill>
                  <a:srgbClr val="FF3300"/>
                </a:solidFill>
                <a:latin typeface="Carlito"/>
                <a:cs typeface="Carlito"/>
              </a:rPr>
              <a:t>P,</a:t>
            </a:r>
            <a:r>
              <a:rPr sz="2800" spc="5" dirty="0">
                <a:solidFill>
                  <a:srgbClr val="FF3300"/>
                </a:solidFill>
                <a:latin typeface="Carlito"/>
                <a:cs typeface="Carlito"/>
              </a:rPr>
              <a:t> </a:t>
            </a:r>
            <a:r>
              <a:rPr sz="2800" dirty="0">
                <a:solidFill>
                  <a:srgbClr val="FF3300"/>
                </a:solidFill>
                <a:latin typeface="Carlito"/>
                <a:cs typeface="Carlito"/>
              </a:rPr>
              <a:t>based</a:t>
            </a:r>
            <a:r>
              <a:rPr sz="2800" spc="-55" dirty="0">
                <a:solidFill>
                  <a:srgbClr val="FF3300"/>
                </a:solidFill>
                <a:latin typeface="Carlito"/>
                <a:cs typeface="Carlito"/>
              </a:rPr>
              <a:t> </a:t>
            </a:r>
            <a:r>
              <a:rPr sz="2800" dirty="0">
                <a:solidFill>
                  <a:srgbClr val="FF3300"/>
                </a:solidFill>
                <a:latin typeface="Carlito"/>
                <a:cs typeface="Carlito"/>
              </a:rPr>
              <a:t>on</a:t>
            </a:r>
            <a:r>
              <a:rPr sz="2800" spc="-60" dirty="0">
                <a:solidFill>
                  <a:srgbClr val="FF3300"/>
                </a:solidFill>
                <a:latin typeface="Carlito"/>
                <a:cs typeface="Carlito"/>
              </a:rPr>
              <a:t> </a:t>
            </a:r>
            <a:r>
              <a:rPr sz="2800" dirty="0">
                <a:solidFill>
                  <a:srgbClr val="FF3300"/>
                </a:solidFill>
                <a:latin typeface="Carlito"/>
                <a:cs typeface="Carlito"/>
              </a:rPr>
              <a:t>experience</a:t>
            </a:r>
            <a:r>
              <a:rPr sz="2800" spc="-65" dirty="0">
                <a:solidFill>
                  <a:srgbClr val="FF3300"/>
                </a:solidFill>
                <a:latin typeface="Carlito"/>
                <a:cs typeface="Carlito"/>
              </a:rPr>
              <a:t> </a:t>
            </a:r>
            <a:r>
              <a:rPr sz="2800" spc="-50" dirty="0">
                <a:solidFill>
                  <a:srgbClr val="FF3300"/>
                </a:solidFill>
                <a:latin typeface="Carlito"/>
                <a:cs typeface="Carlito"/>
              </a:rPr>
              <a:t>E</a:t>
            </a:r>
            <a:endParaRPr sz="2800" dirty="0">
              <a:latin typeface="Carlito"/>
              <a:cs typeface="Carlito"/>
            </a:endParaRPr>
          </a:p>
          <a:p>
            <a:pPr marL="12700">
              <a:lnSpc>
                <a:spcPts val="2080"/>
              </a:lnSpc>
              <a:spcBef>
                <a:spcPts val="2435"/>
              </a:spcBef>
            </a:pPr>
            <a:r>
              <a:rPr sz="1800" spc="-20" dirty="0">
                <a:latin typeface="Carlito"/>
                <a:cs typeface="Carlito"/>
              </a:rPr>
              <a:t>T: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Playing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checkers</a:t>
            </a:r>
            <a:endParaRPr sz="1800" dirty="0">
              <a:latin typeface="Carlito"/>
              <a:cs typeface="Carlito"/>
            </a:endParaRPr>
          </a:p>
          <a:p>
            <a:pPr marL="12700" marR="1220470">
              <a:lnSpc>
                <a:spcPts val="1900"/>
              </a:lnSpc>
              <a:spcBef>
                <a:spcPts val="200"/>
              </a:spcBef>
            </a:pPr>
            <a:r>
              <a:rPr sz="1800" dirty="0">
                <a:latin typeface="Carlito"/>
                <a:cs typeface="Carlito"/>
              </a:rPr>
              <a:t>P: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Percentage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of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games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won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against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an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arbitrary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opponent </a:t>
            </a:r>
            <a:r>
              <a:rPr sz="1800" dirty="0">
                <a:latin typeface="Carlito"/>
                <a:cs typeface="Carlito"/>
              </a:rPr>
              <a:t>E: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Playing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practice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games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against</a:t>
            </a:r>
            <a:r>
              <a:rPr sz="1800" spc="-7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itself</a:t>
            </a:r>
            <a:endParaRPr sz="1800" dirty="0">
              <a:latin typeface="Carlito"/>
              <a:cs typeface="Carlito"/>
            </a:endParaRPr>
          </a:p>
          <a:p>
            <a:pPr marL="12700">
              <a:lnSpc>
                <a:spcPts val="2080"/>
              </a:lnSpc>
              <a:spcBef>
                <a:spcPts val="1720"/>
              </a:spcBef>
            </a:pPr>
            <a:r>
              <a:rPr sz="1800" spc="-20" dirty="0">
                <a:latin typeface="Carlito"/>
                <a:cs typeface="Carlito"/>
              </a:rPr>
              <a:t>T:</a:t>
            </a:r>
            <a:r>
              <a:rPr sz="1800" spc="-5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Recognizing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hand-</a:t>
            </a:r>
            <a:r>
              <a:rPr sz="1800" dirty="0">
                <a:latin typeface="Carlito"/>
                <a:cs typeface="Carlito"/>
              </a:rPr>
              <a:t>written</a:t>
            </a:r>
            <a:r>
              <a:rPr sz="1800" spc="-55" dirty="0">
                <a:latin typeface="Carlito"/>
                <a:cs typeface="Carlito"/>
              </a:rPr>
              <a:t> </a:t>
            </a:r>
            <a:r>
              <a:rPr sz="1800" spc="-20" dirty="0">
                <a:latin typeface="Carlito"/>
                <a:cs typeface="Carlito"/>
              </a:rPr>
              <a:t>words</a:t>
            </a:r>
            <a:endParaRPr sz="1800" dirty="0">
              <a:latin typeface="Carlito"/>
              <a:cs typeface="Carlito"/>
            </a:endParaRPr>
          </a:p>
          <a:p>
            <a:pPr marL="12700">
              <a:lnSpc>
                <a:spcPts val="1950"/>
              </a:lnSpc>
            </a:pPr>
            <a:r>
              <a:rPr sz="1800" dirty="0">
                <a:latin typeface="Carlito"/>
                <a:cs typeface="Carlito"/>
              </a:rPr>
              <a:t>P: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Percentage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of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words</a:t>
            </a:r>
            <a:r>
              <a:rPr sz="1800" spc="-6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correctly</a:t>
            </a:r>
            <a:r>
              <a:rPr sz="1800" spc="-5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classified</a:t>
            </a:r>
            <a:endParaRPr sz="1800" dirty="0">
              <a:latin typeface="Carlito"/>
              <a:cs typeface="Carlito"/>
            </a:endParaRPr>
          </a:p>
          <a:p>
            <a:pPr marL="12700">
              <a:lnSpc>
                <a:spcPts val="2030"/>
              </a:lnSpc>
            </a:pPr>
            <a:r>
              <a:rPr sz="1800" dirty="0">
                <a:latin typeface="Carlito"/>
                <a:cs typeface="Carlito"/>
              </a:rPr>
              <a:t>E: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Database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of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human-</a:t>
            </a:r>
            <a:r>
              <a:rPr sz="1800" dirty="0">
                <a:latin typeface="Carlito"/>
                <a:cs typeface="Carlito"/>
              </a:rPr>
              <a:t>labeled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images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of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handwritten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words</a:t>
            </a:r>
            <a:endParaRPr sz="1800" dirty="0">
              <a:latin typeface="Carlito"/>
              <a:cs typeface="Carlito"/>
            </a:endParaRPr>
          </a:p>
          <a:p>
            <a:pPr marL="12700">
              <a:lnSpc>
                <a:spcPts val="2030"/>
              </a:lnSpc>
              <a:spcBef>
                <a:spcPts val="1739"/>
              </a:spcBef>
            </a:pPr>
            <a:r>
              <a:rPr sz="1800" spc="-20" dirty="0">
                <a:latin typeface="Carlito"/>
                <a:cs typeface="Carlito"/>
              </a:rPr>
              <a:t>T: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Driving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on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spc="-30" dirty="0">
                <a:latin typeface="Carlito"/>
                <a:cs typeface="Carlito"/>
              </a:rPr>
              <a:t>four-</a:t>
            </a:r>
            <a:r>
              <a:rPr sz="1800" dirty="0">
                <a:latin typeface="Carlito"/>
                <a:cs typeface="Carlito"/>
              </a:rPr>
              <a:t>lane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highways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using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vision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sensors</a:t>
            </a:r>
            <a:endParaRPr sz="1800" dirty="0">
              <a:latin typeface="Carlito"/>
              <a:cs typeface="Carlito"/>
            </a:endParaRPr>
          </a:p>
          <a:p>
            <a:pPr marL="12700">
              <a:lnSpc>
                <a:spcPts val="1950"/>
              </a:lnSpc>
            </a:pPr>
            <a:r>
              <a:rPr sz="1800" dirty="0">
                <a:latin typeface="Carlito"/>
                <a:cs typeface="Carlito"/>
              </a:rPr>
              <a:t>P: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Average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distance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traveled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before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human-</a:t>
            </a:r>
            <a:r>
              <a:rPr sz="1800" dirty="0">
                <a:latin typeface="Carlito"/>
                <a:cs typeface="Carlito"/>
              </a:rPr>
              <a:t>judged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error</a:t>
            </a:r>
            <a:endParaRPr sz="1800" dirty="0">
              <a:latin typeface="Carlito"/>
              <a:cs typeface="Carlito"/>
            </a:endParaRPr>
          </a:p>
          <a:p>
            <a:pPr marL="274320" marR="681990" indent="-262255">
              <a:lnSpc>
                <a:spcPts val="1900"/>
              </a:lnSpc>
              <a:spcBef>
                <a:spcPts val="200"/>
              </a:spcBef>
            </a:pPr>
            <a:r>
              <a:rPr sz="1800" dirty="0">
                <a:latin typeface="Carlito"/>
                <a:cs typeface="Carlito"/>
              </a:rPr>
              <a:t>E: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sequence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of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images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and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steering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commands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recorded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while </a:t>
            </a:r>
            <a:r>
              <a:rPr sz="1800" dirty="0">
                <a:latin typeface="Carlito"/>
                <a:cs typeface="Carlito"/>
              </a:rPr>
              <a:t>observing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human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driver.</a:t>
            </a:r>
            <a:endParaRPr sz="1800" dirty="0">
              <a:latin typeface="Carlito"/>
              <a:cs typeface="Carlito"/>
            </a:endParaRPr>
          </a:p>
          <a:p>
            <a:pPr marL="12700" marR="1724025" algn="just">
              <a:lnSpc>
                <a:spcPct val="90300"/>
              </a:lnSpc>
              <a:spcBef>
                <a:spcPts val="1930"/>
              </a:spcBef>
            </a:pPr>
            <a:r>
              <a:rPr sz="1800" spc="-20" dirty="0">
                <a:latin typeface="Carlito"/>
                <a:cs typeface="Carlito"/>
              </a:rPr>
              <a:t>T: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Categorize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email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messages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as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spam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or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legitimate. </a:t>
            </a:r>
            <a:r>
              <a:rPr sz="1800" dirty="0">
                <a:latin typeface="Carlito"/>
                <a:cs typeface="Carlito"/>
              </a:rPr>
              <a:t>P: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Percentage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of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email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messages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correctly</a:t>
            </a:r>
            <a:r>
              <a:rPr sz="1800" spc="-5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classified. </a:t>
            </a:r>
            <a:r>
              <a:rPr sz="1800" dirty="0">
                <a:latin typeface="Carlito"/>
                <a:cs typeface="Carlito"/>
              </a:rPr>
              <a:t>E: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Database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of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emails,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some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with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human-</a:t>
            </a:r>
            <a:r>
              <a:rPr sz="1800" dirty="0">
                <a:latin typeface="Carlito"/>
                <a:cs typeface="Carlito"/>
              </a:rPr>
              <a:t>given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labels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9" y="6569510"/>
            <a:ext cx="1818639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arlito"/>
                <a:cs typeface="Carlito"/>
              </a:rPr>
              <a:t>Slide</a:t>
            </a:r>
            <a:r>
              <a:rPr sz="1400" spc="-4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credit:</a:t>
            </a:r>
            <a:r>
              <a:rPr sz="1400" spc="-5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Ray</a:t>
            </a:r>
            <a:r>
              <a:rPr sz="1400" spc="-45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Mooney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25815" y="6422072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98989"/>
                </a:solidFill>
                <a:latin typeface="Carlito"/>
                <a:cs typeface="Carlito"/>
              </a:rPr>
              <a:t>10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D9D6BF1-DFF2-4526-9D13-BF339D8C4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4643" y="744469"/>
            <a:ext cx="8005589" cy="5349671"/>
            <a:chOff x="752858" y="744469"/>
            <a:chExt cx="10674117" cy="5349671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A54D4DB6-FB18-4CAE-8905-E0053C925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DBD6488-9429-4FFA-8AE8-C4022C39B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F87CE371-0F51-9CFC-E310-881D652ED29C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rcRect l="10229" r="14785" b="1"/>
          <a:stretch/>
        </p:blipFill>
        <p:spPr>
          <a:xfrm>
            <a:off x="20" y="10"/>
            <a:ext cx="9143980" cy="68593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D9C10B4-E6CF-4138-A430-ADE3DCF0FE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193" y="0"/>
            <a:ext cx="9143999" cy="6858000"/>
          </a:xfrm>
          <a:prstGeom prst="rect">
            <a:avLst/>
          </a:prstGeom>
          <a:gradFill flip="none" rotWithShape="1">
            <a:gsLst>
              <a:gs pos="20000">
                <a:schemeClr val="tx2">
                  <a:alpha val="7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59A08B30-802F-44BB-8817-40AAE17DB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564643" y="744469"/>
            <a:ext cx="2456751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FB93F8E6-40C5-4DF8-B869-00349BD460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113971" y="1685652"/>
            <a:ext cx="2456260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6346" y="1788454"/>
            <a:ext cx="6270921" cy="20982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12700" algn="ctr" defTabSz="914400"/>
            <a:r>
              <a:rPr lang="en-US" sz="7200" cap="all" spc="-10" dirty="0">
                <a:solidFill>
                  <a:schemeClr val="bg2"/>
                </a:solidFill>
              </a:rPr>
              <a:t>Types</a:t>
            </a:r>
            <a:r>
              <a:rPr lang="en-US" sz="7200" cap="all" spc="-130" dirty="0">
                <a:solidFill>
                  <a:schemeClr val="bg2"/>
                </a:solidFill>
              </a:rPr>
              <a:t> </a:t>
            </a:r>
            <a:r>
              <a:rPr lang="en-US" sz="7200" cap="all" dirty="0">
                <a:solidFill>
                  <a:schemeClr val="bg2"/>
                </a:solidFill>
              </a:rPr>
              <a:t>of</a:t>
            </a:r>
            <a:r>
              <a:rPr lang="en-US" sz="7200" cap="all" spc="-125" dirty="0">
                <a:solidFill>
                  <a:schemeClr val="bg2"/>
                </a:solidFill>
              </a:rPr>
              <a:t> </a:t>
            </a:r>
            <a:r>
              <a:rPr lang="en-US" sz="7200" cap="all" spc="-10" dirty="0">
                <a:solidFill>
                  <a:schemeClr val="bg2"/>
                </a:solidFill>
              </a:rPr>
              <a:t>Learning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328</TotalTime>
  <Words>2890</Words>
  <Application>Microsoft Macintosh PowerPoint</Application>
  <PresentationFormat>On-screen Show (4:3)</PresentationFormat>
  <Paragraphs>724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40" baseType="lpstr">
      <vt:lpstr>Carlito</vt:lpstr>
      <vt:lpstr>FreeSans</vt:lpstr>
      <vt:lpstr>LM Mono 10</vt:lpstr>
      <vt:lpstr>LM Roman 10</vt:lpstr>
      <vt:lpstr>MathJax_Main</vt:lpstr>
      <vt:lpstr>Aptos</vt:lpstr>
      <vt:lpstr>Arial</vt:lpstr>
      <vt:lpstr>Franklin Gothic Book</vt:lpstr>
      <vt:lpstr>Times New Roman</vt:lpstr>
      <vt:lpstr>Wingdings</vt:lpstr>
      <vt:lpstr>Crop</vt:lpstr>
      <vt:lpstr>Intro to Machine Learning</vt:lpstr>
      <vt:lpstr>What is Machine Learning?</vt:lpstr>
      <vt:lpstr>Traditional Programming</vt:lpstr>
      <vt:lpstr>When Do We Use Machine Learning?</vt:lpstr>
      <vt:lpstr>A classic example of a task that requires machine learning: It is very hard to say what makes a 2</vt:lpstr>
      <vt:lpstr>Some more examples of tasks that are best solved by using a learning algorithm</vt:lpstr>
      <vt:lpstr>Sample Applications</vt:lpstr>
      <vt:lpstr>Defining the Learning Task</vt:lpstr>
      <vt:lpstr>Types of Learning</vt:lpstr>
      <vt:lpstr>Types of Learning</vt:lpstr>
      <vt:lpstr>Supervised Learning: Regression</vt:lpstr>
      <vt:lpstr>Supervised Learning: Classification</vt:lpstr>
      <vt:lpstr>Supervised Learning</vt:lpstr>
      <vt:lpstr>Unsupervised Learning</vt:lpstr>
      <vt:lpstr>Unsupervised Learning</vt:lpstr>
      <vt:lpstr>Unsupervised Learning</vt:lpstr>
      <vt:lpstr>Learning Regression</vt:lpstr>
      <vt:lpstr>PowerPoint Presentation</vt:lpstr>
      <vt:lpstr>Example: Pearson’s Father-and-Son Data</vt:lpstr>
      <vt:lpstr>PowerPoint Presentation</vt:lpstr>
      <vt:lpstr>Simple Linear Regression Model</vt:lpstr>
      <vt:lpstr>Simple Linear Regression Model</vt:lpstr>
      <vt:lpstr>Example: Restaurant Tips</vt:lpstr>
      <vt:lpstr>Regression in R</vt:lpstr>
      <vt:lpstr>Regression in R</vt:lpstr>
      <vt:lpstr>Example: Confidence Interval for β1</vt:lpstr>
      <vt:lpstr>PowerPoint Presentation</vt:lpstr>
      <vt:lpstr>Example: Test for the Slope β1</vt:lpstr>
      <vt:lpstr>How to Read R Outputs for Regression?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Raymond Zhang</cp:lastModifiedBy>
  <cp:revision>17</cp:revision>
  <dcterms:created xsi:type="dcterms:W3CDTF">2024-10-09T21:24:39Z</dcterms:created>
  <dcterms:modified xsi:type="dcterms:W3CDTF">2024-10-10T05:22:07Z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2024-10-09T00:00:00Z</vt:filetime>
  </property>
  <property fmtid="{D5CDD505-2E9C-101B-9397-08002B2CF9AE}" pid="3" name="Producer">
    <vt:lpwstr>3-Heights(TM) PDF Security Shell 4.8.25.2 (http://www.pdf-tools.com)</vt:lpwstr>
  </property>
</Properties>
</file>