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6d3209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6d3209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f807f7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f807f7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26d3209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26d3209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6d3209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26d3209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f807f7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f807f7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26d3209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26d3209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62abe8c0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62abe8c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62abe8c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62abe8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62abe8c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62abe8c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62abe8c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62abe8c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39e2dc8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39e2dc8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62abe8c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262abe8c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262abe8c0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262abe8c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62abe8c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62abe8c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62abe8c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262abe8c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62abe8c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262abe8c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262abe8c0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262abe8c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262abe8c0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262abe8c0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39e2dc8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39e2dc8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262abe8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262abe8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62abe8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62abe8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262abe8c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262abe8c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62abe8c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262abe8c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6d3209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26d3209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6d3209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6d3209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f807f7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f807f7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6d3209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6d3209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datasets/rodolfofigueroa/spotify-12m-songs" TargetMode="External"/><Relationship Id="rId4" Type="http://schemas.openxmlformats.org/officeDocument/2006/relationships/hyperlink" Target="https://www.aicrowd.com/challenges/spotify-million-playlist-dataset-challenge" TargetMode="External"/><Relationship Id="rId5" Type="http://schemas.openxmlformats.org/officeDocument/2006/relationships/hyperlink" Target="https://developer.spotify.com/documentation/web-api/reference/get-audio-features" TargetMode="External"/><Relationship Id="rId6" Type="http://schemas.openxmlformats.org/officeDocument/2006/relationships/hyperlink" Target="https://developers.google.com/machine-learning/recommendation/collaborative/matri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ogodownload.org/wp-content/uploads/2016/09/Spotify-logo-13.jp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3902" r="0" t="0"/>
          <a:stretch/>
        </p:blipFill>
        <p:spPr>
          <a:xfrm>
            <a:off x="0" y="1991175"/>
            <a:ext cx="4506000" cy="2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Recommender System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51150" y="402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Bryce Forrest and Raymond Visconti</a:t>
            </a:r>
            <a:endParaRPr sz="1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820400"/>
            <a:ext cx="4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https://logodownload.org/wp-content/uploads/2016/09/Spotify-logo-13.jpg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49847" l="0" r="0" t="0"/>
          <a:stretch/>
        </p:blipFill>
        <p:spPr>
          <a:xfrm>
            <a:off x="890375" y="907400"/>
            <a:ext cx="7363252" cy="395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5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</a:t>
            </a:r>
            <a:r>
              <a:rPr lang="en"/>
              <a:t>Distributions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49847"/>
          <a:stretch/>
        </p:blipFill>
        <p:spPr>
          <a:xfrm>
            <a:off x="637775" y="523950"/>
            <a:ext cx="7868450" cy="422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50" y="2858500"/>
            <a:ext cx="6939650" cy="22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62359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6526650" y="77800"/>
            <a:ext cx="255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Gym Playlist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3150" y="4123425"/>
            <a:ext cx="216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Gym Playlist Recommendations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90’s </a:t>
            </a:r>
            <a:r>
              <a:rPr lang="en"/>
              <a:t>Distributions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50379" l="0" r="0" t="0"/>
          <a:stretch/>
        </p:blipFill>
        <p:spPr>
          <a:xfrm>
            <a:off x="974675" y="950900"/>
            <a:ext cx="7194652" cy="3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49619"/>
          <a:stretch/>
        </p:blipFill>
        <p:spPr>
          <a:xfrm>
            <a:off x="946775" y="665625"/>
            <a:ext cx="7250448" cy="38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63" y="2802600"/>
            <a:ext cx="8738076" cy="23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19400" cy="26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4719403" y="77775"/>
            <a:ext cx="33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90’s Playlist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657500" y="2487900"/>
            <a:ext cx="448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90’s Playlist Recommendations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25900"/>
            <a:ext cx="8245300" cy="35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74550" y="410150"/>
            <a:ext cx="51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So… why isn’t it much better?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Factorization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User-Item matrices are used for recommender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matrix </a:t>
            </a:r>
            <a:r>
              <a:rPr lang="en"/>
              <a:t>R </a:t>
            </a:r>
            <a:r>
              <a:rPr lang="en"/>
              <a:t>with playlists as rows, and songs for columns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the matrix into two matrices, U and V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88" y="2028825"/>
            <a:ext cx="48291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775" y="4125775"/>
            <a:ext cx="1504225" cy="3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v2/resize:fit:2000/1*E9EE5LXxty1EB8fn_s1jkQ@2x.png" id="166" name="Google Shape;166;p30"/>
          <p:cNvPicPr preferRelativeResize="0"/>
          <p:nvPr/>
        </p:nvPicPr>
        <p:blipFill rotWithShape="1">
          <a:blip r:embed="rId3">
            <a:alphaModFix/>
          </a:blip>
          <a:srcRect b="15675" l="0" r="33319" t="0"/>
          <a:stretch/>
        </p:blipFill>
        <p:spPr>
          <a:xfrm>
            <a:off x="1120500" y="329075"/>
            <a:ext cx="6903000" cy="42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4572000" y="4733975"/>
            <a:ext cx="44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https://towardsdatascience.com/introduction-to-recommender-systems-6c66cf15ada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process known as collaborative filtering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rely on any provided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Discovers “latent features” based on relationships between items and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23875"/>
            <a:ext cx="85206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Spotify is an online music streaming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generates recommended songs and playlists based on a user’s listening preferences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of 2023, it boasts 574 million users, and over 100 million songs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39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102650"/>
            <a:ext cx="85206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Spotify playlist and song data, generate recommendations for similar songs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8825" t="0"/>
          <a:stretch/>
        </p:blipFill>
        <p:spPr>
          <a:xfrm>
            <a:off x="3917923" y="1844075"/>
            <a:ext cx="5226076" cy="32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342025"/>
            <a:ext cx="16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341100"/>
            <a:ext cx="84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users have not listened to most songs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resulting user-item matrix has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3,488 playlists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13,038 songs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45,476,544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99.73% of entries are zero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R-Precision is listed as a metric of analysis in the Spotify Million Playlist Dataset </a:t>
            </a:r>
            <a:r>
              <a:rPr lang="en"/>
              <a:t>Challenge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 10% of the songs in each playlist as a “hold-out”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 the reconstructed interaction matrix and see what percentage of the hold-out set is recommended (out of 20 recommendations)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across all playlists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latent features should we use?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features means the model won’t be able to find meaningful relationships between users and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features and the reconstructed interaction matrix will too closely approximate the user-item matrix we started with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0" y="235350"/>
            <a:ext cx="8797601" cy="46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51" y="2628900"/>
            <a:ext cx="656893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62359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6526650" y="77800"/>
            <a:ext cx="255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Gym Playlist</a:t>
            </a:r>
            <a:endParaRPr sz="17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49800" y="4019700"/>
            <a:ext cx="236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Gym Playlist Recommendations</a:t>
            </a:r>
            <a:endParaRPr sz="17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404" y="2628900"/>
            <a:ext cx="6869596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04063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6233113" y="103725"/>
            <a:ext cx="267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Rap Playlist</a:t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149800" y="4175300"/>
            <a:ext cx="212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Rap Playlist Recommendations</a:t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475" y="2418925"/>
            <a:ext cx="4343525" cy="27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19400" cy="26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6371438" y="103725"/>
            <a:ext cx="267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90’s Playlist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149800" y="4544500"/>
            <a:ext cx="456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90’s Playlist Recommendations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1404600"/>
            <a:ext cx="85206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you!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data and resources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https://www.kaggle.com/datasets/rodolfofigueroa/spotify-12m-songs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https://www.aicrowd.com/challenges/spotify-million-playlist-dataset-challenge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https://developer.spotify.com/documentation/web-api/reference/get-audio-features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https://developers.google.com/machine-learning/recommendation/collaborative/matrix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475" y="63050"/>
            <a:ext cx="3902450" cy="3139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54300"/>
            <a:ext cx="4987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Spotify 1.2M+ Songs Dataset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Contains song features generated by Spotify’s web API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Features include acousticness, danceability, energy, explicit, instrumentalness, key, liveness, loudness, mode, popularity, speechiness, tempo, valence, and year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Spotify Million Playlist Dataset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JSON formatted playlists, containing playlist names, track IDs, and limited song information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the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tracks in the playlist dataset and the track metadata dataset each have a track ID associated with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 two datasets on the intersection of track 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dataset gives track features within each playlist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Confidence Intervals to Recommend Songs 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function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analyze_playlist</a:t>
            </a:r>
            <a:r>
              <a:rPr lang="en"/>
              <a:t> starts by computing basic statistics (like mean and standard deviation) for each feature of the songs in the playlist.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feature, a confidence interval is calculated. This interval is defined as the range from mean - 0.5 * std to mean + 0.5 * std, where mean is the average value of the feature in the playlist and std is the standard deviation. This interval represents a range within which the majority of the features values lie for the songs in the playlist.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confidence intervals serve to capture the "essence" or "character" of the playlist. If a song's features fall within these intervals, it suggests the song is similar in character to those in the playlist.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Mechanism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scoring mechanism is used to evaluate how well a song matches the playlist profile: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Comparison: For each feature (like tempo, loudness, etc.), the function song_fits_playlist checks if the song's value for that feature falls within the playlist's confidence interval for the same feature.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Scoring: Each time a song's feature value falls within the interval, the song scores a point.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Threshold and Fit: The song is considered a fit for the playlist if it scores above a certain threshold (defined by the threshold parameter). This threshold determines how strict the matching criteria are. A higher threshold means the song must match more closely to the playlist's profile to be considered a fit.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845250" y="891575"/>
            <a:ext cx="7453499" cy="39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 Distributions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639400" y="538850"/>
            <a:ext cx="7642073" cy="40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2444925"/>
            <a:ext cx="6092476" cy="26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04063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063026" y="103725"/>
            <a:ext cx="28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Rap Playlist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23875" y="4296325"/>
            <a:ext cx="284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Sample of Rap Playlist Recommendations</a:t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