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4"/>
  </p:normalViewPr>
  <p:slideViewPr>
    <p:cSldViewPr snapToGrid="0" snapToObjects="1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3881A8-95C2-4C40-BC94-8ED3DD83F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B53C6B-F06C-9544-82CF-C3178E599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3790C5-6F40-6348-AFC3-07EF162FE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497C-7DDA-E64C-8CE9-3282A5A658CB}" type="datetimeFigureOut">
              <a:rPr kumimoji="1" lang="ko-KR" altLang="en-US" smtClean="0"/>
              <a:t>2022. 4. 12.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00244-39D4-FA42-8CA3-F838385E1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EEE4E5-0111-104D-A95A-3AD104CDD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3913-CF9A-9746-B797-FF9CD2E85F5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5365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5AFE2-AA27-A14F-8946-6E5314C2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711794-35FB-C24C-9160-3359294D7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3A04A2-50DB-C44C-A827-B213CADB9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497C-7DDA-E64C-8CE9-3282A5A658CB}" type="datetimeFigureOut">
              <a:rPr kumimoji="1" lang="ko-KR" altLang="en-US" smtClean="0"/>
              <a:t>2022. 4. 12.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E7D88F-88A2-6948-A320-03AA874D2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2E6458-89A5-0448-869F-E87D78F13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3913-CF9A-9746-B797-FF9CD2E85F5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01486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7BEDA09-D22E-C747-9949-068D6D567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574038-15E9-A943-B46A-4CB895287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D5134C-54F2-2742-B865-2035EE269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497C-7DDA-E64C-8CE9-3282A5A658CB}" type="datetimeFigureOut">
              <a:rPr kumimoji="1" lang="ko-KR" altLang="en-US" smtClean="0"/>
              <a:t>2022. 4. 12.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3CF12C-2D64-604E-BC18-C93FBC5D3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72FF6D-E715-BF49-A25C-311507BB5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3913-CF9A-9746-B797-FF9CD2E85F5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58672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9A48E-2794-034D-8BBB-C0ACFBC67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C63BE0-BBDE-854A-80F0-4A0745593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AEFAC-906B-3E42-8956-A43B8138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497C-7DDA-E64C-8CE9-3282A5A658CB}" type="datetimeFigureOut">
              <a:rPr kumimoji="1" lang="ko-KR" altLang="en-US" smtClean="0"/>
              <a:t>2022. 4. 12.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CBDFC-F347-8D48-A6A1-2374111C2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1CDB82-9784-8249-ACF5-F8E97414B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3913-CF9A-9746-B797-FF9CD2E85F5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598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12D30-0082-154F-97DE-01146886D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5BC8EC-A5B8-5843-B217-795EEEC36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CEFF9B-F451-B04A-9664-429BE4783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497C-7DDA-E64C-8CE9-3282A5A658CB}" type="datetimeFigureOut">
              <a:rPr kumimoji="1" lang="ko-KR" altLang="en-US" smtClean="0"/>
              <a:t>2022. 4. 12.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203105-4045-EE4B-9754-A9DABE6C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78CACC-7183-8941-B0FD-36C2FE11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3913-CF9A-9746-B797-FF9CD2E85F5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1882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F627EF-DFCC-8247-B416-3D8B98B37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FA46BF-8526-914C-8486-70AD7300F2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9260E5-AF59-474B-BFC7-0E744074D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721648-9B4A-694C-9B8A-AA03681EE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497C-7DDA-E64C-8CE9-3282A5A658CB}" type="datetimeFigureOut">
              <a:rPr kumimoji="1" lang="ko-KR" altLang="en-US" smtClean="0"/>
              <a:t>2022. 4. 12.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8F0690-8DE3-4643-9EDE-BB07DC99C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249396-F940-1447-881D-6CDC3699B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3913-CF9A-9746-B797-FF9CD2E85F5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10524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2BB3C2-41CD-1849-B5AC-70136589C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1FF525-36B9-B849-B135-967A2B133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40149E-E2B9-1E41-B239-4A157008A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3FBDA8-99D5-364D-8678-80EA3C4562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0690EB-194B-2B47-8315-A94B105298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8FD142-459E-1F42-9568-00D19FFDB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497C-7DDA-E64C-8CE9-3282A5A658CB}" type="datetimeFigureOut">
              <a:rPr kumimoji="1" lang="ko-KR" altLang="en-US" smtClean="0"/>
              <a:t>2022. 4. 12.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14839A1-2ED4-2244-B2BB-E6C751D10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6D87BD-5E5B-5349-A424-986A170D0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3913-CF9A-9746-B797-FF9CD2E85F5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421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24231-C1E5-C441-BB9B-60E611A6F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BA4020-23F1-B04C-8030-B95359B2B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497C-7DDA-E64C-8CE9-3282A5A658CB}" type="datetimeFigureOut">
              <a:rPr kumimoji="1" lang="ko-KR" altLang="en-US" smtClean="0"/>
              <a:t>2022. 4. 12.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CEFBB9-08A1-BC4F-BA08-C667EBA2E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D4D256-23A6-F845-A2D6-9B73A438E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3913-CF9A-9746-B797-FF9CD2E85F5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4800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38ACC2C-7089-4F48-A8D1-2EA52796C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497C-7DDA-E64C-8CE9-3282A5A658CB}" type="datetimeFigureOut">
              <a:rPr kumimoji="1" lang="ko-KR" altLang="en-US" smtClean="0"/>
              <a:t>2022. 4. 12.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E12A9B-79B4-594D-8EB6-52BD4D7CE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220BAF-F5CE-F442-913D-60E402686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3913-CF9A-9746-B797-FF9CD2E85F5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6039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EE4B3-CAC4-E44F-AA59-285CCD4A4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CEC091-FA1A-1B47-B64D-B0422BC92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D2649B-6679-8D4F-869F-25D1B467D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2E9C52-EBDA-BC46-98EF-99259ED4B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497C-7DDA-E64C-8CE9-3282A5A658CB}" type="datetimeFigureOut">
              <a:rPr kumimoji="1" lang="ko-KR" altLang="en-US" smtClean="0"/>
              <a:t>2022. 4. 12.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C76385-747C-0C45-A31A-51ECAAA4A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8628C3-70B7-C54E-BA06-B2983D01F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3913-CF9A-9746-B797-FF9CD2E85F5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79750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A067B-BB7E-1E4C-8BC4-E6752D814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A2CF82-B518-AA48-AF10-896B3D9CA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7159BE-E48B-DD4F-ADE5-485097334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6F25C6-DF19-F44A-92C9-3EC0A17A6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497C-7DDA-E64C-8CE9-3282A5A658CB}" type="datetimeFigureOut">
              <a:rPr kumimoji="1" lang="ko-KR" altLang="en-US" smtClean="0"/>
              <a:t>2022. 4. 12.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3BE427-4EBB-1F4B-8B53-5E44015BA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9CBB07-4522-EC47-A06C-87EFD53AC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3913-CF9A-9746-B797-FF9CD2E85F5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4728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690A42-BA30-7946-BD5D-51F0636DA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378021-21E3-1E4C-A5C0-076AF1D48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53B9A1-F946-BE4B-8BD5-7C9E073F14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3497C-7DDA-E64C-8CE9-3282A5A658CB}" type="datetimeFigureOut">
              <a:rPr kumimoji="1" lang="ko-KR" altLang="en-US" smtClean="0"/>
              <a:t>2022. 4. 12.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EE450B-6C5D-474E-ADEA-E1A6A2278F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665722-F8EF-CA47-8EC0-35C468861B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53913-CF9A-9746-B797-FF9CD2E85F5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25252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2A0E62F-13CE-E846-A115-F0C1BB12E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750" y="577850"/>
            <a:ext cx="7556500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976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5B470F6-B5CA-A241-87B5-A7FC1A59A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450" y="1619250"/>
            <a:ext cx="75311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059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DA940A56-CC1E-4C47-ACE5-1D486E8AF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850" y="1625600"/>
            <a:ext cx="72263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970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0</Words>
  <Application>Microsoft Macintosh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1</cp:revision>
  <dcterms:created xsi:type="dcterms:W3CDTF">2022-04-12T04:30:39Z</dcterms:created>
  <dcterms:modified xsi:type="dcterms:W3CDTF">2022-04-12T05:16:21Z</dcterms:modified>
</cp:coreProperties>
</file>