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4" r:id="rId4"/>
  </p:sldMasterIdLst>
  <p:notesMasterIdLst>
    <p:notesMasterId r:id="rId6"/>
  </p:notesMasterIdLst>
  <p:sldIdLst>
    <p:sldId id="463" r:id="rId5"/>
    <p:sldId id="503" r:id="rId7"/>
    <p:sldId id="487" r:id="rId8"/>
    <p:sldId id="488" r:id="rId9"/>
    <p:sldId id="504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34" r:id="rId18"/>
    <p:sldId id="535" r:id="rId19"/>
    <p:sldId id="530" r:id="rId20"/>
    <p:sldId id="475" r:id="rId21"/>
    <p:sldId id="422" r:id="rId22"/>
    <p:sldId id="42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458"/>
    <a:srgbClr val="A5A5A5"/>
    <a:srgbClr val="5B9BD5"/>
    <a:srgbClr val="FFBE00"/>
    <a:srgbClr val="474491"/>
    <a:srgbClr val="254061"/>
    <a:srgbClr val="209072"/>
    <a:srgbClr val="364481"/>
    <a:srgbClr val="22004A"/>
    <a:srgbClr val="2C0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30"/>
      </p:cViewPr>
      <p:guideLst>
        <p:guide orient="horz" pos="2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0CB82-2364-4C05-B34A-D0D0D76B35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D7CB-7B5F-4BF0-AEC3-F52025458A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2005301" y="645857"/>
            <a:ext cx="8384183" cy="38499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2005301" y="645857"/>
            <a:ext cx="8384183" cy="38499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869565" y="960120"/>
            <a:ext cx="313690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zh-CN" altLang="en-US" sz="2400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软件设计基础</a:t>
            </a:r>
            <a:endParaRPr lang="zh-CN" altLang="en-US" sz="2400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500" y="2626995"/>
            <a:ext cx="7186930" cy="86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defTabSz="913765">
              <a:defRPr/>
            </a:pPr>
            <a:r>
              <a:rPr sz="14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UML is a standard way to diagram computer systems or databases.UML helps developers visualize the relationships between different pieces of software or hardware so they can more easily plan development.</a:t>
            </a:r>
            <a:endParaRPr sz="14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l" defTabSz="913765">
              <a:defRPr/>
            </a:pPr>
            <a:endParaRPr sz="14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1141" y="1500505"/>
            <a:ext cx="5669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 defTabSz="913765">
              <a:spcBef>
                <a:spcPct val="20000"/>
              </a:spcBef>
            </a:pPr>
            <a:r>
              <a:rPr lang="en-US" altLang="zh-CN" sz="48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U M L </a:t>
            </a:r>
            <a:r>
              <a:rPr lang="zh-CN" altLang="en-US" sz="48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统一建模语言</a:t>
            </a:r>
            <a:endParaRPr lang="zh-CN" altLang="en-US" sz="48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23565" y="288290"/>
            <a:ext cx="59448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时序图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482600" y="1028700"/>
            <a:ext cx="11187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使用时序图，可方便演示项目工程中实现多线程、断点下载的思路 ： 每条线程负责写文件的某一段数据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1403985"/>
            <a:ext cx="9310370" cy="5361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23565" y="288290"/>
            <a:ext cx="59448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工程结构图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482600" y="1028700"/>
            <a:ext cx="11187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绘制工程结构图，可以更为仔细了解各模块的分工和业务逻辑详情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pPr algn="ctr"/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(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有哪些类，每个类具体要干嘛，它们之间的关系如何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)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pic>
        <p:nvPicPr>
          <p:cNvPr id="2" name="图片 1" descr="未命名文件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1383030"/>
            <a:ext cx="11349990" cy="5342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30095" y="283845"/>
            <a:ext cx="738949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 实现过程</a:t>
            </a:r>
            <a:r>
              <a:rPr lang="en-US" altLang="zh-CN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&amp;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技术要点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482600" y="1028700"/>
            <a:ext cx="11187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通过文字的方式，把编码过程的要点进行描述，明确编码思路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545" y="1403985"/>
            <a:ext cx="5964555" cy="5126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设计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UI.xml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界面，当在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DownloadActivity.java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中单击下载按钮时，触发单击事件。在单击事件内部调用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download( 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方法，以开始下载功能。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编写实现下载的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download( 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方法，在方法内开启一个线程，在其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run()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new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一个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类对象。返回下载文件的大小和已经下载的数量。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① 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类中构造线程下载器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② 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方法中调用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FileService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类中操作线程的下载记录业务方法，得到各个线程的最后下载位置。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③ 将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DownloadProgressListener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接口以对象的形式当作参数传入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download()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方法中，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new DownloadThread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对象实现断点多线程下载，并存储在指定的文件中。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DownloadThread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线程返回文件是否下载完成。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方法中完成未下载完的补救方案。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5.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如果已经下载完成，则删除数据库中的文件，并通过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DownloadProgressListener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接口中的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onDownloadSize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方法得到已经下载的文件的数量。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6.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将下载文件的大小和已经下载的数量返回给新开启的线程中，通过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Handler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异步通信实现页面重绘。讲文件的下载进度显示在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UI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界面。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708756" y="1643946"/>
            <a:ext cx="3061" cy="4697165"/>
            <a:chOff x="6112491" y="2160836"/>
            <a:chExt cx="3061" cy="469716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112491" y="4569486"/>
              <a:ext cx="3061" cy="2288515"/>
            </a:xfrm>
            <a:prstGeom prst="line">
              <a:avLst/>
            </a:prstGeom>
            <a:ln w="19050">
              <a:solidFill>
                <a:srgbClr val="47449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112491" y="2160836"/>
              <a:ext cx="3061" cy="1668214"/>
            </a:xfrm>
            <a:prstGeom prst="line">
              <a:avLst/>
            </a:prstGeom>
            <a:ln w="19050">
              <a:solidFill>
                <a:srgbClr val="474491"/>
              </a:solidFill>
              <a:prstDash val="solid"/>
              <a:bevel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6981825" y="1424940"/>
            <a:ext cx="468820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sz="120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完成页面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UI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和布局文件；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数据库中记录各个线程已经下载的信息，对各个线程的下载记录进行操作；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构造下载器；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实现下载功能，并同时可以得到实时的各个线程的下载数量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线程的工作情况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5.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完成下载的进度的实时更新；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6.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得到下载文件的名字；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7.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完成页面的实时更新。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30095" y="283845"/>
            <a:ext cx="738949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 开发步骤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zh-CN" sz="1800" dirty="0" smtClean="0">
                <a:solidFill>
                  <a:schemeClr val="accent1">
                    <a:lumMod val="50000"/>
                  </a:schemeClr>
                </a:solidFill>
                <a:latin typeface="Arial" panose="020B0704020202090204" pitchFamily="34" charset="0"/>
                <a:sym typeface="Arial" panose="020B0704020202090204" pitchFamily="34" charset="0"/>
              </a:rPr>
              <a:t>*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Arial" panose="020B0704020202090204" pitchFamily="34" charset="0"/>
                <a:sym typeface="Arial" panose="020B0704020202090204" pitchFamily="34" charset="0"/>
              </a:rPr>
              <a:t>从时序图最右侧倒推编写类文件</a:t>
            </a:r>
            <a:r>
              <a:rPr lang="en-US" altLang="zh-CN" sz="1800" dirty="0" smtClean="0">
                <a:solidFill>
                  <a:schemeClr val="accent1">
                    <a:lumMod val="50000"/>
                  </a:schemeClr>
                </a:solidFill>
                <a:latin typeface="Arial" panose="020B0704020202090204" pitchFamily="34" charset="0"/>
                <a:sym typeface="Arial" panose="020B0704020202090204" pitchFamily="34" charset="0"/>
              </a:rPr>
              <a:t>*</a:t>
            </a:r>
            <a:endParaRPr lang="en-US" altLang="zh-CN" sz="1800" dirty="0" smtClean="0">
              <a:solidFill>
                <a:schemeClr val="accent1">
                  <a:lumMod val="50000"/>
                </a:schemeClr>
              </a:soli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34010" y="1200785"/>
            <a:ext cx="61849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1.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创建项目，根据时序图、结构图把需要的类文件进行创建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xxx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xxx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010" y="2600325"/>
            <a:ext cx="61849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2.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编写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UI XML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文件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xxx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xxx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010" y="4104640"/>
            <a:ext cx="61849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3.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创建数据库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确定数据库表和字段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filedownlog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文件下载记录表 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-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数据表名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id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主键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downpath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当前线程下载的资源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url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threadid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id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downlength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线程下载的最后位置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已下载文件长度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创建数据库管理类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DBOpenHelper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类，负责数据库、表的创建、升级、初始化工作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30095" y="283845"/>
            <a:ext cx="738949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 开发步骤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34010" y="1200785"/>
            <a:ext cx="6184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4.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创建数据库业务操作类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FileService.java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① 下载信息的保存 ② 下载记录的读取 ③ 下载记录的更新 ④ 下载记录的删除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010" y="2600325"/>
            <a:ext cx="7205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5. 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实现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FileDownloader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类、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DownloadThread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类、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Listener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接口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xxx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xxx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010" y="4104640"/>
            <a:ext cx="61849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3.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创建数据库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确定数据库表和字段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filedownlog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文件下载记录表 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-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数据表名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id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主键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downpath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当前线程下载的资源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url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threadid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id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downlength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线程下载的最后位置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已下载文件长度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创建数据库管理类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DBOpenHelper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类，负责数据库、表的创建、升级、初始化工作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819172" y="1598152"/>
            <a:ext cx="6705597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研发计划方案设计到此结束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开始编码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169" y="3124201"/>
            <a:ext cx="6705600" cy="102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defTabSz="913765">
              <a:defRPr/>
            </a:pPr>
            <a:r>
              <a:rPr lang="en-US" altLang="zh-CN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I</a:t>
            </a:r>
            <a:r>
              <a:rPr lang="zh-CN" altLang="en-US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 HAVE MADE GREAT ACHIEVEMENTS</a:t>
            </a:r>
            <a:endParaRPr lang="zh-CN" altLang="en-US" sz="665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819172" y="2428732"/>
            <a:ext cx="67055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成功就是每天进步一点点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169" y="3124201"/>
            <a:ext cx="6705600" cy="102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defTabSz="913765">
              <a:defRPr/>
            </a:pPr>
            <a:r>
              <a:rPr lang="en-US" altLang="zh-CN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I</a:t>
            </a:r>
            <a:r>
              <a:rPr lang="zh-CN" altLang="en-US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 HAVE MADE GREAT ACHIEVEMENTS</a:t>
            </a:r>
            <a:endParaRPr lang="zh-CN" altLang="en-US" sz="665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96368" y="1108831"/>
            <a:ext cx="707443" cy="608567"/>
            <a:chOff x="3787022" y="1797643"/>
            <a:chExt cx="550817" cy="473832"/>
          </a:xfrm>
          <a:solidFill>
            <a:schemeClr val="bg1"/>
          </a:solidFill>
        </p:grpSpPr>
        <p:sp>
          <p:nvSpPr>
            <p:cNvPr id="9" name="Oval 217"/>
            <p:cNvSpPr>
              <a:spLocks noChangeArrowheads="1"/>
            </p:cNvSpPr>
            <p:nvPr/>
          </p:nvSpPr>
          <p:spPr bwMode="auto">
            <a:xfrm>
              <a:off x="4007132" y="1958458"/>
              <a:ext cx="108428" cy="108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0" name="Freeform 218"/>
            <p:cNvSpPr/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1" name="Freeform 219"/>
            <p:cNvSpPr/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2" name="Freeform 220"/>
            <p:cNvSpPr/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3" name="Freeform 221"/>
            <p:cNvSpPr/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4" name="Freeform 222"/>
            <p:cNvSpPr/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5" name="Freeform 223"/>
            <p:cNvSpPr/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6" name="Freeform 224"/>
            <p:cNvSpPr/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7" name="Freeform 225"/>
            <p:cNvSpPr/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>
            <a:off x="5878356" y="1273804"/>
            <a:ext cx="1545381" cy="418291"/>
          </a:xfrm>
          <a:custGeom>
            <a:avLst/>
            <a:gdLst>
              <a:gd name="connsiteX0" fmla="*/ 2391095 w 3753268"/>
              <a:gd name="connsiteY0" fmla="*/ 432741 h 1015901"/>
              <a:gd name="connsiteX1" fmla="*/ 2391095 w 3753268"/>
              <a:gd name="connsiteY1" fmla="*/ 607267 h 1015901"/>
              <a:gd name="connsiteX2" fmla="*/ 2476980 w 3753268"/>
              <a:gd name="connsiteY2" fmla="*/ 607267 h 1015901"/>
              <a:gd name="connsiteX3" fmla="*/ 2581297 w 3753268"/>
              <a:gd name="connsiteY3" fmla="*/ 598822 h 1015901"/>
              <a:gd name="connsiteX4" fmla="*/ 2613847 w 3753268"/>
              <a:gd name="connsiteY4" fmla="*/ 569735 h 1015901"/>
              <a:gd name="connsiteX5" fmla="*/ 2625612 w 3753268"/>
              <a:gd name="connsiteY5" fmla="*/ 518128 h 1015901"/>
              <a:gd name="connsiteX6" fmla="*/ 2610121 w 3753268"/>
              <a:gd name="connsiteY6" fmla="*/ 462063 h 1015901"/>
              <a:gd name="connsiteX7" fmla="*/ 2566394 w 3753268"/>
              <a:gd name="connsiteY7" fmla="*/ 435087 h 1015901"/>
              <a:gd name="connsiteX8" fmla="*/ 2481686 w 3753268"/>
              <a:gd name="connsiteY8" fmla="*/ 432741 h 1015901"/>
              <a:gd name="connsiteX9" fmla="*/ 2391095 w 3753268"/>
              <a:gd name="connsiteY9" fmla="*/ 432741 h 1015901"/>
              <a:gd name="connsiteX10" fmla="*/ 1231393 w 3753268"/>
              <a:gd name="connsiteY10" fmla="*/ 432741 h 1015901"/>
              <a:gd name="connsiteX11" fmla="*/ 1231393 w 3753268"/>
              <a:gd name="connsiteY11" fmla="*/ 627910 h 1015901"/>
              <a:gd name="connsiteX12" fmla="*/ 1294924 w 3753268"/>
              <a:gd name="connsiteY12" fmla="*/ 627910 h 1015901"/>
              <a:gd name="connsiteX13" fmla="*/ 1386691 w 3753268"/>
              <a:gd name="connsiteY13" fmla="*/ 617119 h 1015901"/>
              <a:gd name="connsiteX14" fmla="*/ 1422966 w 3753268"/>
              <a:gd name="connsiteY14" fmla="*/ 583340 h 1015901"/>
              <a:gd name="connsiteX15" fmla="*/ 1436104 w 3753268"/>
              <a:gd name="connsiteY15" fmla="*/ 529857 h 1015901"/>
              <a:gd name="connsiteX16" fmla="*/ 1417672 w 3753268"/>
              <a:gd name="connsiteY16" fmla="*/ 467928 h 1015901"/>
              <a:gd name="connsiteX17" fmla="*/ 1371004 w 3753268"/>
              <a:gd name="connsiteY17" fmla="*/ 437433 h 1015901"/>
              <a:gd name="connsiteX18" fmla="*/ 1287472 w 3753268"/>
              <a:gd name="connsiteY18" fmla="*/ 432741 h 1015901"/>
              <a:gd name="connsiteX19" fmla="*/ 1231393 w 3753268"/>
              <a:gd name="connsiteY19" fmla="*/ 432741 h 1015901"/>
              <a:gd name="connsiteX20" fmla="*/ 116084 w 3753268"/>
              <a:gd name="connsiteY20" fmla="*/ 432741 h 1015901"/>
              <a:gd name="connsiteX21" fmla="*/ 116084 w 3753268"/>
              <a:gd name="connsiteY21" fmla="*/ 607267 h 1015901"/>
              <a:gd name="connsiteX22" fmla="*/ 201968 w 3753268"/>
              <a:gd name="connsiteY22" fmla="*/ 607267 h 1015901"/>
              <a:gd name="connsiteX23" fmla="*/ 306285 w 3753268"/>
              <a:gd name="connsiteY23" fmla="*/ 598822 h 1015901"/>
              <a:gd name="connsiteX24" fmla="*/ 338835 w 3753268"/>
              <a:gd name="connsiteY24" fmla="*/ 569735 h 1015901"/>
              <a:gd name="connsiteX25" fmla="*/ 350600 w 3753268"/>
              <a:gd name="connsiteY25" fmla="*/ 518128 h 1015901"/>
              <a:gd name="connsiteX26" fmla="*/ 335109 w 3753268"/>
              <a:gd name="connsiteY26" fmla="*/ 462063 h 1015901"/>
              <a:gd name="connsiteX27" fmla="*/ 291382 w 3753268"/>
              <a:gd name="connsiteY27" fmla="*/ 435087 h 1015901"/>
              <a:gd name="connsiteX28" fmla="*/ 206674 w 3753268"/>
              <a:gd name="connsiteY28" fmla="*/ 432741 h 1015901"/>
              <a:gd name="connsiteX29" fmla="*/ 116084 w 3753268"/>
              <a:gd name="connsiteY29" fmla="*/ 432741 h 1015901"/>
              <a:gd name="connsiteX30" fmla="*/ 1905232 w 3753268"/>
              <a:gd name="connsiteY30" fmla="*/ 423358 h 1015901"/>
              <a:gd name="connsiteX31" fmla="*/ 1789543 w 3753268"/>
              <a:gd name="connsiteY31" fmla="*/ 482237 h 1015901"/>
              <a:gd name="connsiteX32" fmla="*/ 1745620 w 3753268"/>
              <a:gd name="connsiteY32" fmla="*/ 659812 h 1015901"/>
              <a:gd name="connsiteX33" fmla="*/ 1790719 w 3753268"/>
              <a:gd name="connsiteY33" fmla="*/ 836919 h 1015901"/>
              <a:gd name="connsiteX34" fmla="*/ 1905232 w 3753268"/>
              <a:gd name="connsiteY34" fmla="*/ 897205 h 1015901"/>
              <a:gd name="connsiteX35" fmla="*/ 2019157 w 3753268"/>
              <a:gd name="connsiteY35" fmla="*/ 837388 h 1015901"/>
              <a:gd name="connsiteX36" fmla="*/ 2063668 w 3753268"/>
              <a:gd name="connsiteY36" fmla="*/ 657936 h 1015901"/>
              <a:gd name="connsiteX37" fmla="*/ 2020333 w 3753268"/>
              <a:gd name="connsiteY37" fmla="*/ 481533 h 1015901"/>
              <a:gd name="connsiteX38" fmla="*/ 1905232 w 3753268"/>
              <a:gd name="connsiteY38" fmla="*/ 423358 h 1015901"/>
              <a:gd name="connsiteX39" fmla="*/ 2814917 w 3753268"/>
              <a:gd name="connsiteY39" fmla="*/ 316391 h 1015901"/>
              <a:gd name="connsiteX40" fmla="*/ 3271792 w 3753268"/>
              <a:gd name="connsiteY40" fmla="*/ 316391 h 1015901"/>
              <a:gd name="connsiteX41" fmla="*/ 3271792 w 3753268"/>
              <a:gd name="connsiteY41" fmla="*/ 432741 h 1015901"/>
              <a:gd name="connsiteX42" fmla="*/ 3101591 w 3753268"/>
              <a:gd name="connsiteY42" fmla="*/ 432741 h 1015901"/>
              <a:gd name="connsiteX43" fmla="*/ 3101591 w 3753268"/>
              <a:gd name="connsiteY43" fmla="*/ 1004172 h 1015901"/>
              <a:gd name="connsiteX44" fmla="*/ 2985510 w 3753268"/>
              <a:gd name="connsiteY44" fmla="*/ 1004172 h 1015901"/>
              <a:gd name="connsiteX45" fmla="*/ 2985510 w 3753268"/>
              <a:gd name="connsiteY45" fmla="*/ 432741 h 1015901"/>
              <a:gd name="connsiteX46" fmla="*/ 2814917 w 3753268"/>
              <a:gd name="connsiteY46" fmla="*/ 432741 h 1015901"/>
              <a:gd name="connsiteX47" fmla="*/ 2814917 w 3753268"/>
              <a:gd name="connsiteY47" fmla="*/ 316391 h 1015901"/>
              <a:gd name="connsiteX48" fmla="*/ 2275014 w 3753268"/>
              <a:gd name="connsiteY48" fmla="*/ 316391 h 1015901"/>
              <a:gd name="connsiteX49" fmla="*/ 2519334 w 3753268"/>
              <a:gd name="connsiteY49" fmla="*/ 316391 h 1015901"/>
              <a:gd name="connsiteX50" fmla="*/ 2653260 w 3753268"/>
              <a:gd name="connsiteY50" fmla="*/ 334922 h 1015901"/>
              <a:gd name="connsiteX51" fmla="*/ 2720124 w 3753268"/>
              <a:gd name="connsiteY51" fmla="*/ 400839 h 1015901"/>
              <a:gd name="connsiteX52" fmla="*/ 2745223 w 3753268"/>
              <a:gd name="connsiteY52" fmla="*/ 509213 h 1015901"/>
              <a:gd name="connsiteX53" fmla="*/ 2707183 w 3753268"/>
              <a:gd name="connsiteY53" fmla="*/ 637058 h 1015901"/>
              <a:gd name="connsiteX54" fmla="*/ 2593454 w 3753268"/>
              <a:gd name="connsiteY54" fmla="*/ 700629 h 1015901"/>
              <a:gd name="connsiteX55" fmla="*/ 2655612 w 3753268"/>
              <a:gd name="connsiteY55" fmla="*/ 758335 h 1015901"/>
              <a:gd name="connsiteX56" fmla="*/ 2721693 w 3753268"/>
              <a:gd name="connsiteY56" fmla="*/ 869994 h 1015901"/>
              <a:gd name="connsiteX57" fmla="*/ 2791891 w 3753268"/>
              <a:gd name="connsiteY57" fmla="*/ 1004172 h 1015901"/>
              <a:gd name="connsiteX58" fmla="*/ 2653063 w 3753268"/>
              <a:gd name="connsiteY58" fmla="*/ 1004172 h 1015901"/>
              <a:gd name="connsiteX59" fmla="*/ 2569140 w 3753268"/>
              <a:gd name="connsiteY59" fmla="*/ 854512 h 1015901"/>
              <a:gd name="connsiteX60" fmla="*/ 2507962 w 3753268"/>
              <a:gd name="connsiteY60" fmla="*/ 753409 h 1015901"/>
              <a:gd name="connsiteX61" fmla="*/ 2473059 w 3753268"/>
              <a:gd name="connsiteY61" fmla="*/ 724790 h 1015901"/>
              <a:gd name="connsiteX62" fmla="*/ 2414626 w 3753268"/>
              <a:gd name="connsiteY62" fmla="*/ 717049 h 1015901"/>
              <a:gd name="connsiteX63" fmla="*/ 2391095 w 3753268"/>
              <a:gd name="connsiteY63" fmla="*/ 717049 h 1015901"/>
              <a:gd name="connsiteX64" fmla="*/ 2391095 w 3753268"/>
              <a:gd name="connsiteY64" fmla="*/ 1004172 h 1015901"/>
              <a:gd name="connsiteX65" fmla="*/ 2275014 w 3753268"/>
              <a:gd name="connsiteY65" fmla="*/ 1004172 h 1015901"/>
              <a:gd name="connsiteX66" fmla="*/ 2275014 w 3753268"/>
              <a:gd name="connsiteY66" fmla="*/ 316391 h 1015901"/>
              <a:gd name="connsiteX67" fmla="*/ 1115311 w 3753268"/>
              <a:gd name="connsiteY67" fmla="*/ 316391 h 1015901"/>
              <a:gd name="connsiteX68" fmla="*/ 1301590 w 3753268"/>
              <a:gd name="connsiteY68" fmla="*/ 316391 h 1015901"/>
              <a:gd name="connsiteX69" fmla="*/ 1439633 w 3753268"/>
              <a:gd name="connsiteY69" fmla="*/ 326712 h 1015901"/>
              <a:gd name="connsiteX70" fmla="*/ 1522381 w 3753268"/>
              <a:gd name="connsiteY70" fmla="*/ 394036 h 1015901"/>
              <a:gd name="connsiteX71" fmla="*/ 1555715 w 3753268"/>
              <a:gd name="connsiteY71" fmla="*/ 527980 h 1015901"/>
              <a:gd name="connsiteX72" fmla="*/ 1536499 w 3753268"/>
              <a:gd name="connsiteY72" fmla="*/ 634478 h 1015901"/>
              <a:gd name="connsiteX73" fmla="*/ 1487674 w 3753268"/>
              <a:gd name="connsiteY73" fmla="*/ 702271 h 1015901"/>
              <a:gd name="connsiteX74" fmla="*/ 1427476 w 3753268"/>
              <a:gd name="connsiteY74" fmla="*/ 734877 h 1015901"/>
              <a:gd name="connsiteX75" fmla="*/ 1307081 w 3753268"/>
              <a:gd name="connsiteY75" fmla="*/ 744730 h 1015901"/>
              <a:gd name="connsiteX76" fmla="*/ 1231393 w 3753268"/>
              <a:gd name="connsiteY76" fmla="*/ 744730 h 1015901"/>
              <a:gd name="connsiteX77" fmla="*/ 1231393 w 3753268"/>
              <a:gd name="connsiteY77" fmla="*/ 1004172 h 1015901"/>
              <a:gd name="connsiteX78" fmla="*/ 1115311 w 3753268"/>
              <a:gd name="connsiteY78" fmla="*/ 1004172 h 1015901"/>
              <a:gd name="connsiteX79" fmla="*/ 1115311 w 3753268"/>
              <a:gd name="connsiteY79" fmla="*/ 316391 h 1015901"/>
              <a:gd name="connsiteX80" fmla="*/ 581082 w 3753268"/>
              <a:gd name="connsiteY80" fmla="*/ 316391 h 1015901"/>
              <a:gd name="connsiteX81" fmla="*/ 1007369 w 3753268"/>
              <a:gd name="connsiteY81" fmla="*/ 316391 h 1015901"/>
              <a:gd name="connsiteX82" fmla="*/ 1007369 w 3753268"/>
              <a:gd name="connsiteY82" fmla="*/ 432741 h 1015901"/>
              <a:gd name="connsiteX83" fmla="*/ 697164 w 3753268"/>
              <a:gd name="connsiteY83" fmla="*/ 432741 h 1015901"/>
              <a:gd name="connsiteX84" fmla="*/ 697164 w 3753268"/>
              <a:gd name="connsiteY84" fmla="*/ 585217 h 1015901"/>
              <a:gd name="connsiteX85" fmla="*/ 985800 w 3753268"/>
              <a:gd name="connsiteY85" fmla="*/ 585217 h 1015901"/>
              <a:gd name="connsiteX86" fmla="*/ 985800 w 3753268"/>
              <a:gd name="connsiteY86" fmla="*/ 701098 h 1015901"/>
              <a:gd name="connsiteX87" fmla="*/ 697164 w 3753268"/>
              <a:gd name="connsiteY87" fmla="*/ 701098 h 1015901"/>
              <a:gd name="connsiteX88" fmla="*/ 697164 w 3753268"/>
              <a:gd name="connsiteY88" fmla="*/ 888291 h 1015901"/>
              <a:gd name="connsiteX89" fmla="*/ 1018350 w 3753268"/>
              <a:gd name="connsiteY89" fmla="*/ 888291 h 1015901"/>
              <a:gd name="connsiteX90" fmla="*/ 1018350 w 3753268"/>
              <a:gd name="connsiteY90" fmla="*/ 1004172 h 1015901"/>
              <a:gd name="connsiteX91" fmla="*/ 581082 w 3753268"/>
              <a:gd name="connsiteY91" fmla="*/ 1004172 h 1015901"/>
              <a:gd name="connsiteX92" fmla="*/ 581082 w 3753268"/>
              <a:gd name="connsiteY92" fmla="*/ 316391 h 1015901"/>
              <a:gd name="connsiteX93" fmla="*/ 2 w 3753268"/>
              <a:gd name="connsiteY93" fmla="*/ 316391 h 1015901"/>
              <a:gd name="connsiteX94" fmla="*/ 244322 w 3753268"/>
              <a:gd name="connsiteY94" fmla="*/ 316391 h 1015901"/>
              <a:gd name="connsiteX95" fmla="*/ 378248 w 3753268"/>
              <a:gd name="connsiteY95" fmla="*/ 334922 h 1015901"/>
              <a:gd name="connsiteX96" fmla="*/ 445112 w 3753268"/>
              <a:gd name="connsiteY96" fmla="*/ 400839 h 1015901"/>
              <a:gd name="connsiteX97" fmla="*/ 470211 w 3753268"/>
              <a:gd name="connsiteY97" fmla="*/ 509213 h 1015901"/>
              <a:gd name="connsiteX98" fmla="*/ 432171 w 3753268"/>
              <a:gd name="connsiteY98" fmla="*/ 637058 h 1015901"/>
              <a:gd name="connsiteX99" fmla="*/ 318442 w 3753268"/>
              <a:gd name="connsiteY99" fmla="*/ 700629 h 1015901"/>
              <a:gd name="connsiteX100" fmla="*/ 380601 w 3753268"/>
              <a:gd name="connsiteY100" fmla="*/ 758335 h 1015901"/>
              <a:gd name="connsiteX101" fmla="*/ 446681 w 3753268"/>
              <a:gd name="connsiteY101" fmla="*/ 869994 h 1015901"/>
              <a:gd name="connsiteX102" fmla="*/ 516879 w 3753268"/>
              <a:gd name="connsiteY102" fmla="*/ 1004172 h 1015901"/>
              <a:gd name="connsiteX103" fmla="*/ 378051 w 3753268"/>
              <a:gd name="connsiteY103" fmla="*/ 1004172 h 1015901"/>
              <a:gd name="connsiteX104" fmla="*/ 294128 w 3753268"/>
              <a:gd name="connsiteY104" fmla="*/ 854512 h 1015901"/>
              <a:gd name="connsiteX105" fmla="*/ 232949 w 3753268"/>
              <a:gd name="connsiteY105" fmla="*/ 753409 h 1015901"/>
              <a:gd name="connsiteX106" fmla="*/ 198047 w 3753268"/>
              <a:gd name="connsiteY106" fmla="*/ 724790 h 1015901"/>
              <a:gd name="connsiteX107" fmla="*/ 139614 w 3753268"/>
              <a:gd name="connsiteY107" fmla="*/ 717049 h 1015901"/>
              <a:gd name="connsiteX108" fmla="*/ 116084 w 3753268"/>
              <a:gd name="connsiteY108" fmla="*/ 717049 h 1015901"/>
              <a:gd name="connsiteX109" fmla="*/ 116084 w 3753268"/>
              <a:gd name="connsiteY109" fmla="*/ 1004172 h 1015901"/>
              <a:gd name="connsiteX110" fmla="*/ 2 w 3753268"/>
              <a:gd name="connsiteY110" fmla="*/ 1004172 h 1015901"/>
              <a:gd name="connsiteX111" fmla="*/ 2 w 3753268"/>
              <a:gd name="connsiteY111" fmla="*/ 316391 h 1015901"/>
              <a:gd name="connsiteX112" fmla="*/ 1904055 w 3753268"/>
              <a:gd name="connsiteY112" fmla="*/ 304662 h 1015901"/>
              <a:gd name="connsiteX113" fmla="*/ 2107394 w 3753268"/>
              <a:gd name="connsiteY113" fmla="*/ 398962 h 1015901"/>
              <a:gd name="connsiteX114" fmla="*/ 2183671 w 3753268"/>
              <a:gd name="connsiteY114" fmla="*/ 661220 h 1015901"/>
              <a:gd name="connsiteX115" fmla="*/ 2107982 w 3753268"/>
              <a:gd name="connsiteY115" fmla="*/ 921836 h 1015901"/>
              <a:gd name="connsiteX116" fmla="*/ 1905624 w 3753268"/>
              <a:gd name="connsiteY116" fmla="*/ 1015901 h 1015901"/>
              <a:gd name="connsiteX117" fmla="*/ 1701697 w 3753268"/>
              <a:gd name="connsiteY117" fmla="*/ 922305 h 1015901"/>
              <a:gd name="connsiteX118" fmla="*/ 1626009 w 3753268"/>
              <a:gd name="connsiteY118" fmla="*/ 664504 h 1015901"/>
              <a:gd name="connsiteX119" fmla="*/ 1652284 w 3753268"/>
              <a:gd name="connsiteY119" fmla="*/ 488101 h 1015901"/>
              <a:gd name="connsiteX120" fmla="*/ 1705815 w 3753268"/>
              <a:gd name="connsiteY120" fmla="*/ 393801 h 1015901"/>
              <a:gd name="connsiteX121" fmla="*/ 1780130 w 3753268"/>
              <a:gd name="connsiteY121" fmla="*/ 331873 h 1015901"/>
              <a:gd name="connsiteX122" fmla="*/ 1904055 w 3753268"/>
              <a:gd name="connsiteY122" fmla="*/ 304662 h 1015901"/>
              <a:gd name="connsiteX123" fmla="*/ 38256 w 3753268"/>
              <a:gd name="connsiteY123" fmla="*/ 152396 h 1015901"/>
              <a:gd name="connsiteX124" fmla="*/ 38256 w 3753268"/>
              <a:gd name="connsiteY124" fmla="*/ 246755 h 1015901"/>
              <a:gd name="connsiteX125" fmla="*/ 110233 w 3753268"/>
              <a:gd name="connsiteY125" fmla="*/ 246755 h 1015901"/>
              <a:gd name="connsiteX126" fmla="*/ 136263 w 3753268"/>
              <a:gd name="connsiteY126" fmla="*/ 245444 h 1015901"/>
              <a:gd name="connsiteX127" fmla="*/ 158349 w 3753268"/>
              <a:gd name="connsiteY127" fmla="*/ 237955 h 1015901"/>
              <a:gd name="connsiteX128" fmla="*/ 172942 w 3753268"/>
              <a:gd name="connsiteY128" fmla="*/ 222697 h 1015901"/>
              <a:gd name="connsiteX129" fmla="*/ 178660 w 3753268"/>
              <a:gd name="connsiteY129" fmla="*/ 199575 h 1015901"/>
              <a:gd name="connsiteX130" fmla="*/ 170378 w 3753268"/>
              <a:gd name="connsiteY130" fmla="*/ 172897 h 1015901"/>
              <a:gd name="connsiteX131" fmla="*/ 147405 w 3753268"/>
              <a:gd name="connsiteY131" fmla="*/ 156983 h 1015901"/>
              <a:gd name="connsiteX132" fmla="*/ 105106 w 3753268"/>
              <a:gd name="connsiteY132" fmla="*/ 152396 h 1015901"/>
              <a:gd name="connsiteX133" fmla="*/ 38256 w 3753268"/>
              <a:gd name="connsiteY133" fmla="*/ 152396 h 1015901"/>
              <a:gd name="connsiteX134" fmla="*/ 38256 w 3753268"/>
              <a:gd name="connsiteY134" fmla="*/ 37069 h 1015901"/>
              <a:gd name="connsiteX135" fmla="*/ 38256 w 3753268"/>
              <a:gd name="connsiteY135" fmla="*/ 120007 h 1015901"/>
              <a:gd name="connsiteX136" fmla="*/ 100768 w 3753268"/>
              <a:gd name="connsiteY136" fmla="*/ 120007 h 1015901"/>
              <a:gd name="connsiteX137" fmla="*/ 137249 w 3753268"/>
              <a:gd name="connsiteY137" fmla="*/ 116825 h 1015901"/>
              <a:gd name="connsiteX138" fmla="*/ 159237 w 3753268"/>
              <a:gd name="connsiteY138" fmla="*/ 103158 h 1015901"/>
              <a:gd name="connsiteX139" fmla="*/ 166631 w 3753268"/>
              <a:gd name="connsiteY139" fmla="*/ 79194 h 1015901"/>
              <a:gd name="connsiteX140" fmla="*/ 159730 w 3753268"/>
              <a:gd name="connsiteY140" fmla="*/ 55136 h 1015901"/>
              <a:gd name="connsiteX141" fmla="*/ 140010 w 3753268"/>
              <a:gd name="connsiteY141" fmla="*/ 40907 h 1015901"/>
              <a:gd name="connsiteX142" fmla="*/ 96035 w 3753268"/>
              <a:gd name="connsiteY142" fmla="*/ 37069 h 1015901"/>
              <a:gd name="connsiteX143" fmla="*/ 38256 w 3753268"/>
              <a:gd name="connsiteY143" fmla="*/ 37069 h 1015901"/>
              <a:gd name="connsiteX144" fmla="*/ 1235874 w 3753268"/>
              <a:gd name="connsiteY144" fmla="*/ 4680 h 1015901"/>
              <a:gd name="connsiteX145" fmla="*/ 1444903 w 3753268"/>
              <a:gd name="connsiteY145" fmla="*/ 4680 h 1015901"/>
              <a:gd name="connsiteX146" fmla="*/ 1444903 w 3753268"/>
              <a:gd name="connsiteY146" fmla="*/ 37069 h 1015901"/>
              <a:gd name="connsiteX147" fmla="*/ 1274130 w 3753268"/>
              <a:gd name="connsiteY147" fmla="*/ 37069 h 1015901"/>
              <a:gd name="connsiteX148" fmla="*/ 1274130 w 3753268"/>
              <a:gd name="connsiteY148" fmla="*/ 121131 h 1015901"/>
              <a:gd name="connsiteX149" fmla="*/ 1434057 w 3753268"/>
              <a:gd name="connsiteY149" fmla="*/ 121131 h 1015901"/>
              <a:gd name="connsiteX150" fmla="*/ 1434057 w 3753268"/>
              <a:gd name="connsiteY150" fmla="*/ 153332 h 1015901"/>
              <a:gd name="connsiteX151" fmla="*/ 1274130 w 3753268"/>
              <a:gd name="connsiteY151" fmla="*/ 153332 h 1015901"/>
              <a:gd name="connsiteX152" fmla="*/ 1274130 w 3753268"/>
              <a:gd name="connsiteY152" fmla="*/ 246755 h 1015901"/>
              <a:gd name="connsiteX153" fmla="*/ 1451607 w 3753268"/>
              <a:gd name="connsiteY153" fmla="*/ 246755 h 1015901"/>
              <a:gd name="connsiteX154" fmla="*/ 1451607 w 3753268"/>
              <a:gd name="connsiteY154" fmla="*/ 279143 h 1015901"/>
              <a:gd name="connsiteX155" fmla="*/ 1235874 w 3753268"/>
              <a:gd name="connsiteY155" fmla="*/ 279143 h 1015901"/>
              <a:gd name="connsiteX156" fmla="*/ 1235874 w 3753268"/>
              <a:gd name="connsiteY156" fmla="*/ 4680 h 1015901"/>
              <a:gd name="connsiteX157" fmla="*/ 942304 w 3753268"/>
              <a:gd name="connsiteY157" fmla="*/ 4680 h 1015901"/>
              <a:gd name="connsiteX158" fmla="*/ 981546 w 3753268"/>
              <a:gd name="connsiteY158" fmla="*/ 4680 h 1015901"/>
              <a:gd name="connsiteX159" fmla="*/ 1133388 w 3753268"/>
              <a:gd name="connsiteY159" fmla="*/ 220169 h 1015901"/>
              <a:gd name="connsiteX160" fmla="*/ 1133388 w 3753268"/>
              <a:gd name="connsiteY160" fmla="*/ 4680 h 1015901"/>
              <a:gd name="connsiteX161" fmla="*/ 1170066 w 3753268"/>
              <a:gd name="connsiteY161" fmla="*/ 4680 h 1015901"/>
              <a:gd name="connsiteX162" fmla="*/ 1170066 w 3753268"/>
              <a:gd name="connsiteY162" fmla="*/ 279143 h 1015901"/>
              <a:gd name="connsiteX163" fmla="*/ 1130824 w 3753268"/>
              <a:gd name="connsiteY163" fmla="*/ 279143 h 1015901"/>
              <a:gd name="connsiteX164" fmla="*/ 978982 w 3753268"/>
              <a:gd name="connsiteY164" fmla="*/ 63467 h 1015901"/>
              <a:gd name="connsiteX165" fmla="*/ 978982 w 3753268"/>
              <a:gd name="connsiteY165" fmla="*/ 279143 h 1015901"/>
              <a:gd name="connsiteX166" fmla="*/ 942304 w 3753268"/>
              <a:gd name="connsiteY166" fmla="*/ 279143 h 1015901"/>
              <a:gd name="connsiteX167" fmla="*/ 942304 w 3753268"/>
              <a:gd name="connsiteY167" fmla="*/ 4680 h 1015901"/>
              <a:gd name="connsiteX168" fmla="*/ 837733 w 3753268"/>
              <a:gd name="connsiteY168" fmla="*/ 4680 h 1015901"/>
              <a:gd name="connsiteX169" fmla="*/ 875990 w 3753268"/>
              <a:gd name="connsiteY169" fmla="*/ 4680 h 1015901"/>
              <a:gd name="connsiteX170" fmla="*/ 875990 w 3753268"/>
              <a:gd name="connsiteY170" fmla="*/ 279143 h 1015901"/>
              <a:gd name="connsiteX171" fmla="*/ 837733 w 3753268"/>
              <a:gd name="connsiteY171" fmla="*/ 279143 h 1015901"/>
              <a:gd name="connsiteX172" fmla="*/ 837733 w 3753268"/>
              <a:gd name="connsiteY172" fmla="*/ 4680 h 1015901"/>
              <a:gd name="connsiteX173" fmla="*/ 270800 w 3753268"/>
              <a:gd name="connsiteY173" fmla="*/ 4680 h 1015901"/>
              <a:gd name="connsiteX174" fmla="*/ 309056 w 3753268"/>
              <a:gd name="connsiteY174" fmla="*/ 4680 h 1015901"/>
              <a:gd name="connsiteX175" fmla="*/ 309056 w 3753268"/>
              <a:gd name="connsiteY175" fmla="*/ 163068 h 1015901"/>
              <a:gd name="connsiteX176" fmla="*/ 316056 w 3753268"/>
              <a:gd name="connsiteY176" fmla="*/ 215770 h 1015901"/>
              <a:gd name="connsiteX177" fmla="*/ 340114 w 3753268"/>
              <a:gd name="connsiteY177" fmla="*/ 241887 h 1015901"/>
              <a:gd name="connsiteX178" fmla="*/ 381822 w 3753268"/>
              <a:gd name="connsiteY178" fmla="*/ 251061 h 1015901"/>
              <a:gd name="connsiteX179" fmla="*/ 441967 w 3753268"/>
              <a:gd name="connsiteY179" fmla="*/ 232900 h 1015901"/>
              <a:gd name="connsiteX180" fmla="*/ 459911 w 3753268"/>
              <a:gd name="connsiteY180" fmla="*/ 163068 h 1015901"/>
              <a:gd name="connsiteX181" fmla="*/ 459911 w 3753268"/>
              <a:gd name="connsiteY181" fmla="*/ 4680 h 1015901"/>
              <a:gd name="connsiteX182" fmla="*/ 498168 w 3753268"/>
              <a:gd name="connsiteY182" fmla="*/ 4680 h 1015901"/>
              <a:gd name="connsiteX183" fmla="*/ 498168 w 3753268"/>
              <a:gd name="connsiteY183" fmla="*/ 163255 h 1015901"/>
              <a:gd name="connsiteX184" fmla="*/ 488308 w 3753268"/>
              <a:gd name="connsiteY184" fmla="*/ 228969 h 1015901"/>
              <a:gd name="connsiteX185" fmla="*/ 452714 w 3753268"/>
              <a:gd name="connsiteY185" fmla="*/ 268566 h 1015901"/>
              <a:gd name="connsiteX186" fmla="*/ 385174 w 3753268"/>
              <a:gd name="connsiteY186" fmla="*/ 283824 h 1015901"/>
              <a:gd name="connsiteX187" fmla="*/ 318719 w 3753268"/>
              <a:gd name="connsiteY187" fmla="*/ 270531 h 1015901"/>
              <a:gd name="connsiteX188" fmla="*/ 281843 w 3753268"/>
              <a:gd name="connsiteY188" fmla="*/ 232058 h 1015901"/>
              <a:gd name="connsiteX189" fmla="*/ 270800 w 3753268"/>
              <a:gd name="connsiteY189" fmla="*/ 163255 h 1015901"/>
              <a:gd name="connsiteX190" fmla="*/ 270800 w 3753268"/>
              <a:gd name="connsiteY190" fmla="*/ 4680 h 1015901"/>
              <a:gd name="connsiteX191" fmla="*/ 0 w 3753268"/>
              <a:gd name="connsiteY191" fmla="*/ 4680 h 1015901"/>
              <a:gd name="connsiteX192" fmla="*/ 108458 w 3753268"/>
              <a:gd name="connsiteY192" fmla="*/ 4680 h 1015901"/>
              <a:gd name="connsiteX193" fmla="*/ 161603 w 3753268"/>
              <a:gd name="connsiteY193" fmla="*/ 13012 h 1015901"/>
              <a:gd name="connsiteX194" fmla="*/ 192957 w 3753268"/>
              <a:gd name="connsiteY194" fmla="*/ 38661 h 1015901"/>
              <a:gd name="connsiteX195" fmla="*/ 204296 w 3753268"/>
              <a:gd name="connsiteY195" fmla="*/ 74887 h 1015901"/>
              <a:gd name="connsiteX196" fmla="*/ 194239 w 3753268"/>
              <a:gd name="connsiteY196" fmla="*/ 108025 h 1015901"/>
              <a:gd name="connsiteX197" fmla="*/ 163871 w 3753268"/>
              <a:gd name="connsiteY197" fmla="*/ 133113 h 1015901"/>
              <a:gd name="connsiteX198" fmla="*/ 204197 w 3753268"/>
              <a:gd name="connsiteY198" fmla="*/ 158013 h 1015901"/>
              <a:gd name="connsiteX199" fmla="*/ 218297 w 3753268"/>
              <a:gd name="connsiteY199" fmla="*/ 199575 h 1015901"/>
              <a:gd name="connsiteX200" fmla="*/ 209719 w 3753268"/>
              <a:gd name="connsiteY200" fmla="*/ 235428 h 1015901"/>
              <a:gd name="connsiteX201" fmla="*/ 188520 w 3753268"/>
              <a:gd name="connsiteY201" fmla="*/ 260983 h 1015901"/>
              <a:gd name="connsiteX202" fmla="*/ 156870 w 3753268"/>
              <a:gd name="connsiteY202" fmla="*/ 274557 h 1015901"/>
              <a:gd name="connsiteX203" fmla="*/ 110233 w 3753268"/>
              <a:gd name="connsiteY203" fmla="*/ 279143 h 1015901"/>
              <a:gd name="connsiteX204" fmla="*/ 0 w 3753268"/>
              <a:gd name="connsiteY204" fmla="*/ 279143 h 1015901"/>
              <a:gd name="connsiteX205" fmla="*/ 0 w 3753268"/>
              <a:gd name="connsiteY205" fmla="*/ 4680 h 1015901"/>
              <a:gd name="connsiteX206" fmla="*/ 3559195 w 3753268"/>
              <a:gd name="connsiteY206" fmla="*/ 0 h 1015901"/>
              <a:gd name="connsiteX207" fmla="*/ 3605825 w 3753268"/>
              <a:gd name="connsiteY207" fmla="*/ 0 h 1015901"/>
              <a:gd name="connsiteX208" fmla="*/ 3605825 w 3753268"/>
              <a:gd name="connsiteY208" fmla="*/ 147443 h 1015901"/>
              <a:gd name="connsiteX209" fmla="*/ 3753268 w 3753268"/>
              <a:gd name="connsiteY209" fmla="*/ 147443 h 1015901"/>
              <a:gd name="connsiteX210" fmla="*/ 3753268 w 3753268"/>
              <a:gd name="connsiteY210" fmla="*/ 194073 h 1015901"/>
              <a:gd name="connsiteX211" fmla="*/ 3605825 w 3753268"/>
              <a:gd name="connsiteY211" fmla="*/ 194073 h 1015901"/>
              <a:gd name="connsiteX212" fmla="*/ 3605825 w 3753268"/>
              <a:gd name="connsiteY212" fmla="*/ 341516 h 1015901"/>
              <a:gd name="connsiteX213" fmla="*/ 3559195 w 3753268"/>
              <a:gd name="connsiteY213" fmla="*/ 341516 h 1015901"/>
              <a:gd name="connsiteX214" fmla="*/ 3559195 w 3753268"/>
              <a:gd name="connsiteY214" fmla="*/ 194073 h 1015901"/>
              <a:gd name="connsiteX215" fmla="*/ 3411752 w 3753268"/>
              <a:gd name="connsiteY215" fmla="*/ 194073 h 1015901"/>
              <a:gd name="connsiteX216" fmla="*/ 3411752 w 3753268"/>
              <a:gd name="connsiteY216" fmla="*/ 147443 h 1015901"/>
              <a:gd name="connsiteX217" fmla="*/ 3559195 w 3753268"/>
              <a:gd name="connsiteY217" fmla="*/ 147443 h 1015901"/>
              <a:gd name="connsiteX218" fmla="*/ 1872128 w 3753268"/>
              <a:gd name="connsiteY218" fmla="*/ 0 h 1015901"/>
              <a:gd name="connsiteX219" fmla="*/ 1928822 w 3753268"/>
              <a:gd name="connsiteY219" fmla="*/ 9829 h 1015901"/>
              <a:gd name="connsiteX220" fmla="*/ 1966585 w 3753268"/>
              <a:gd name="connsiteY220" fmla="*/ 38754 h 1015901"/>
              <a:gd name="connsiteX221" fmla="*/ 1980783 w 3753268"/>
              <a:gd name="connsiteY221" fmla="*/ 82002 h 1015901"/>
              <a:gd name="connsiteX222" fmla="*/ 1944105 w 3753268"/>
              <a:gd name="connsiteY222" fmla="*/ 84623 h 1015901"/>
              <a:gd name="connsiteX223" fmla="*/ 1924089 w 3753268"/>
              <a:gd name="connsiteY223" fmla="*/ 45307 h 1015901"/>
              <a:gd name="connsiteX224" fmla="*/ 1873705 w 3753268"/>
              <a:gd name="connsiteY224" fmla="*/ 32014 h 1015901"/>
              <a:gd name="connsiteX225" fmla="*/ 1823124 w 3753268"/>
              <a:gd name="connsiteY225" fmla="*/ 44090 h 1015901"/>
              <a:gd name="connsiteX226" fmla="*/ 1807250 w 3753268"/>
              <a:gd name="connsiteY226" fmla="*/ 73203 h 1015901"/>
              <a:gd name="connsiteX227" fmla="*/ 1818490 w 3753268"/>
              <a:gd name="connsiteY227" fmla="*/ 97541 h 1015901"/>
              <a:gd name="connsiteX228" fmla="*/ 1876170 w 3753268"/>
              <a:gd name="connsiteY228" fmla="*/ 117105 h 1015901"/>
              <a:gd name="connsiteX229" fmla="*/ 1940161 w 3753268"/>
              <a:gd name="connsiteY229" fmla="*/ 134610 h 1015901"/>
              <a:gd name="connsiteX230" fmla="*/ 1977431 w 3753268"/>
              <a:gd name="connsiteY230" fmla="*/ 162600 h 1015901"/>
              <a:gd name="connsiteX231" fmla="*/ 1989460 w 3753268"/>
              <a:gd name="connsiteY231" fmla="*/ 201635 h 1015901"/>
              <a:gd name="connsiteX232" fmla="*/ 1976248 w 3753268"/>
              <a:gd name="connsiteY232" fmla="*/ 242917 h 1015901"/>
              <a:gd name="connsiteX233" fmla="*/ 1938287 w 3753268"/>
              <a:gd name="connsiteY233" fmla="*/ 273059 h 1015901"/>
              <a:gd name="connsiteX234" fmla="*/ 1882579 w 3753268"/>
              <a:gd name="connsiteY234" fmla="*/ 283824 h 1015901"/>
              <a:gd name="connsiteX235" fmla="*/ 1816814 w 3753268"/>
              <a:gd name="connsiteY235" fmla="*/ 272965 h 1015901"/>
              <a:gd name="connsiteX236" fmla="*/ 1775205 w 3753268"/>
              <a:gd name="connsiteY236" fmla="*/ 240295 h 1015901"/>
              <a:gd name="connsiteX237" fmla="*/ 1759331 w 3753268"/>
              <a:gd name="connsiteY237" fmla="*/ 190963 h 1015901"/>
              <a:gd name="connsiteX238" fmla="*/ 1795418 w 3753268"/>
              <a:gd name="connsiteY238" fmla="*/ 187968 h 1015901"/>
              <a:gd name="connsiteX239" fmla="*/ 1807349 w 3753268"/>
              <a:gd name="connsiteY239" fmla="*/ 221761 h 1015901"/>
              <a:gd name="connsiteX240" fmla="*/ 1836435 w 3753268"/>
              <a:gd name="connsiteY240" fmla="*/ 243104 h 1015901"/>
              <a:gd name="connsiteX241" fmla="*/ 1880805 w 3753268"/>
              <a:gd name="connsiteY241" fmla="*/ 251248 h 1015901"/>
              <a:gd name="connsiteX242" fmla="*/ 1919455 w 3753268"/>
              <a:gd name="connsiteY242" fmla="*/ 245070 h 1015901"/>
              <a:gd name="connsiteX243" fmla="*/ 1944401 w 3753268"/>
              <a:gd name="connsiteY243" fmla="*/ 228126 h 1015901"/>
              <a:gd name="connsiteX244" fmla="*/ 1952584 w 3753268"/>
              <a:gd name="connsiteY244" fmla="*/ 204630 h 1015901"/>
              <a:gd name="connsiteX245" fmla="*/ 1944696 w 3753268"/>
              <a:gd name="connsiteY245" fmla="*/ 182070 h 1015901"/>
              <a:gd name="connsiteX246" fmla="*/ 1918666 w 3753268"/>
              <a:gd name="connsiteY246" fmla="*/ 165876 h 1015901"/>
              <a:gd name="connsiteX247" fmla="*/ 1867198 w 3753268"/>
              <a:gd name="connsiteY247" fmla="*/ 152490 h 1015901"/>
              <a:gd name="connsiteX248" fmla="*/ 1811391 w 3753268"/>
              <a:gd name="connsiteY248" fmla="*/ 135359 h 1015901"/>
              <a:gd name="connsiteX249" fmla="*/ 1780530 w 3753268"/>
              <a:gd name="connsiteY249" fmla="*/ 109804 h 1015901"/>
              <a:gd name="connsiteX250" fmla="*/ 1770374 w 3753268"/>
              <a:gd name="connsiteY250" fmla="*/ 75636 h 1015901"/>
              <a:gd name="connsiteX251" fmla="*/ 1782798 w 3753268"/>
              <a:gd name="connsiteY251" fmla="*/ 36788 h 1015901"/>
              <a:gd name="connsiteX252" fmla="*/ 1819082 w 3753268"/>
              <a:gd name="connsiteY252" fmla="*/ 9361 h 1015901"/>
              <a:gd name="connsiteX253" fmla="*/ 1872128 w 3753268"/>
              <a:gd name="connsiteY253" fmla="*/ 0 h 1015901"/>
              <a:gd name="connsiteX254" fmla="*/ 1603497 w 3753268"/>
              <a:gd name="connsiteY254" fmla="*/ 0 h 1015901"/>
              <a:gd name="connsiteX255" fmla="*/ 1660191 w 3753268"/>
              <a:gd name="connsiteY255" fmla="*/ 9829 h 1015901"/>
              <a:gd name="connsiteX256" fmla="*/ 1697955 w 3753268"/>
              <a:gd name="connsiteY256" fmla="*/ 38754 h 1015901"/>
              <a:gd name="connsiteX257" fmla="*/ 1712153 w 3753268"/>
              <a:gd name="connsiteY257" fmla="*/ 82002 h 1015901"/>
              <a:gd name="connsiteX258" fmla="*/ 1675474 w 3753268"/>
              <a:gd name="connsiteY258" fmla="*/ 84623 h 1015901"/>
              <a:gd name="connsiteX259" fmla="*/ 1655459 w 3753268"/>
              <a:gd name="connsiteY259" fmla="*/ 45307 h 1015901"/>
              <a:gd name="connsiteX260" fmla="*/ 1605075 w 3753268"/>
              <a:gd name="connsiteY260" fmla="*/ 32014 h 1015901"/>
              <a:gd name="connsiteX261" fmla="*/ 1554494 w 3753268"/>
              <a:gd name="connsiteY261" fmla="*/ 44090 h 1015901"/>
              <a:gd name="connsiteX262" fmla="*/ 1538620 w 3753268"/>
              <a:gd name="connsiteY262" fmla="*/ 73203 h 1015901"/>
              <a:gd name="connsiteX263" fmla="*/ 1549860 w 3753268"/>
              <a:gd name="connsiteY263" fmla="*/ 97541 h 1015901"/>
              <a:gd name="connsiteX264" fmla="*/ 1607540 w 3753268"/>
              <a:gd name="connsiteY264" fmla="*/ 117105 h 1015901"/>
              <a:gd name="connsiteX265" fmla="*/ 1671530 w 3753268"/>
              <a:gd name="connsiteY265" fmla="*/ 134610 h 1015901"/>
              <a:gd name="connsiteX266" fmla="*/ 1708801 w 3753268"/>
              <a:gd name="connsiteY266" fmla="*/ 162600 h 1015901"/>
              <a:gd name="connsiteX267" fmla="*/ 1720830 w 3753268"/>
              <a:gd name="connsiteY267" fmla="*/ 201635 h 1015901"/>
              <a:gd name="connsiteX268" fmla="*/ 1707617 w 3753268"/>
              <a:gd name="connsiteY268" fmla="*/ 242917 h 1015901"/>
              <a:gd name="connsiteX269" fmla="*/ 1669657 w 3753268"/>
              <a:gd name="connsiteY269" fmla="*/ 273059 h 1015901"/>
              <a:gd name="connsiteX270" fmla="*/ 1613949 w 3753268"/>
              <a:gd name="connsiteY270" fmla="*/ 283824 h 1015901"/>
              <a:gd name="connsiteX271" fmla="*/ 1548184 w 3753268"/>
              <a:gd name="connsiteY271" fmla="*/ 272965 h 1015901"/>
              <a:gd name="connsiteX272" fmla="*/ 1506575 w 3753268"/>
              <a:gd name="connsiteY272" fmla="*/ 240295 h 1015901"/>
              <a:gd name="connsiteX273" fmla="*/ 1490701 w 3753268"/>
              <a:gd name="connsiteY273" fmla="*/ 190963 h 1015901"/>
              <a:gd name="connsiteX274" fmla="*/ 1526788 w 3753268"/>
              <a:gd name="connsiteY274" fmla="*/ 187968 h 1015901"/>
              <a:gd name="connsiteX275" fmla="*/ 1538718 w 3753268"/>
              <a:gd name="connsiteY275" fmla="*/ 221761 h 1015901"/>
              <a:gd name="connsiteX276" fmla="*/ 1567805 w 3753268"/>
              <a:gd name="connsiteY276" fmla="*/ 243104 h 1015901"/>
              <a:gd name="connsiteX277" fmla="*/ 1612174 w 3753268"/>
              <a:gd name="connsiteY277" fmla="*/ 251248 h 1015901"/>
              <a:gd name="connsiteX278" fmla="*/ 1650825 w 3753268"/>
              <a:gd name="connsiteY278" fmla="*/ 245070 h 1015901"/>
              <a:gd name="connsiteX279" fmla="*/ 1675770 w 3753268"/>
              <a:gd name="connsiteY279" fmla="*/ 228126 h 1015901"/>
              <a:gd name="connsiteX280" fmla="*/ 1683954 w 3753268"/>
              <a:gd name="connsiteY280" fmla="*/ 204630 h 1015901"/>
              <a:gd name="connsiteX281" fmla="*/ 1676066 w 3753268"/>
              <a:gd name="connsiteY281" fmla="*/ 182070 h 1015901"/>
              <a:gd name="connsiteX282" fmla="*/ 1650036 w 3753268"/>
              <a:gd name="connsiteY282" fmla="*/ 165876 h 1015901"/>
              <a:gd name="connsiteX283" fmla="*/ 1598567 w 3753268"/>
              <a:gd name="connsiteY283" fmla="*/ 152490 h 1015901"/>
              <a:gd name="connsiteX284" fmla="*/ 1542761 w 3753268"/>
              <a:gd name="connsiteY284" fmla="*/ 135359 h 1015901"/>
              <a:gd name="connsiteX285" fmla="*/ 1511899 w 3753268"/>
              <a:gd name="connsiteY285" fmla="*/ 109804 h 1015901"/>
              <a:gd name="connsiteX286" fmla="*/ 1501744 w 3753268"/>
              <a:gd name="connsiteY286" fmla="*/ 75636 h 1015901"/>
              <a:gd name="connsiteX287" fmla="*/ 1514167 w 3753268"/>
              <a:gd name="connsiteY287" fmla="*/ 36788 h 1015901"/>
              <a:gd name="connsiteX288" fmla="*/ 1550451 w 3753268"/>
              <a:gd name="connsiteY288" fmla="*/ 9361 h 1015901"/>
              <a:gd name="connsiteX289" fmla="*/ 1603497 w 3753268"/>
              <a:gd name="connsiteY289" fmla="*/ 0 h 1015901"/>
              <a:gd name="connsiteX290" fmla="*/ 662377 w 3753268"/>
              <a:gd name="connsiteY290" fmla="*/ 0 h 1015901"/>
              <a:gd name="connsiteX291" fmla="*/ 719071 w 3753268"/>
              <a:gd name="connsiteY291" fmla="*/ 9829 h 1015901"/>
              <a:gd name="connsiteX292" fmla="*/ 756834 w 3753268"/>
              <a:gd name="connsiteY292" fmla="*/ 38754 h 1015901"/>
              <a:gd name="connsiteX293" fmla="*/ 771033 w 3753268"/>
              <a:gd name="connsiteY293" fmla="*/ 82002 h 1015901"/>
              <a:gd name="connsiteX294" fmla="*/ 734354 w 3753268"/>
              <a:gd name="connsiteY294" fmla="*/ 84623 h 1015901"/>
              <a:gd name="connsiteX295" fmla="*/ 714338 w 3753268"/>
              <a:gd name="connsiteY295" fmla="*/ 45307 h 1015901"/>
              <a:gd name="connsiteX296" fmla="*/ 663955 w 3753268"/>
              <a:gd name="connsiteY296" fmla="*/ 32014 h 1015901"/>
              <a:gd name="connsiteX297" fmla="*/ 613374 w 3753268"/>
              <a:gd name="connsiteY297" fmla="*/ 44090 h 1015901"/>
              <a:gd name="connsiteX298" fmla="*/ 597499 w 3753268"/>
              <a:gd name="connsiteY298" fmla="*/ 73203 h 1015901"/>
              <a:gd name="connsiteX299" fmla="*/ 608739 w 3753268"/>
              <a:gd name="connsiteY299" fmla="*/ 97541 h 1015901"/>
              <a:gd name="connsiteX300" fmla="*/ 666419 w 3753268"/>
              <a:gd name="connsiteY300" fmla="*/ 117105 h 1015901"/>
              <a:gd name="connsiteX301" fmla="*/ 730410 w 3753268"/>
              <a:gd name="connsiteY301" fmla="*/ 134610 h 1015901"/>
              <a:gd name="connsiteX302" fmla="*/ 767680 w 3753268"/>
              <a:gd name="connsiteY302" fmla="*/ 162600 h 1015901"/>
              <a:gd name="connsiteX303" fmla="*/ 779709 w 3753268"/>
              <a:gd name="connsiteY303" fmla="*/ 201635 h 1015901"/>
              <a:gd name="connsiteX304" fmla="*/ 766497 w 3753268"/>
              <a:gd name="connsiteY304" fmla="*/ 242917 h 1015901"/>
              <a:gd name="connsiteX305" fmla="*/ 728537 w 3753268"/>
              <a:gd name="connsiteY305" fmla="*/ 273059 h 1015901"/>
              <a:gd name="connsiteX306" fmla="*/ 672828 w 3753268"/>
              <a:gd name="connsiteY306" fmla="*/ 283824 h 1015901"/>
              <a:gd name="connsiteX307" fmla="*/ 607063 w 3753268"/>
              <a:gd name="connsiteY307" fmla="*/ 272965 h 1015901"/>
              <a:gd name="connsiteX308" fmla="*/ 565454 w 3753268"/>
              <a:gd name="connsiteY308" fmla="*/ 240295 h 1015901"/>
              <a:gd name="connsiteX309" fmla="*/ 549580 w 3753268"/>
              <a:gd name="connsiteY309" fmla="*/ 190963 h 1015901"/>
              <a:gd name="connsiteX310" fmla="*/ 585667 w 3753268"/>
              <a:gd name="connsiteY310" fmla="*/ 187968 h 1015901"/>
              <a:gd name="connsiteX311" fmla="*/ 597598 w 3753268"/>
              <a:gd name="connsiteY311" fmla="*/ 221761 h 1015901"/>
              <a:gd name="connsiteX312" fmla="*/ 626684 w 3753268"/>
              <a:gd name="connsiteY312" fmla="*/ 243104 h 1015901"/>
              <a:gd name="connsiteX313" fmla="*/ 671054 w 3753268"/>
              <a:gd name="connsiteY313" fmla="*/ 251248 h 1015901"/>
              <a:gd name="connsiteX314" fmla="*/ 709704 w 3753268"/>
              <a:gd name="connsiteY314" fmla="*/ 245070 h 1015901"/>
              <a:gd name="connsiteX315" fmla="*/ 734650 w 3753268"/>
              <a:gd name="connsiteY315" fmla="*/ 228126 h 1015901"/>
              <a:gd name="connsiteX316" fmla="*/ 742833 w 3753268"/>
              <a:gd name="connsiteY316" fmla="*/ 204630 h 1015901"/>
              <a:gd name="connsiteX317" fmla="*/ 734945 w 3753268"/>
              <a:gd name="connsiteY317" fmla="*/ 182070 h 1015901"/>
              <a:gd name="connsiteX318" fmla="*/ 708915 w 3753268"/>
              <a:gd name="connsiteY318" fmla="*/ 165876 h 1015901"/>
              <a:gd name="connsiteX319" fmla="*/ 657447 w 3753268"/>
              <a:gd name="connsiteY319" fmla="*/ 152490 h 1015901"/>
              <a:gd name="connsiteX320" fmla="*/ 601640 w 3753268"/>
              <a:gd name="connsiteY320" fmla="*/ 135359 h 1015901"/>
              <a:gd name="connsiteX321" fmla="*/ 570779 w 3753268"/>
              <a:gd name="connsiteY321" fmla="*/ 109804 h 1015901"/>
              <a:gd name="connsiteX322" fmla="*/ 560623 w 3753268"/>
              <a:gd name="connsiteY322" fmla="*/ 75636 h 1015901"/>
              <a:gd name="connsiteX323" fmla="*/ 573046 w 3753268"/>
              <a:gd name="connsiteY323" fmla="*/ 36788 h 1015901"/>
              <a:gd name="connsiteX324" fmla="*/ 609331 w 3753268"/>
              <a:gd name="connsiteY324" fmla="*/ 9361 h 1015901"/>
              <a:gd name="connsiteX325" fmla="*/ 662377 w 3753268"/>
              <a:gd name="connsiteY325" fmla="*/ 0 h 101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3753268" h="1015901">
                <a:moveTo>
                  <a:pt x="2391095" y="432741"/>
                </a:moveTo>
                <a:cubicBezTo>
                  <a:pt x="2391095" y="490916"/>
                  <a:pt x="2391095" y="549092"/>
                  <a:pt x="2391095" y="607267"/>
                </a:cubicBezTo>
                <a:cubicBezTo>
                  <a:pt x="2419724" y="607267"/>
                  <a:pt x="2448352" y="607267"/>
                  <a:pt x="2476980" y="607267"/>
                </a:cubicBezTo>
                <a:cubicBezTo>
                  <a:pt x="2532668" y="607267"/>
                  <a:pt x="2567440" y="604452"/>
                  <a:pt x="2581297" y="598822"/>
                </a:cubicBezTo>
                <a:cubicBezTo>
                  <a:pt x="2595153" y="593192"/>
                  <a:pt x="2606003" y="583497"/>
                  <a:pt x="2613847" y="569735"/>
                </a:cubicBezTo>
                <a:cubicBezTo>
                  <a:pt x="2621690" y="555973"/>
                  <a:pt x="2625612" y="538770"/>
                  <a:pt x="2625612" y="518128"/>
                </a:cubicBezTo>
                <a:cubicBezTo>
                  <a:pt x="2625612" y="494982"/>
                  <a:pt x="2620448" y="476294"/>
                  <a:pt x="2610121" y="462063"/>
                </a:cubicBezTo>
                <a:cubicBezTo>
                  <a:pt x="2599794" y="447832"/>
                  <a:pt x="2585218" y="438840"/>
                  <a:pt x="2566394" y="435087"/>
                </a:cubicBezTo>
                <a:cubicBezTo>
                  <a:pt x="2556982" y="433523"/>
                  <a:pt x="2528746" y="432741"/>
                  <a:pt x="2481686" y="432741"/>
                </a:cubicBezTo>
                <a:cubicBezTo>
                  <a:pt x="2451489" y="432741"/>
                  <a:pt x="2421292" y="432741"/>
                  <a:pt x="2391095" y="432741"/>
                </a:cubicBezTo>
                <a:close/>
                <a:moveTo>
                  <a:pt x="1231393" y="432741"/>
                </a:moveTo>
                <a:cubicBezTo>
                  <a:pt x="1231393" y="497797"/>
                  <a:pt x="1231393" y="562854"/>
                  <a:pt x="1231393" y="627910"/>
                </a:cubicBezTo>
                <a:cubicBezTo>
                  <a:pt x="1252570" y="627910"/>
                  <a:pt x="1273747" y="627910"/>
                  <a:pt x="1294924" y="627910"/>
                </a:cubicBezTo>
                <a:cubicBezTo>
                  <a:pt x="1340676" y="627910"/>
                  <a:pt x="1371265" y="624313"/>
                  <a:pt x="1386691" y="617119"/>
                </a:cubicBezTo>
                <a:cubicBezTo>
                  <a:pt x="1402116" y="609926"/>
                  <a:pt x="1414208" y="598666"/>
                  <a:pt x="1422966" y="583340"/>
                </a:cubicBezTo>
                <a:cubicBezTo>
                  <a:pt x="1431725" y="568014"/>
                  <a:pt x="1436104" y="550187"/>
                  <a:pt x="1436104" y="529857"/>
                </a:cubicBezTo>
                <a:cubicBezTo>
                  <a:pt x="1436104" y="504835"/>
                  <a:pt x="1429960" y="484192"/>
                  <a:pt x="1417672" y="467928"/>
                </a:cubicBezTo>
                <a:cubicBezTo>
                  <a:pt x="1405384" y="451664"/>
                  <a:pt x="1389828" y="441499"/>
                  <a:pt x="1371004" y="437433"/>
                </a:cubicBezTo>
                <a:cubicBezTo>
                  <a:pt x="1357147" y="434305"/>
                  <a:pt x="1329303" y="432741"/>
                  <a:pt x="1287472" y="432741"/>
                </a:cubicBezTo>
                <a:cubicBezTo>
                  <a:pt x="1268779" y="432741"/>
                  <a:pt x="1250086" y="432741"/>
                  <a:pt x="1231393" y="432741"/>
                </a:cubicBezTo>
                <a:close/>
                <a:moveTo>
                  <a:pt x="116084" y="432741"/>
                </a:moveTo>
                <a:cubicBezTo>
                  <a:pt x="116084" y="490916"/>
                  <a:pt x="116084" y="549092"/>
                  <a:pt x="116084" y="607267"/>
                </a:cubicBezTo>
                <a:cubicBezTo>
                  <a:pt x="144712" y="607267"/>
                  <a:pt x="173340" y="607267"/>
                  <a:pt x="201968" y="607267"/>
                </a:cubicBezTo>
                <a:cubicBezTo>
                  <a:pt x="257656" y="607267"/>
                  <a:pt x="292428" y="604452"/>
                  <a:pt x="306285" y="598822"/>
                </a:cubicBezTo>
                <a:cubicBezTo>
                  <a:pt x="320141" y="593192"/>
                  <a:pt x="330991" y="583497"/>
                  <a:pt x="338835" y="569735"/>
                </a:cubicBezTo>
                <a:cubicBezTo>
                  <a:pt x="346678" y="555973"/>
                  <a:pt x="350600" y="538770"/>
                  <a:pt x="350600" y="518128"/>
                </a:cubicBezTo>
                <a:cubicBezTo>
                  <a:pt x="350600" y="494982"/>
                  <a:pt x="345436" y="476294"/>
                  <a:pt x="335109" y="462063"/>
                </a:cubicBezTo>
                <a:cubicBezTo>
                  <a:pt x="324782" y="447832"/>
                  <a:pt x="310206" y="438840"/>
                  <a:pt x="291382" y="435087"/>
                </a:cubicBezTo>
                <a:cubicBezTo>
                  <a:pt x="281970" y="433523"/>
                  <a:pt x="253734" y="432741"/>
                  <a:pt x="206674" y="432741"/>
                </a:cubicBezTo>
                <a:cubicBezTo>
                  <a:pt x="176477" y="432741"/>
                  <a:pt x="146280" y="432741"/>
                  <a:pt x="116084" y="432741"/>
                </a:cubicBezTo>
                <a:close/>
                <a:moveTo>
                  <a:pt x="1905232" y="423358"/>
                </a:moveTo>
                <a:cubicBezTo>
                  <a:pt x="1857388" y="423358"/>
                  <a:pt x="1818824" y="442984"/>
                  <a:pt x="1789543" y="482237"/>
                </a:cubicBezTo>
                <a:cubicBezTo>
                  <a:pt x="1760261" y="521490"/>
                  <a:pt x="1745620" y="580682"/>
                  <a:pt x="1745620" y="659812"/>
                </a:cubicBezTo>
                <a:cubicBezTo>
                  <a:pt x="1745620" y="737692"/>
                  <a:pt x="1760653" y="796728"/>
                  <a:pt x="1790719" y="836919"/>
                </a:cubicBezTo>
                <a:cubicBezTo>
                  <a:pt x="1820785" y="877109"/>
                  <a:pt x="1858956" y="897205"/>
                  <a:pt x="1905232" y="897205"/>
                </a:cubicBezTo>
                <a:cubicBezTo>
                  <a:pt x="1951508" y="897205"/>
                  <a:pt x="1989483" y="877266"/>
                  <a:pt x="2019157" y="837388"/>
                </a:cubicBezTo>
                <a:cubicBezTo>
                  <a:pt x="2048831" y="797509"/>
                  <a:pt x="2063668" y="737692"/>
                  <a:pt x="2063668" y="657936"/>
                </a:cubicBezTo>
                <a:cubicBezTo>
                  <a:pt x="2063668" y="579118"/>
                  <a:pt x="2049223" y="520317"/>
                  <a:pt x="2020333" y="481533"/>
                </a:cubicBezTo>
                <a:cubicBezTo>
                  <a:pt x="1991444" y="442750"/>
                  <a:pt x="1953076" y="423358"/>
                  <a:pt x="1905232" y="423358"/>
                </a:cubicBezTo>
                <a:close/>
                <a:moveTo>
                  <a:pt x="2814917" y="316391"/>
                </a:moveTo>
                <a:cubicBezTo>
                  <a:pt x="2967209" y="316391"/>
                  <a:pt x="3119500" y="316391"/>
                  <a:pt x="3271792" y="316391"/>
                </a:cubicBezTo>
                <a:cubicBezTo>
                  <a:pt x="3271792" y="355174"/>
                  <a:pt x="3271792" y="393958"/>
                  <a:pt x="3271792" y="432741"/>
                </a:cubicBezTo>
                <a:cubicBezTo>
                  <a:pt x="3215058" y="432741"/>
                  <a:pt x="3158325" y="432741"/>
                  <a:pt x="3101591" y="432741"/>
                </a:cubicBezTo>
                <a:cubicBezTo>
                  <a:pt x="3101591" y="623218"/>
                  <a:pt x="3101591" y="813695"/>
                  <a:pt x="3101591" y="1004172"/>
                </a:cubicBezTo>
                <a:cubicBezTo>
                  <a:pt x="3062897" y="1004172"/>
                  <a:pt x="3024204" y="1004172"/>
                  <a:pt x="2985510" y="1004172"/>
                </a:cubicBezTo>
                <a:cubicBezTo>
                  <a:pt x="2985510" y="813695"/>
                  <a:pt x="2985510" y="623218"/>
                  <a:pt x="2985510" y="432741"/>
                </a:cubicBezTo>
                <a:cubicBezTo>
                  <a:pt x="2928646" y="432741"/>
                  <a:pt x="2871781" y="432741"/>
                  <a:pt x="2814917" y="432741"/>
                </a:cubicBezTo>
                <a:cubicBezTo>
                  <a:pt x="2814917" y="393958"/>
                  <a:pt x="2814917" y="355174"/>
                  <a:pt x="2814917" y="316391"/>
                </a:cubicBezTo>
                <a:close/>
                <a:moveTo>
                  <a:pt x="2275014" y="316391"/>
                </a:moveTo>
                <a:cubicBezTo>
                  <a:pt x="2356454" y="316391"/>
                  <a:pt x="2437894" y="316391"/>
                  <a:pt x="2519334" y="316391"/>
                </a:cubicBezTo>
                <a:cubicBezTo>
                  <a:pt x="2580774" y="316391"/>
                  <a:pt x="2625416" y="322568"/>
                  <a:pt x="2653260" y="334922"/>
                </a:cubicBezTo>
                <a:cubicBezTo>
                  <a:pt x="2681104" y="347277"/>
                  <a:pt x="2703392" y="369249"/>
                  <a:pt x="2720124" y="400839"/>
                </a:cubicBezTo>
                <a:cubicBezTo>
                  <a:pt x="2736857" y="432428"/>
                  <a:pt x="2745223" y="468553"/>
                  <a:pt x="2745223" y="509213"/>
                </a:cubicBezTo>
                <a:cubicBezTo>
                  <a:pt x="2745223" y="560821"/>
                  <a:pt x="2732543" y="603436"/>
                  <a:pt x="2707183" y="637058"/>
                </a:cubicBezTo>
                <a:cubicBezTo>
                  <a:pt x="2681822" y="670681"/>
                  <a:pt x="2643913" y="691871"/>
                  <a:pt x="2593454" y="700629"/>
                </a:cubicBezTo>
                <a:cubicBezTo>
                  <a:pt x="2618553" y="718144"/>
                  <a:pt x="2639272" y="737379"/>
                  <a:pt x="2655612" y="758335"/>
                </a:cubicBezTo>
                <a:cubicBezTo>
                  <a:pt x="2671953" y="779291"/>
                  <a:pt x="2693980" y="816510"/>
                  <a:pt x="2721693" y="869994"/>
                </a:cubicBezTo>
                <a:cubicBezTo>
                  <a:pt x="2745092" y="914720"/>
                  <a:pt x="2768492" y="959446"/>
                  <a:pt x="2791891" y="1004172"/>
                </a:cubicBezTo>
                <a:cubicBezTo>
                  <a:pt x="2745615" y="1004172"/>
                  <a:pt x="2699339" y="1004172"/>
                  <a:pt x="2653063" y="1004172"/>
                </a:cubicBezTo>
                <a:cubicBezTo>
                  <a:pt x="2625089" y="954285"/>
                  <a:pt x="2597114" y="904399"/>
                  <a:pt x="2569140" y="854512"/>
                </a:cubicBezTo>
                <a:cubicBezTo>
                  <a:pt x="2539335" y="801028"/>
                  <a:pt x="2518942" y="767327"/>
                  <a:pt x="2507962" y="753409"/>
                </a:cubicBezTo>
                <a:cubicBezTo>
                  <a:pt x="2496981" y="739491"/>
                  <a:pt x="2485346" y="729951"/>
                  <a:pt x="2473059" y="724790"/>
                </a:cubicBezTo>
                <a:cubicBezTo>
                  <a:pt x="2460771" y="719630"/>
                  <a:pt x="2441293" y="717049"/>
                  <a:pt x="2414626" y="717049"/>
                </a:cubicBezTo>
                <a:cubicBezTo>
                  <a:pt x="2406782" y="717049"/>
                  <a:pt x="2398939" y="717049"/>
                  <a:pt x="2391095" y="717049"/>
                </a:cubicBezTo>
                <a:cubicBezTo>
                  <a:pt x="2391095" y="812757"/>
                  <a:pt x="2391095" y="908465"/>
                  <a:pt x="2391095" y="1004172"/>
                </a:cubicBezTo>
                <a:cubicBezTo>
                  <a:pt x="2352402" y="1004172"/>
                  <a:pt x="2313708" y="1004172"/>
                  <a:pt x="2275014" y="1004172"/>
                </a:cubicBezTo>
                <a:cubicBezTo>
                  <a:pt x="2275014" y="774912"/>
                  <a:pt x="2275014" y="545651"/>
                  <a:pt x="2275014" y="316391"/>
                </a:cubicBezTo>
                <a:close/>
                <a:moveTo>
                  <a:pt x="1115311" y="316391"/>
                </a:moveTo>
                <a:cubicBezTo>
                  <a:pt x="1177404" y="316391"/>
                  <a:pt x="1239497" y="316391"/>
                  <a:pt x="1301590" y="316391"/>
                </a:cubicBezTo>
                <a:cubicBezTo>
                  <a:pt x="1372180" y="316391"/>
                  <a:pt x="1418195" y="319831"/>
                  <a:pt x="1439633" y="326712"/>
                </a:cubicBezTo>
                <a:cubicBezTo>
                  <a:pt x="1472576" y="337034"/>
                  <a:pt x="1500158" y="359475"/>
                  <a:pt x="1522381" y="394036"/>
                </a:cubicBezTo>
                <a:cubicBezTo>
                  <a:pt x="1544604" y="428597"/>
                  <a:pt x="1555715" y="473245"/>
                  <a:pt x="1555715" y="527980"/>
                </a:cubicBezTo>
                <a:cubicBezTo>
                  <a:pt x="1555715" y="570204"/>
                  <a:pt x="1549310" y="605703"/>
                  <a:pt x="1536499" y="634478"/>
                </a:cubicBezTo>
                <a:cubicBezTo>
                  <a:pt x="1523688" y="663253"/>
                  <a:pt x="1507413" y="685851"/>
                  <a:pt x="1487674" y="702271"/>
                </a:cubicBezTo>
                <a:cubicBezTo>
                  <a:pt x="1467935" y="718691"/>
                  <a:pt x="1447869" y="729560"/>
                  <a:pt x="1427476" y="734877"/>
                </a:cubicBezTo>
                <a:cubicBezTo>
                  <a:pt x="1399763" y="741445"/>
                  <a:pt x="1359631" y="744730"/>
                  <a:pt x="1307081" y="744730"/>
                </a:cubicBezTo>
                <a:cubicBezTo>
                  <a:pt x="1281851" y="744730"/>
                  <a:pt x="1256622" y="744730"/>
                  <a:pt x="1231393" y="744730"/>
                </a:cubicBezTo>
                <a:cubicBezTo>
                  <a:pt x="1231393" y="831210"/>
                  <a:pt x="1231393" y="917691"/>
                  <a:pt x="1231393" y="1004172"/>
                </a:cubicBezTo>
                <a:cubicBezTo>
                  <a:pt x="1192699" y="1004172"/>
                  <a:pt x="1154005" y="1004172"/>
                  <a:pt x="1115311" y="1004172"/>
                </a:cubicBezTo>
                <a:cubicBezTo>
                  <a:pt x="1115311" y="774912"/>
                  <a:pt x="1115311" y="545651"/>
                  <a:pt x="1115311" y="316391"/>
                </a:cubicBezTo>
                <a:close/>
                <a:moveTo>
                  <a:pt x="581082" y="316391"/>
                </a:moveTo>
                <a:cubicBezTo>
                  <a:pt x="723178" y="316391"/>
                  <a:pt x="865274" y="316391"/>
                  <a:pt x="1007369" y="316391"/>
                </a:cubicBezTo>
                <a:cubicBezTo>
                  <a:pt x="1007369" y="355174"/>
                  <a:pt x="1007369" y="393958"/>
                  <a:pt x="1007369" y="432741"/>
                </a:cubicBezTo>
                <a:cubicBezTo>
                  <a:pt x="903967" y="432741"/>
                  <a:pt x="800566" y="432741"/>
                  <a:pt x="697164" y="432741"/>
                </a:cubicBezTo>
                <a:cubicBezTo>
                  <a:pt x="697164" y="483566"/>
                  <a:pt x="697164" y="534392"/>
                  <a:pt x="697164" y="585217"/>
                </a:cubicBezTo>
                <a:cubicBezTo>
                  <a:pt x="793376" y="585217"/>
                  <a:pt x="889588" y="585217"/>
                  <a:pt x="985800" y="585217"/>
                </a:cubicBezTo>
                <a:cubicBezTo>
                  <a:pt x="985800" y="623844"/>
                  <a:pt x="985800" y="662471"/>
                  <a:pt x="985800" y="701098"/>
                </a:cubicBezTo>
                <a:cubicBezTo>
                  <a:pt x="889588" y="701098"/>
                  <a:pt x="793376" y="701098"/>
                  <a:pt x="697164" y="701098"/>
                </a:cubicBezTo>
                <a:cubicBezTo>
                  <a:pt x="697164" y="763496"/>
                  <a:pt x="697164" y="825893"/>
                  <a:pt x="697164" y="888291"/>
                </a:cubicBezTo>
                <a:cubicBezTo>
                  <a:pt x="804226" y="888291"/>
                  <a:pt x="911288" y="888291"/>
                  <a:pt x="1018350" y="888291"/>
                </a:cubicBezTo>
                <a:cubicBezTo>
                  <a:pt x="1018350" y="926918"/>
                  <a:pt x="1018350" y="965545"/>
                  <a:pt x="1018350" y="1004172"/>
                </a:cubicBezTo>
                <a:cubicBezTo>
                  <a:pt x="872594" y="1004172"/>
                  <a:pt x="726838" y="1004172"/>
                  <a:pt x="581082" y="1004172"/>
                </a:cubicBezTo>
                <a:cubicBezTo>
                  <a:pt x="581082" y="774912"/>
                  <a:pt x="581082" y="545651"/>
                  <a:pt x="581082" y="316391"/>
                </a:cubicBezTo>
                <a:close/>
                <a:moveTo>
                  <a:pt x="2" y="316391"/>
                </a:moveTo>
                <a:cubicBezTo>
                  <a:pt x="81442" y="316391"/>
                  <a:pt x="162882" y="316391"/>
                  <a:pt x="244322" y="316391"/>
                </a:cubicBezTo>
                <a:cubicBezTo>
                  <a:pt x="305762" y="316391"/>
                  <a:pt x="350404" y="322568"/>
                  <a:pt x="378248" y="334922"/>
                </a:cubicBezTo>
                <a:cubicBezTo>
                  <a:pt x="406091" y="347277"/>
                  <a:pt x="428380" y="369249"/>
                  <a:pt x="445112" y="400839"/>
                </a:cubicBezTo>
                <a:cubicBezTo>
                  <a:pt x="461845" y="432428"/>
                  <a:pt x="470211" y="468553"/>
                  <a:pt x="470211" y="509213"/>
                </a:cubicBezTo>
                <a:cubicBezTo>
                  <a:pt x="470211" y="560821"/>
                  <a:pt x="457531" y="603436"/>
                  <a:pt x="432171" y="637058"/>
                </a:cubicBezTo>
                <a:cubicBezTo>
                  <a:pt x="406810" y="670681"/>
                  <a:pt x="368901" y="691871"/>
                  <a:pt x="318442" y="700629"/>
                </a:cubicBezTo>
                <a:cubicBezTo>
                  <a:pt x="343541" y="718144"/>
                  <a:pt x="364260" y="737379"/>
                  <a:pt x="380601" y="758335"/>
                </a:cubicBezTo>
                <a:cubicBezTo>
                  <a:pt x="396941" y="779291"/>
                  <a:pt x="418968" y="816510"/>
                  <a:pt x="446681" y="869994"/>
                </a:cubicBezTo>
                <a:cubicBezTo>
                  <a:pt x="470080" y="914720"/>
                  <a:pt x="493480" y="959446"/>
                  <a:pt x="516879" y="1004172"/>
                </a:cubicBezTo>
                <a:cubicBezTo>
                  <a:pt x="470603" y="1004172"/>
                  <a:pt x="424327" y="1004172"/>
                  <a:pt x="378051" y="1004172"/>
                </a:cubicBezTo>
                <a:cubicBezTo>
                  <a:pt x="350077" y="954285"/>
                  <a:pt x="322102" y="904399"/>
                  <a:pt x="294128" y="854512"/>
                </a:cubicBezTo>
                <a:cubicBezTo>
                  <a:pt x="264323" y="801028"/>
                  <a:pt x="243930" y="767327"/>
                  <a:pt x="232949" y="753409"/>
                </a:cubicBezTo>
                <a:cubicBezTo>
                  <a:pt x="221969" y="739491"/>
                  <a:pt x="210334" y="729951"/>
                  <a:pt x="198047" y="724790"/>
                </a:cubicBezTo>
                <a:cubicBezTo>
                  <a:pt x="185759" y="719630"/>
                  <a:pt x="166281" y="717049"/>
                  <a:pt x="139614" y="717049"/>
                </a:cubicBezTo>
                <a:cubicBezTo>
                  <a:pt x="131770" y="717049"/>
                  <a:pt x="123927" y="717049"/>
                  <a:pt x="116084" y="717049"/>
                </a:cubicBezTo>
                <a:cubicBezTo>
                  <a:pt x="116084" y="812757"/>
                  <a:pt x="116084" y="908465"/>
                  <a:pt x="116084" y="1004172"/>
                </a:cubicBezTo>
                <a:cubicBezTo>
                  <a:pt x="77390" y="1004172"/>
                  <a:pt x="38696" y="1004172"/>
                  <a:pt x="2" y="1004172"/>
                </a:cubicBezTo>
                <a:cubicBezTo>
                  <a:pt x="2" y="774912"/>
                  <a:pt x="2" y="545651"/>
                  <a:pt x="2" y="316391"/>
                </a:cubicBezTo>
                <a:close/>
                <a:moveTo>
                  <a:pt x="1904055" y="304662"/>
                </a:moveTo>
                <a:cubicBezTo>
                  <a:pt x="1988763" y="304662"/>
                  <a:pt x="2056543" y="336095"/>
                  <a:pt x="2107394" y="398962"/>
                </a:cubicBezTo>
                <a:cubicBezTo>
                  <a:pt x="2158245" y="461829"/>
                  <a:pt x="2183671" y="549248"/>
                  <a:pt x="2183671" y="661220"/>
                </a:cubicBezTo>
                <a:cubicBezTo>
                  <a:pt x="2183671" y="772253"/>
                  <a:pt x="2158441" y="859125"/>
                  <a:pt x="2107982" y="921836"/>
                </a:cubicBezTo>
                <a:cubicBezTo>
                  <a:pt x="2057524" y="984546"/>
                  <a:pt x="1990071" y="1015901"/>
                  <a:pt x="1905624" y="1015901"/>
                </a:cubicBezTo>
                <a:cubicBezTo>
                  <a:pt x="1820131" y="1015901"/>
                  <a:pt x="1752156" y="984702"/>
                  <a:pt x="1701697" y="922305"/>
                </a:cubicBezTo>
                <a:cubicBezTo>
                  <a:pt x="1651238" y="859907"/>
                  <a:pt x="1626009" y="773974"/>
                  <a:pt x="1626009" y="664504"/>
                </a:cubicBezTo>
                <a:cubicBezTo>
                  <a:pt x="1626009" y="594444"/>
                  <a:pt x="1634767" y="535643"/>
                  <a:pt x="1652284" y="488101"/>
                </a:cubicBezTo>
                <a:cubicBezTo>
                  <a:pt x="1665356" y="453071"/>
                  <a:pt x="1683200" y="421638"/>
                  <a:pt x="1705815" y="393801"/>
                </a:cubicBezTo>
                <a:cubicBezTo>
                  <a:pt x="1728430" y="365965"/>
                  <a:pt x="1753202" y="345322"/>
                  <a:pt x="1780130" y="331873"/>
                </a:cubicBezTo>
                <a:cubicBezTo>
                  <a:pt x="1815949" y="313732"/>
                  <a:pt x="1857257" y="304662"/>
                  <a:pt x="1904055" y="304662"/>
                </a:cubicBezTo>
                <a:close/>
                <a:moveTo>
                  <a:pt x="38256" y="152396"/>
                </a:moveTo>
                <a:cubicBezTo>
                  <a:pt x="38256" y="183849"/>
                  <a:pt x="38256" y="215302"/>
                  <a:pt x="38256" y="246755"/>
                </a:cubicBezTo>
                <a:cubicBezTo>
                  <a:pt x="62248" y="246755"/>
                  <a:pt x="86241" y="246755"/>
                  <a:pt x="110233" y="246755"/>
                </a:cubicBezTo>
                <a:cubicBezTo>
                  <a:pt x="122591" y="246755"/>
                  <a:pt x="131267" y="246318"/>
                  <a:pt x="136263" y="245444"/>
                </a:cubicBezTo>
                <a:cubicBezTo>
                  <a:pt x="145071" y="243946"/>
                  <a:pt x="152433" y="241450"/>
                  <a:pt x="158349" y="237955"/>
                </a:cubicBezTo>
                <a:cubicBezTo>
                  <a:pt x="164265" y="234460"/>
                  <a:pt x="169129" y="229374"/>
                  <a:pt x="172942" y="222697"/>
                </a:cubicBezTo>
                <a:cubicBezTo>
                  <a:pt x="176754" y="216019"/>
                  <a:pt x="178660" y="208312"/>
                  <a:pt x="178660" y="199575"/>
                </a:cubicBezTo>
                <a:cubicBezTo>
                  <a:pt x="178660" y="189341"/>
                  <a:pt x="175900" y="180448"/>
                  <a:pt x="170378" y="172897"/>
                </a:cubicBezTo>
                <a:cubicBezTo>
                  <a:pt x="164857" y="165345"/>
                  <a:pt x="157199" y="160041"/>
                  <a:pt x="147405" y="156983"/>
                </a:cubicBezTo>
                <a:cubicBezTo>
                  <a:pt x="137611" y="153925"/>
                  <a:pt x="123511" y="152396"/>
                  <a:pt x="105106" y="152396"/>
                </a:cubicBezTo>
                <a:cubicBezTo>
                  <a:pt x="82823" y="152396"/>
                  <a:pt x="60539" y="152396"/>
                  <a:pt x="38256" y="152396"/>
                </a:cubicBezTo>
                <a:close/>
                <a:moveTo>
                  <a:pt x="38256" y="37069"/>
                </a:moveTo>
                <a:cubicBezTo>
                  <a:pt x="38256" y="64715"/>
                  <a:pt x="38256" y="92361"/>
                  <a:pt x="38256" y="120007"/>
                </a:cubicBezTo>
                <a:cubicBezTo>
                  <a:pt x="59093" y="120007"/>
                  <a:pt x="79930" y="120007"/>
                  <a:pt x="100768" y="120007"/>
                </a:cubicBezTo>
                <a:cubicBezTo>
                  <a:pt x="117727" y="120007"/>
                  <a:pt x="129887" y="118946"/>
                  <a:pt x="137249" y="116825"/>
                </a:cubicBezTo>
                <a:cubicBezTo>
                  <a:pt x="146977" y="114079"/>
                  <a:pt x="154307" y="109523"/>
                  <a:pt x="159237" y="103158"/>
                </a:cubicBezTo>
                <a:cubicBezTo>
                  <a:pt x="164166" y="96792"/>
                  <a:pt x="166631" y="88804"/>
                  <a:pt x="166631" y="79194"/>
                </a:cubicBezTo>
                <a:cubicBezTo>
                  <a:pt x="166631" y="70082"/>
                  <a:pt x="164331" y="62063"/>
                  <a:pt x="159730" y="55136"/>
                </a:cubicBezTo>
                <a:cubicBezTo>
                  <a:pt x="155128" y="48209"/>
                  <a:pt x="148555" y="43466"/>
                  <a:pt x="140010" y="40907"/>
                </a:cubicBezTo>
                <a:cubicBezTo>
                  <a:pt x="131465" y="38349"/>
                  <a:pt x="116806" y="37069"/>
                  <a:pt x="96035" y="37069"/>
                </a:cubicBezTo>
                <a:cubicBezTo>
                  <a:pt x="76775" y="37069"/>
                  <a:pt x="57516" y="37069"/>
                  <a:pt x="38256" y="37069"/>
                </a:cubicBezTo>
                <a:close/>
                <a:moveTo>
                  <a:pt x="1235874" y="4680"/>
                </a:moveTo>
                <a:cubicBezTo>
                  <a:pt x="1305550" y="4680"/>
                  <a:pt x="1375227" y="4680"/>
                  <a:pt x="1444903" y="4680"/>
                </a:cubicBezTo>
                <a:cubicBezTo>
                  <a:pt x="1444903" y="15477"/>
                  <a:pt x="1444903" y="26273"/>
                  <a:pt x="1444903" y="37069"/>
                </a:cubicBezTo>
                <a:cubicBezTo>
                  <a:pt x="1387979" y="37069"/>
                  <a:pt x="1331054" y="37069"/>
                  <a:pt x="1274130" y="37069"/>
                </a:cubicBezTo>
                <a:cubicBezTo>
                  <a:pt x="1274130" y="65090"/>
                  <a:pt x="1274130" y="93110"/>
                  <a:pt x="1274130" y="121131"/>
                </a:cubicBezTo>
                <a:cubicBezTo>
                  <a:pt x="1327439" y="121131"/>
                  <a:pt x="1380748" y="121131"/>
                  <a:pt x="1434057" y="121131"/>
                </a:cubicBezTo>
                <a:cubicBezTo>
                  <a:pt x="1434057" y="131864"/>
                  <a:pt x="1434057" y="142598"/>
                  <a:pt x="1434057" y="153332"/>
                </a:cubicBezTo>
                <a:cubicBezTo>
                  <a:pt x="1380748" y="153332"/>
                  <a:pt x="1327439" y="153332"/>
                  <a:pt x="1274130" y="153332"/>
                </a:cubicBezTo>
                <a:cubicBezTo>
                  <a:pt x="1274130" y="184473"/>
                  <a:pt x="1274130" y="215614"/>
                  <a:pt x="1274130" y="246755"/>
                </a:cubicBezTo>
                <a:cubicBezTo>
                  <a:pt x="1333289" y="246755"/>
                  <a:pt x="1392448" y="246755"/>
                  <a:pt x="1451607" y="246755"/>
                </a:cubicBezTo>
                <a:cubicBezTo>
                  <a:pt x="1451607" y="257551"/>
                  <a:pt x="1451607" y="268347"/>
                  <a:pt x="1451607" y="279143"/>
                </a:cubicBezTo>
                <a:cubicBezTo>
                  <a:pt x="1379696" y="279143"/>
                  <a:pt x="1307785" y="279143"/>
                  <a:pt x="1235874" y="279143"/>
                </a:cubicBezTo>
                <a:cubicBezTo>
                  <a:pt x="1235874" y="187656"/>
                  <a:pt x="1235874" y="96168"/>
                  <a:pt x="1235874" y="4680"/>
                </a:cubicBezTo>
                <a:close/>
                <a:moveTo>
                  <a:pt x="942304" y="4680"/>
                </a:moveTo>
                <a:cubicBezTo>
                  <a:pt x="955385" y="4680"/>
                  <a:pt x="968465" y="4680"/>
                  <a:pt x="981546" y="4680"/>
                </a:cubicBezTo>
                <a:cubicBezTo>
                  <a:pt x="1032160" y="76510"/>
                  <a:pt x="1082774" y="148340"/>
                  <a:pt x="1133388" y="220169"/>
                </a:cubicBezTo>
                <a:cubicBezTo>
                  <a:pt x="1133388" y="148340"/>
                  <a:pt x="1133388" y="76510"/>
                  <a:pt x="1133388" y="4680"/>
                </a:cubicBezTo>
                <a:cubicBezTo>
                  <a:pt x="1145614" y="4680"/>
                  <a:pt x="1157840" y="4680"/>
                  <a:pt x="1170066" y="4680"/>
                </a:cubicBezTo>
                <a:cubicBezTo>
                  <a:pt x="1170066" y="96168"/>
                  <a:pt x="1170066" y="187656"/>
                  <a:pt x="1170066" y="279143"/>
                </a:cubicBezTo>
                <a:cubicBezTo>
                  <a:pt x="1156986" y="279143"/>
                  <a:pt x="1143905" y="279143"/>
                  <a:pt x="1130824" y="279143"/>
                </a:cubicBezTo>
                <a:cubicBezTo>
                  <a:pt x="1080210" y="207251"/>
                  <a:pt x="1029596" y="135359"/>
                  <a:pt x="978982" y="63467"/>
                </a:cubicBezTo>
                <a:cubicBezTo>
                  <a:pt x="978982" y="135359"/>
                  <a:pt x="978982" y="207251"/>
                  <a:pt x="978982" y="279143"/>
                </a:cubicBezTo>
                <a:cubicBezTo>
                  <a:pt x="966756" y="279143"/>
                  <a:pt x="954530" y="279143"/>
                  <a:pt x="942304" y="279143"/>
                </a:cubicBezTo>
                <a:cubicBezTo>
                  <a:pt x="942304" y="187656"/>
                  <a:pt x="942304" y="96168"/>
                  <a:pt x="942304" y="4680"/>
                </a:cubicBezTo>
                <a:close/>
                <a:moveTo>
                  <a:pt x="837733" y="4680"/>
                </a:moveTo>
                <a:cubicBezTo>
                  <a:pt x="850485" y="4680"/>
                  <a:pt x="863237" y="4680"/>
                  <a:pt x="875990" y="4680"/>
                </a:cubicBezTo>
                <a:cubicBezTo>
                  <a:pt x="875990" y="96168"/>
                  <a:pt x="875990" y="187656"/>
                  <a:pt x="875990" y="279143"/>
                </a:cubicBezTo>
                <a:cubicBezTo>
                  <a:pt x="863237" y="279143"/>
                  <a:pt x="850485" y="279143"/>
                  <a:pt x="837733" y="279143"/>
                </a:cubicBezTo>
                <a:cubicBezTo>
                  <a:pt x="837733" y="187656"/>
                  <a:pt x="837733" y="96168"/>
                  <a:pt x="837733" y="4680"/>
                </a:cubicBezTo>
                <a:close/>
                <a:moveTo>
                  <a:pt x="270800" y="4680"/>
                </a:moveTo>
                <a:cubicBezTo>
                  <a:pt x="283552" y="4680"/>
                  <a:pt x="296304" y="4680"/>
                  <a:pt x="309056" y="4680"/>
                </a:cubicBezTo>
                <a:cubicBezTo>
                  <a:pt x="309056" y="57476"/>
                  <a:pt x="309056" y="110272"/>
                  <a:pt x="309056" y="163068"/>
                </a:cubicBezTo>
                <a:cubicBezTo>
                  <a:pt x="309056" y="186907"/>
                  <a:pt x="311389" y="204474"/>
                  <a:pt x="316056" y="215770"/>
                </a:cubicBezTo>
                <a:cubicBezTo>
                  <a:pt x="320723" y="227065"/>
                  <a:pt x="328743" y="235771"/>
                  <a:pt x="340114" y="241887"/>
                </a:cubicBezTo>
                <a:cubicBezTo>
                  <a:pt x="351486" y="248003"/>
                  <a:pt x="365388" y="251061"/>
                  <a:pt x="381822" y="251061"/>
                </a:cubicBezTo>
                <a:cubicBezTo>
                  <a:pt x="409955" y="251061"/>
                  <a:pt x="430003" y="245007"/>
                  <a:pt x="441967" y="232900"/>
                </a:cubicBezTo>
                <a:cubicBezTo>
                  <a:pt x="453930" y="220793"/>
                  <a:pt x="459911" y="197516"/>
                  <a:pt x="459911" y="163068"/>
                </a:cubicBezTo>
                <a:cubicBezTo>
                  <a:pt x="459911" y="110272"/>
                  <a:pt x="459911" y="57476"/>
                  <a:pt x="459911" y="4680"/>
                </a:cubicBezTo>
                <a:cubicBezTo>
                  <a:pt x="472664" y="4680"/>
                  <a:pt x="485416" y="4680"/>
                  <a:pt x="498168" y="4680"/>
                </a:cubicBezTo>
                <a:cubicBezTo>
                  <a:pt x="498168" y="57539"/>
                  <a:pt x="498168" y="110397"/>
                  <a:pt x="498168" y="163255"/>
                </a:cubicBezTo>
                <a:cubicBezTo>
                  <a:pt x="498168" y="190838"/>
                  <a:pt x="494881" y="212743"/>
                  <a:pt x="488308" y="228969"/>
                </a:cubicBezTo>
                <a:cubicBezTo>
                  <a:pt x="481735" y="245194"/>
                  <a:pt x="469870" y="258393"/>
                  <a:pt x="452714" y="268566"/>
                </a:cubicBezTo>
                <a:cubicBezTo>
                  <a:pt x="435558" y="278738"/>
                  <a:pt x="413044" y="283824"/>
                  <a:pt x="385174" y="283824"/>
                </a:cubicBezTo>
                <a:cubicBezTo>
                  <a:pt x="358092" y="283824"/>
                  <a:pt x="335940" y="279393"/>
                  <a:pt x="318719" y="270531"/>
                </a:cubicBezTo>
                <a:cubicBezTo>
                  <a:pt x="301497" y="261670"/>
                  <a:pt x="289205" y="248845"/>
                  <a:pt x="281843" y="232058"/>
                </a:cubicBezTo>
                <a:cubicBezTo>
                  <a:pt x="274481" y="215271"/>
                  <a:pt x="270800" y="192336"/>
                  <a:pt x="270800" y="163255"/>
                </a:cubicBezTo>
                <a:cubicBezTo>
                  <a:pt x="270800" y="110397"/>
                  <a:pt x="270800" y="57539"/>
                  <a:pt x="270800" y="4680"/>
                </a:cubicBezTo>
                <a:close/>
                <a:moveTo>
                  <a:pt x="0" y="4680"/>
                </a:moveTo>
                <a:cubicBezTo>
                  <a:pt x="36153" y="4680"/>
                  <a:pt x="72305" y="4680"/>
                  <a:pt x="108458" y="4680"/>
                </a:cubicBezTo>
                <a:cubicBezTo>
                  <a:pt x="130544" y="4680"/>
                  <a:pt x="148259" y="7457"/>
                  <a:pt x="161603" y="13012"/>
                </a:cubicBezTo>
                <a:cubicBezTo>
                  <a:pt x="174947" y="18566"/>
                  <a:pt x="185398" y="27115"/>
                  <a:pt x="192957" y="38661"/>
                </a:cubicBezTo>
                <a:cubicBezTo>
                  <a:pt x="200516" y="50206"/>
                  <a:pt x="204296" y="62281"/>
                  <a:pt x="204296" y="74887"/>
                </a:cubicBezTo>
                <a:cubicBezTo>
                  <a:pt x="204296" y="86620"/>
                  <a:pt x="200944" y="97666"/>
                  <a:pt x="194239" y="108025"/>
                </a:cubicBezTo>
                <a:cubicBezTo>
                  <a:pt x="187534" y="118385"/>
                  <a:pt x="177412" y="126747"/>
                  <a:pt x="163871" y="133113"/>
                </a:cubicBezTo>
                <a:cubicBezTo>
                  <a:pt x="181355" y="137980"/>
                  <a:pt x="194798" y="146280"/>
                  <a:pt x="204197" y="158013"/>
                </a:cubicBezTo>
                <a:cubicBezTo>
                  <a:pt x="213597" y="169745"/>
                  <a:pt x="218297" y="183599"/>
                  <a:pt x="218297" y="199575"/>
                </a:cubicBezTo>
                <a:cubicBezTo>
                  <a:pt x="218297" y="212431"/>
                  <a:pt x="215438" y="224382"/>
                  <a:pt x="209719" y="235428"/>
                </a:cubicBezTo>
                <a:cubicBezTo>
                  <a:pt x="204000" y="246474"/>
                  <a:pt x="196934" y="254992"/>
                  <a:pt x="188520" y="260983"/>
                </a:cubicBezTo>
                <a:cubicBezTo>
                  <a:pt x="180107" y="266974"/>
                  <a:pt x="169556" y="271499"/>
                  <a:pt x="156870" y="274557"/>
                </a:cubicBezTo>
                <a:cubicBezTo>
                  <a:pt x="144184" y="277614"/>
                  <a:pt x="128638" y="279143"/>
                  <a:pt x="110233" y="279143"/>
                </a:cubicBezTo>
                <a:cubicBezTo>
                  <a:pt x="73489" y="279143"/>
                  <a:pt x="36744" y="279143"/>
                  <a:pt x="0" y="279143"/>
                </a:cubicBezTo>
                <a:cubicBezTo>
                  <a:pt x="0" y="187656"/>
                  <a:pt x="0" y="96168"/>
                  <a:pt x="0" y="4680"/>
                </a:cubicBezTo>
                <a:close/>
                <a:moveTo>
                  <a:pt x="3559195" y="0"/>
                </a:moveTo>
                <a:lnTo>
                  <a:pt x="3605825" y="0"/>
                </a:lnTo>
                <a:lnTo>
                  <a:pt x="3605825" y="147443"/>
                </a:lnTo>
                <a:lnTo>
                  <a:pt x="3753268" y="147443"/>
                </a:lnTo>
                <a:lnTo>
                  <a:pt x="3753268" y="194073"/>
                </a:lnTo>
                <a:lnTo>
                  <a:pt x="3605825" y="194073"/>
                </a:lnTo>
                <a:lnTo>
                  <a:pt x="3605825" y="341516"/>
                </a:lnTo>
                <a:lnTo>
                  <a:pt x="3559195" y="341516"/>
                </a:lnTo>
                <a:lnTo>
                  <a:pt x="3559195" y="194073"/>
                </a:lnTo>
                <a:lnTo>
                  <a:pt x="3411752" y="194073"/>
                </a:lnTo>
                <a:lnTo>
                  <a:pt x="3411752" y="147443"/>
                </a:lnTo>
                <a:lnTo>
                  <a:pt x="3559195" y="147443"/>
                </a:lnTo>
                <a:close/>
                <a:moveTo>
                  <a:pt x="1872128" y="0"/>
                </a:moveTo>
                <a:cubicBezTo>
                  <a:pt x="1893557" y="0"/>
                  <a:pt x="1912455" y="3276"/>
                  <a:pt x="1928822" y="9829"/>
                </a:cubicBezTo>
                <a:cubicBezTo>
                  <a:pt x="1945189" y="16382"/>
                  <a:pt x="1957777" y="26023"/>
                  <a:pt x="1966585" y="38754"/>
                </a:cubicBezTo>
                <a:cubicBezTo>
                  <a:pt x="1975394" y="51485"/>
                  <a:pt x="1980126" y="65901"/>
                  <a:pt x="1980783" y="82002"/>
                </a:cubicBezTo>
                <a:cubicBezTo>
                  <a:pt x="1968557" y="82875"/>
                  <a:pt x="1956331" y="83749"/>
                  <a:pt x="1944105" y="84623"/>
                </a:cubicBezTo>
                <a:cubicBezTo>
                  <a:pt x="1942133" y="67274"/>
                  <a:pt x="1935461" y="54169"/>
                  <a:pt x="1924089" y="45307"/>
                </a:cubicBezTo>
                <a:cubicBezTo>
                  <a:pt x="1912717" y="36445"/>
                  <a:pt x="1895923" y="32014"/>
                  <a:pt x="1873705" y="32014"/>
                </a:cubicBezTo>
                <a:cubicBezTo>
                  <a:pt x="1850568" y="32014"/>
                  <a:pt x="1833707" y="36040"/>
                  <a:pt x="1823124" y="44090"/>
                </a:cubicBezTo>
                <a:cubicBezTo>
                  <a:pt x="1812541" y="52140"/>
                  <a:pt x="1807250" y="61845"/>
                  <a:pt x="1807250" y="73203"/>
                </a:cubicBezTo>
                <a:cubicBezTo>
                  <a:pt x="1807250" y="83063"/>
                  <a:pt x="1810997" y="91176"/>
                  <a:pt x="1818490" y="97541"/>
                </a:cubicBezTo>
                <a:cubicBezTo>
                  <a:pt x="1825852" y="103906"/>
                  <a:pt x="1845079" y="110428"/>
                  <a:pt x="1876170" y="117105"/>
                </a:cubicBezTo>
                <a:cubicBezTo>
                  <a:pt x="1907262" y="123783"/>
                  <a:pt x="1928592" y="129618"/>
                  <a:pt x="1940161" y="134610"/>
                </a:cubicBezTo>
                <a:cubicBezTo>
                  <a:pt x="1956988" y="141974"/>
                  <a:pt x="1969412" y="151304"/>
                  <a:pt x="1977431" y="162600"/>
                </a:cubicBezTo>
                <a:cubicBezTo>
                  <a:pt x="1985451" y="173895"/>
                  <a:pt x="1989460" y="186907"/>
                  <a:pt x="1989460" y="201635"/>
                </a:cubicBezTo>
                <a:cubicBezTo>
                  <a:pt x="1989460" y="216238"/>
                  <a:pt x="1985056" y="229998"/>
                  <a:pt x="1976248" y="242917"/>
                </a:cubicBezTo>
                <a:cubicBezTo>
                  <a:pt x="1967440" y="255835"/>
                  <a:pt x="1954786" y="265882"/>
                  <a:pt x="1938287" y="273059"/>
                </a:cubicBezTo>
                <a:cubicBezTo>
                  <a:pt x="1921789" y="280235"/>
                  <a:pt x="1903219" y="283824"/>
                  <a:pt x="1882579" y="283824"/>
                </a:cubicBezTo>
                <a:cubicBezTo>
                  <a:pt x="1856418" y="283824"/>
                  <a:pt x="1834496" y="280204"/>
                  <a:pt x="1816814" y="272965"/>
                </a:cubicBezTo>
                <a:cubicBezTo>
                  <a:pt x="1799132" y="265726"/>
                  <a:pt x="1785263" y="254836"/>
                  <a:pt x="1775205" y="240295"/>
                </a:cubicBezTo>
                <a:cubicBezTo>
                  <a:pt x="1765149" y="225755"/>
                  <a:pt x="1759857" y="209311"/>
                  <a:pt x="1759331" y="190963"/>
                </a:cubicBezTo>
                <a:cubicBezTo>
                  <a:pt x="1771360" y="189965"/>
                  <a:pt x="1783389" y="188966"/>
                  <a:pt x="1795418" y="187968"/>
                </a:cubicBezTo>
                <a:cubicBezTo>
                  <a:pt x="1797127" y="201697"/>
                  <a:pt x="1801104" y="212961"/>
                  <a:pt x="1807349" y="221761"/>
                </a:cubicBezTo>
                <a:cubicBezTo>
                  <a:pt x="1813593" y="230560"/>
                  <a:pt x="1823289" y="237674"/>
                  <a:pt x="1836435" y="243104"/>
                </a:cubicBezTo>
                <a:cubicBezTo>
                  <a:pt x="1849582" y="248533"/>
                  <a:pt x="1864372" y="251248"/>
                  <a:pt x="1880805" y="251248"/>
                </a:cubicBezTo>
                <a:cubicBezTo>
                  <a:pt x="1895397" y="251248"/>
                  <a:pt x="1908281" y="249188"/>
                  <a:pt x="1919455" y="245070"/>
                </a:cubicBezTo>
                <a:cubicBezTo>
                  <a:pt x="1930630" y="240951"/>
                  <a:pt x="1938945" y="235303"/>
                  <a:pt x="1944401" y="228126"/>
                </a:cubicBezTo>
                <a:cubicBezTo>
                  <a:pt x="1949857" y="220949"/>
                  <a:pt x="1952584" y="213117"/>
                  <a:pt x="1952584" y="204630"/>
                </a:cubicBezTo>
                <a:cubicBezTo>
                  <a:pt x="1952584" y="196018"/>
                  <a:pt x="1949955" y="188498"/>
                  <a:pt x="1944696" y="182070"/>
                </a:cubicBezTo>
                <a:cubicBezTo>
                  <a:pt x="1939438" y="175642"/>
                  <a:pt x="1930761" y="170244"/>
                  <a:pt x="1918666" y="165876"/>
                </a:cubicBezTo>
                <a:cubicBezTo>
                  <a:pt x="1910910" y="163005"/>
                  <a:pt x="1893754" y="158543"/>
                  <a:pt x="1867198" y="152490"/>
                </a:cubicBezTo>
                <a:cubicBezTo>
                  <a:pt x="1840642" y="146436"/>
                  <a:pt x="1822040" y="140726"/>
                  <a:pt x="1811391" y="135359"/>
                </a:cubicBezTo>
                <a:cubicBezTo>
                  <a:pt x="1797587" y="128494"/>
                  <a:pt x="1787300" y="119976"/>
                  <a:pt x="1780530" y="109804"/>
                </a:cubicBezTo>
                <a:cubicBezTo>
                  <a:pt x="1773759" y="99632"/>
                  <a:pt x="1770374" y="88242"/>
                  <a:pt x="1770374" y="75636"/>
                </a:cubicBezTo>
                <a:cubicBezTo>
                  <a:pt x="1770374" y="61782"/>
                  <a:pt x="1774515" y="48833"/>
                  <a:pt x="1782798" y="36788"/>
                </a:cubicBezTo>
                <a:cubicBezTo>
                  <a:pt x="1791080" y="24744"/>
                  <a:pt x="1803175" y="15601"/>
                  <a:pt x="1819082" y="9361"/>
                </a:cubicBezTo>
                <a:cubicBezTo>
                  <a:pt x="1834989" y="3120"/>
                  <a:pt x="1852671" y="0"/>
                  <a:pt x="1872128" y="0"/>
                </a:cubicBezTo>
                <a:close/>
                <a:moveTo>
                  <a:pt x="1603497" y="0"/>
                </a:moveTo>
                <a:cubicBezTo>
                  <a:pt x="1624926" y="0"/>
                  <a:pt x="1643824" y="3276"/>
                  <a:pt x="1660191" y="9829"/>
                </a:cubicBezTo>
                <a:cubicBezTo>
                  <a:pt x="1676559" y="16382"/>
                  <a:pt x="1689147" y="26023"/>
                  <a:pt x="1697955" y="38754"/>
                </a:cubicBezTo>
                <a:cubicBezTo>
                  <a:pt x="1706763" y="51485"/>
                  <a:pt x="1711495" y="65901"/>
                  <a:pt x="1712153" y="82002"/>
                </a:cubicBezTo>
                <a:cubicBezTo>
                  <a:pt x="1699927" y="82875"/>
                  <a:pt x="1687701" y="83749"/>
                  <a:pt x="1675474" y="84623"/>
                </a:cubicBezTo>
                <a:cubicBezTo>
                  <a:pt x="1673502" y="67274"/>
                  <a:pt x="1666830" y="54169"/>
                  <a:pt x="1655459" y="45307"/>
                </a:cubicBezTo>
                <a:cubicBezTo>
                  <a:pt x="1644087" y="36445"/>
                  <a:pt x="1627292" y="32014"/>
                  <a:pt x="1605075" y="32014"/>
                </a:cubicBezTo>
                <a:cubicBezTo>
                  <a:pt x="1581937" y="32014"/>
                  <a:pt x="1565077" y="36040"/>
                  <a:pt x="1554494" y="44090"/>
                </a:cubicBezTo>
                <a:cubicBezTo>
                  <a:pt x="1543911" y="52140"/>
                  <a:pt x="1538620" y="61845"/>
                  <a:pt x="1538620" y="73203"/>
                </a:cubicBezTo>
                <a:cubicBezTo>
                  <a:pt x="1538620" y="83063"/>
                  <a:pt x="1542366" y="91176"/>
                  <a:pt x="1549860" y="97541"/>
                </a:cubicBezTo>
                <a:cubicBezTo>
                  <a:pt x="1557222" y="103906"/>
                  <a:pt x="1576448" y="110428"/>
                  <a:pt x="1607540" y="117105"/>
                </a:cubicBezTo>
                <a:cubicBezTo>
                  <a:pt x="1638631" y="123783"/>
                  <a:pt x="1659962" y="129618"/>
                  <a:pt x="1671530" y="134610"/>
                </a:cubicBezTo>
                <a:cubicBezTo>
                  <a:pt x="1688358" y="141974"/>
                  <a:pt x="1700781" y="151304"/>
                  <a:pt x="1708801" y="162600"/>
                </a:cubicBezTo>
                <a:cubicBezTo>
                  <a:pt x="1716820" y="173895"/>
                  <a:pt x="1720830" y="186907"/>
                  <a:pt x="1720830" y="201635"/>
                </a:cubicBezTo>
                <a:cubicBezTo>
                  <a:pt x="1720830" y="216238"/>
                  <a:pt x="1716426" y="229998"/>
                  <a:pt x="1707617" y="242917"/>
                </a:cubicBezTo>
                <a:cubicBezTo>
                  <a:pt x="1698809" y="255835"/>
                  <a:pt x="1686156" y="265882"/>
                  <a:pt x="1669657" y="273059"/>
                </a:cubicBezTo>
                <a:cubicBezTo>
                  <a:pt x="1653158" y="280235"/>
                  <a:pt x="1634589" y="283824"/>
                  <a:pt x="1613949" y="283824"/>
                </a:cubicBezTo>
                <a:cubicBezTo>
                  <a:pt x="1587787" y="283824"/>
                  <a:pt x="1565866" y="280204"/>
                  <a:pt x="1548184" y="272965"/>
                </a:cubicBezTo>
                <a:cubicBezTo>
                  <a:pt x="1530502" y="265726"/>
                  <a:pt x="1516632" y="254836"/>
                  <a:pt x="1506575" y="240295"/>
                </a:cubicBezTo>
                <a:cubicBezTo>
                  <a:pt x="1496518" y="225755"/>
                  <a:pt x="1491227" y="209311"/>
                  <a:pt x="1490701" y="190963"/>
                </a:cubicBezTo>
                <a:cubicBezTo>
                  <a:pt x="1502730" y="189965"/>
                  <a:pt x="1514759" y="188966"/>
                  <a:pt x="1526788" y="187968"/>
                </a:cubicBezTo>
                <a:cubicBezTo>
                  <a:pt x="1528497" y="201697"/>
                  <a:pt x="1532474" y="212961"/>
                  <a:pt x="1538718" y="221761"/>
                </a:cubicBezTo>
                <a:cubicBezTo>
                  <a:pt x="1544963" y="230560"/>
                  <a:pt x="1554658" y="237674"/>
                  <a:pt x="1567805" y="243104"/>
                </a:cubicBezTo>
                <a:cubicBezTo>
                  <a:pt x="1580951" y="248533"/>
                  <a:pt x="1595741" y="251248"/>
                  <a:pt x="1612174" y="251248"/>
                </a:cubicBezTo>
                <a:cubicBezTo>
                  <a:pt x="1626767" y="251248"/>
                  <a:pt x="1639650" y="249188"/>
                  <a:pt x="1650825" y="245070"/>
                </a:cubicBezTo>
                <a:cubicBezTo>
                  <a:pt x="1661999" y="240951"/>
                  <a:pt x="1670314" y="235303"/>
                  <a:pt x="1675770" y="228126"/>
                </a:cubicBezTo>
                <a:cubicBezTo>
                  <a:pt x="1681226" y="220949"/>
                  <a:pt x="1683954" y="213117"/>
                  <a:pt x="1683954" y="204630"/>
                </a:cubicBezTo>
                <a:cubicBezTo>
                  <a:pt x="1683954" y="196018"/>
                  <a:pt x="1681324" y="188498"/>
                  <a:pt x="1676066" y="182070"/>
                </a:cubicBezTo>
                <a:cubicBezTo>
                  <a:pt x="1670807" y="175642"/>
                  <a:pt x="1662131" y="170244"/>
                  <a:pt x="1650036" y="165876"/>
                </a:cubicBezTo>
                <a:cubicBezTo>
                  <a:pt x="1642279" y="163005"/>
                  <a:pt x="1625123" y="158543"/>
                  <a:pt x="1598567" y="152490"/>
                </a:cubicBezTo>
                <a:cubicBezTo>
                  <a:pt x="1572012" y="146436"/>
                  <a:pt x="1553409" y="140726"/>
                  <a:pt x="1542761" y="135359"/>
                </a:cubicBezTo>
                <a:cubicBezTo>
                  <a:pt x="1528957" y="128494"/>
                  <a:pt x="1518670" y="119976"/>
                  <a:pt x="1511899" y="109804"/>
                </a:cubicBezTo>
                <a:cubicBezTo>
                  <a:pt x="1505129" y="99632"/>
                  <a:pt x="1501744" y="88242"/>
                  <a:pt x="1501744" y="75636"/>
                </a:cubicBezTo>
                <a:cubicBezTo>
                  <a:pt x="1501744" y="61782"/>
                  <a:pt x="1505885" y="48833"/>
                  <a:pt x="1514167" y="36788"/>
                </a:cubicBezTo>
                <a:cubicBezTo>
                  <a:pt x="1522449" y="24744"/>
                  <a:pt x="1534544" y="15601"/>
                  <a:pt x="1550451" y="9361"/>
                </a:cubicBezTo>
                <a:cubicBezTo>
                  <a:pt x="1566359" y="3120"/>
                  <a:pt x="1584041" y="0"/>
                  <a:pt x="1603497" y="0"/>
                </a:cubicBezTo>
                <a:close/>
                <a:moveTo>
                  <a:pt x="662377" y="0"/>
                </a:moveTo>
                <a:cubicBezTo>
                  <a:pt x="683806" y="0"/>
                  <a:pt x="702704" y="3276"/>
                  <a:pt x="719071" y="9829"/>
                </a:cubicBezTo>
                <a:cubicBezTo>
                  <a:pt x="735438" y="16382"/>
                  <a:pt x="748026" y="26023"/>
                  <a:pt x="756834" y="38754"/>
                </a:cubicBezTo>
                <a:cubicBezTo>
                  <a:pt x="765642" y="51485"/>
                  <a:pt x="770375" y="65901"/>
                  <a:pt x="771033" y="82002"/>
                </a:cubicBezTo>
                <a:cubicBezTo>
                  <a:pt x="758806" y="82875"/>
                  <a:pt x="746580" y="83749"/>
                  <a:pt x="734354" y="84623"/>
                </a:cubicBezTo>
                <a:cubicBezTo>
                  <a:pt x="732382" y="67274"/>
                  <a:pt x="725710" y="54169"/>
                  <a:pt x="714338" y="45307"/>
                </a:cubicBezTo>
                <a:cubicBezTo>
                  <a:pt x="702967" y="36445"/>
                  <a:pt x="686172" y="32014"/>
                  <a:pt x="663955" y="32014"/>
                </a:cubicBezTo>
                <a:cubicBezTo>
                  <a:pt x="640817" y="32014"/>
                  <a:pt x="623956" y="36040"/>
                  <a:pt x="613374" y="44090"/>
                </a:cubicBezTo>
                <a:cubicBezTo>
                  <a:pt x="602790" y="52140"/>
                  <a:pt x="597499" y="61845"/>
                  <a:pt x="597499" y="73203"/>
                </a:cubicBezTo>
                <a:cubicBezTo>
                  <a:pt x="597499" y="83063"/>
                  <a:pt x="601246" y="91176"/>
                  <a:pt x="608739" y="97541"/>
                </a:cubicBezTo>
                <a:cubicBezTo>
                  <a:pt x="616101" y="103906"/>
                  <a:pt x="635328" y="110428"/>
                  <a:pt x="666419" y="117105"/>
                </a:cubicBezTo>
                <a:cubicBezTo>
                  <a:pt x="697511" y="123783"/>
                  <a:pt x="718841" y="129618"/>
                  <a:pt x="730410" y="134610"/>
                </a:cubicBezTo>
                <a:cubicBezTo>
                  <a:pt x="747238" y="141974"/>
                  <a:pt x="759661" y="151304"/>
                  <a:pt x="767680" y="162600"/>
                </a:cubicBezTo>
                <a:cubicBezTo>
                  <a:pt x="775700" y="173895"/>
                  <a:pt x="779709" y="186907"/>
                  <a:pt x="779709" y="201635"/>
                </a:cubicBezTo>
                <a:cubicBezTo>
                  <a:pt x="779709" y="216238"/>
                  <a:pt x="775305" y="229998"/>
                  <a:pt x="766497" y="242917"/>
                </a:cubicBezTo>
                <a:cubicBezTo>
                  <a:pt x="757689" y="255835"/>
                  <a:pt x="745035" y="265882"/>
                  <a:pt x="728537" y="273059"/>
                </a:cubicBezTo>
                <a:cubicBezTo>
                  <a:pt x="712038" y="280235"/>
                  <a:pt x="693468" y="283824"/>
                  <a:pt x="672828" y="283824"/>
                </a:cubicBezTo>
                <a:cubicBezTo>
                  <a:pt x="646667" y="283824"/>
                  <a:pt x="624745" y="280204"/>
                  <a:pt x="607063" y="272965"/>
                </a:cubicBezTo>
                <a:cubicBezTo>
                  <a:pt x="589381" y="265726"/>
                  <a:pt x="575511" y="254836"/>
                  <a:pt x="565454" y="240295"/>
                </a:cubicBezTo>
                <a:cubicBezTo>
                  <a:pt x="555397" y="225755"/>
                  <a:pt x="550106" y="209311"/>
                  <a:pt x="549580" y="190963"/>
                </a:cubicBezTo>
                <a:cubicBezTo>
                  <a:pt x="561609" y="189965"/>
                  <a:pt x="573638" y="188966"/>
                  <a:pt x="585667" y="187968"/>
                </a:cubicBezTo>
                <a:cubicBezTo>
                  <a:pt x="587376" y="201697"/>
                  <a:pt x="591353" y="212961"/>
                  <a:pt x="597598" y="221761"/>
                </a:cubicBezTo>
                <a:cubicBezTo>
                  <a:pt x="603842" y="230560"/>
                  <a:pt x="613538" y="237674"/>
                  <a:pt x="626684" y="243104"/>
                </a:cubicBezTo>
                <a:cubicBezTo>
                  <a:pt x="639831" y="248533"/>
                  <a:pt x="654621" y="251248"/>
                  <a:pt x="671054" y="251248"/>
                </a:cubicBezTo>
                <a:cubicBezTo>
                  <a:pt x="685646" y="251248"/>
                  <a:pt x="698530" y="249188"/>
                  <a:pt x="709704" y="245070"/>
                </a:cubicBezTo>
                <a:cubicBezTo>
                  <a:pt x="720879" y="240951"/>
                  <a:pt x="729194" y="235303"/>
                  <a:pt x="734650" y="228126"/>
                </a:cubicBezTo>
                <a:cubicBezTo>
                  <a:pt x="740106" y="220949"/>
                  <a:pt x="742833" y="213117"/>
                  <a:pt x="742833" y="204630"/>
                </a:cubicBezTo>
                <a:cubicBezTo>
                  <a:pt x="742833" y="196018"/>
                  <a:pt x="740204" y="188498"/>
                  <a:pt x="734945" y="182070"/>
                </a:cubicBezTo>
                <a:cubicBezTo>
                  <a:pt x="729687" y="175642"/>
                  <a:pt x="721010" y="170244"/>
                  <a:pt x="708915" y="165876"/>
                </a:cubicBezTo>
                <a:cubicBezTo>
                  <a:pt x="701159" y="163005"/>
                  <a:pt x="684003" y="158543"/>
                  <a:pt x="657447" y="152490"/>
                </a:cubicBezTo>
                <a:cubicBezTo>
                  <a:pt x="630891" y="146436"/>
                  <a:pt x="612289" y="140726"/>
                  <a:pt x="601640" y="135359"/>
                </a:cubicBezTo>
                <a:cubicBezTo>
                  <a:pt x="587836" y="128494"/>
                  <a:pt x="577549" y="119976"/>
                  <a:pt x="570779" y="109804"/>
                </a:cubicBezTo>
                <a:cubicBezTo>
                  <a:pt x="564008" y="99632"/>
                  <a:pt x="560623" y="88242"/>
                  <a:pt x="560623" y="75636"/>
                </a:cubicBezTo>
                <a:cubicBezTo>
                  <a:pt x="560623" y="61782"/>
                  <a:pt x="564764" y="48833"/>
                  <a:pt x="573046" y="36788"/>
                </a:cubicBezTo>
                <a:cubicBezTo>
                  <a:pt x="581329" y="24744"/>
                  <a:pt x="593423" y="15601"/>
                  <a:pt x="609331" y="9361"/>
                </a:cubicBezTo>
                <a:cubicBezTo>
                  <a:pt x="625238" y="3120"/>
                  <a:pt x="642920" y="0"/>
                  <a:pt x="6623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5384" y="1065750"/>
            <a:ext cx="829240" cy="17312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dist" defTabSz="513715">
              <a:defRPr/>
            </a:pPr>
            <a:r>
              <a:rPr lang="en-US" altLang="zh-CN" sz="52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20XX</a:t>
            </a:r>
            <a:r>
              <a:rPr lang="en-US" altLang="zh-CN" sz="525" b="1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+</a:t>
            </a:r>
            <a:endParaRPr lang="zh-CN" altLang="en-US" sz="525" b="1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2"/>
          <p:cNvSpPr txBox="1"/>
          <p:nvPr/>
        </p:nvSpPr>
        <p:spPr>
          <a:xfrm>
            <a:off x="1683824" y="632521"/>
            <a:ext cx="8807472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赠送</a:t>
            </a:r>
            <a:r>
              <a:rPr lang="zh-CN" altLang="en-US" sz="4800" b="1" dirty="0">
                <a:solidFill>
                  <a:srgbClr val="4D4D4D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可编辑</a:t>
            </a: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的矢量图标</a:t>
            </a:r>
            <a:endParaRPr lang="en-US" sz="4800" b="1" dirty="0">
              <a:solidFill>
                <a:srgbClr val="373545"/>
              </a:solidFill>
              <a:latin typeface="Arial" panose="020B070402020209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704020202090204" pitchFamily="34" charset="0"/>
            </a:endParaRPr>
          </a:p>
        </p:txBody>
      </p:sp>
      <p:grpSp>
        <p:nvGrpSpPr>
          <p:cNvPr id="459" name="组合 458"/>
          <p:cNvGrpSpPr/>
          <p:nvPr/>
        </p:nvGrpSpPr>
        <p:grpSpPr>
          <a:xfrm>
            <a:off x="3717738" y="2367998"/>
            <a:ext cx="697415" cy="701071"/>
            <a:chOff x="3717608" y="2367938"/>
            <a:chExt cx="697452" cy="701109"/>
          </a:xfrm>
          <a:solidFill>
            <a:schemeClr val="tx2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717608" y="2367938"/>
              <a:ext cx="613698" cy="603458"/>
            </a:xfrm>
            <a:custGeom>
              <a:avLst/>
              <a:gdLst>
                <a:gd name="T0" fmla="*/ 54 w 710"/>
                <a:gd name="T1" fmla="*/ 87 h 698"/>
                <a:gd name="T2" fmla="*/ 114 w 710"/>
                <a:gd name="T3" fmla="*/ 87 h 698"/>
                <a:gd name="T4" fmla="*/ 114 w 710"/>
                <a:gd name="T5" fmla="*/ 33 h 698"/>
                <a:gd name="T6" fmla="*/ 146 w 710"/>
                <a:gd name="T7" fmla="*/ 1 h 698"/>
                <a:gd name="T8" fmla="*/ 178 w 710"/>
                <a:gd name="T9" fmla="*/ 33 h 698"/>
                <a:gd name="T10" fmla="*/ 178 w 710"/>
                <a:gd name="T11" fmla="*/ 169 h 698"/>
                <a:gd name="T12" fmla="*/ 146 w 710"/>
                <a:gd name="T13" fmla="*/ 201 h 698"/>
                <a:gd name="T14" fmla="*/ 114 w 710"/>
                <a:gd name="T15" fmla="*/ 169 h 698"/>
                <a:gd name="T16" fmla="*/ 114 w 710"/>
                <a:gd name="T17" fmla="*/ 144 h 698"/>
                <a:gd name="T18" fmla="*/ 57 w 710"/>
                <a:gd name="T19" fmla="*/ 144 h 698"/>
                <a:gd name="T20" fmla="*/ 57 w 710"/>
                <a:gd name="T21" fmla="*/ 262 h 698"/>
                <a:gd name="T22" fmla="*/ 653 w 710"/>
                <a:gd name="T23" fmla="*/ 262 h 698"/>
                <a:gd name="T24" fmla="*/ 653 w 710"/>
                <a:gd name="T25" fmla="*/ 144 h 698"/>
                <a:gd name="T26" fmla="*/ 591 w 710"/>
                <a:gd name="T27" fmla="*/ 144 h 698"/>
                <a:gd name="T28" fmla="*/ 591 w 710"/>
                <a:gd name="T29" fmla="*/ 87 h 698"/>
                <a:gd name="T30" fmla="*/ 656 w 710"/>
                <a:gd name="T31" fmla="*/ 87 h 698"/>
                <a:gd name="T32" fmla="*/ 710 w 710"/>
                <a:gd name="T33" fmla="*/ 141 h 698"/>
                <a:gd name="T34" fmla="*/ 710 w 710"/>
                <a:gd name="T35" fmla="*/ 412 h 698"/>
                <a:gd name="T36" fmla="*/ 653 w 710"/>
                <a:gd name="T37" fmla="*/ 393 h 698"/>
                <a:gd name="T38" fmla="*/ 653 w 710"/>
                <a:gd name="T39" fmla="*/ 300 h 698"/>
                <a:gd name="T40" fmla="*/ 57 w 710"/>
                <a:gd name="T41" fmla="*/ 300 h 698"/>
                <a:gd name="T42" fmla="*/ 57 w 710"/>
                <a:gd name="T43" fmla="*/ 641 h 698"/>
                <a:gd name="T44" fmla="*/ 386 w 710"/>
                <a:gd name="T45" fmla="*/ 641 h 698"/>
                <a:gd name="T46" fmla="*/ 401 w 710"/>
                <a:gd name="T47" fmla="*/ 698 h 698"/>
                <a:gd name="T48" fmla="*/ 54 w 710"/>
                <a:gd name="T49" fmla="*/ 698 h 698"/>
                <a:gd name="T50" fmla="*/ 16 w 710"/>
                <a:gd name="T51" fmla="*/ 682 h 698"/>
                <a:gd name="T52" fmla="*/ 0 w 710"/>
                <a:gd name="T53" fmla="*/ 644 h 698"/>
                <a:gd name="T54" fmla="*/ 0 w 710"/>
                <a:gd name="T55" fmla="*/ 141 h 698"/>
                <a:gd name="T56" fmla="*/ 54 w 710"/>
                <a:gd name="T57" fmla="*/ 87 h 698"/>
                <a:gd name="T58" fmla="*/ 365 w 710"/>
                <a:gd name="T59" fmla="*/ 169 h 698"/>
                <a:gd name="T60" fmla="*/ 334 w 710"/>
                <a:gd name="T61" fmla="*/ 201 h 698"/>
                <a:gd name="T62" fmla="*/ 302 w 710"/>
                <a:gd name="T63" fmla="*/ 169 h 698"/>
                <a:gd name="T64" fmla="*/ 302 w 710"/>
                <a:gd name="T65" fmla="*/ 144 h 698"/>
                <a:gd name="T66" fmla="*/ 216 w 710"/>
                <a:gd name="T67" fmla="*/ 144 h 698"/>
                <a:gd name="T68" fmla="*/ 216 w 710"/>
                <a:gd name="T69" fmla="*/ 87 h 698"/>
                <a:gd name="T70" fmla="*/ 302 w 710"/>
                <a:gd name="T71" fmla="*/ 87 h 698"/>
                <a:gd name="T72" fmla="*/ 302 w 710"/>
                <a:gd name="T73" fmla="*/ 32 h 698"/>
                <a:gd name="T74" fmla="*/ 334 w 710"/>
                <a:gd name="T75" fmla="*/ 0 h 698"/>
                <a:gd name="T76" fmla="*/ 365 w 710"/>
                <a:gd name="T77" fmla="*/ 32 h 698"/>
                <a:gd name="T78" fmla="*/ 365 w 710"/>
                <a:gd name="T79" fmla="*/ 169 h 698"/>
                <a:gd name="T80" fmla="*/ 553 w 710"/>
                <a:gd name="T81" fmla="*/ 169 h 698"/>
                <a:gd name="T82" fmla="*/ 521 w 710"/>
                <a:gd name="T83" fmla="*/ 201 h 698"/>
                <a:gd name="T84" fmla="*/ 489 w 710"/>
                <a:gd name="T85" fmla="*/ 169 h 698"/>
                <a:gd name="T86" fmla="*/ 489 w 710"/>
                <a:gd name="T87" fmla="*/ 144 h 698"/>
                <a:gd name="T88" fmla="*/ 403 w 710"/>
                <a:gd name="T89" fmla="*/ 144 h 698"/>
                <a:gd name="T90" fmla="*/ 403 w 710"/>
                <a:gd name="T91" fmla="*/ 87 h 698"/>
                <a:gd name="T92" fmla="*/ 489 w 710"/>
                <a:gd name="T93" fmla="*/ 87 h 698"/>
                <a:gd name="T94" fmla="*/ 489 w 710"/>
                <a:gd name="T95" fmla="*/ 33 h 698"/>
                <a:gd name="T96" fmla="*/ 521 w 710"/>
                <a:gd name="T97" fmla="*/ 1 h 698"/>
                <a:gd name="T98" fmla="*/ 553 w 710"/>
                <a:gd name="T99" fmla="*/ 33 h 698"/>
                <a:gd name="T100" fmla="*/ 553 w 710"/>
                <a:gd name="T101" fmla="*/ 16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" h="698">
                  <a:moveTo>
                    <a:pt x="54" y="87"/>
                  </a:moveTo>
                  <a:cubicBezTo>
                    <a:pt x="114" y="87"/>
                    <a:pt x="114" y="87"/>
                    <a:pt x="114" y="87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4" y="15"/>
                    <a:pt x="128" y="1"/>
                    <a:pt x="146" y="1"/>
                  </a:cubicBezTo>
                  <a:cubicBezTo>
                    <a:pt x="164" y="1"/>
                    <a:pt x="178" y="15"/>
                    <a:pt x="178" y="33"/>
                  </a:cubicBezTo>
                  <a:cubicBezTo>
                    <a:pt x="178" y="169"/>
                    <a:pt x="178" y="169"/>
                    <a:pt x="178" y="169"/>
                  </a:cubicBezTo>
                  <a:cubicBezTo>
                    <a:pt x="178" y="187"/>
                    <a:pt x="164" y="201"/>
                    <a:pt x="146" y="201"/>
                  </a:cubicBezTo>
                  <a:cubicBezTo>
                    <a:pt x="128" y="201"/>
                    <a:pt x="114" y="187"/>
                    <a:pt x="114" y="169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653" y="262"/>
                    <a:pt x="653" y="262"/>
                    <a:pt x="653" y="262"/>
                  </a:cubicBezTo>
                  <a:cubicBezTo>
                    <a:pt x="653" y="144"/>
                    <a:pt x="653" y="144"/>
                    <a:pt x="653" y="144"/>
                  </a:cubicBezTo>
                  <a:cubicBezTo>
                    <a:pt x="591" y="144"/>
                    <a:pt x="591" y="144"/>
                    <a:pt x="591" y="144"/>
                  </a:cubicBezTo>
                  <a:cubicBezTo>
                    <a:pt x="591" y="87"/>
                    <a:pt x="591" y="87"/>
                    <a:pt x="591" y="87"/>
                  </a:cubicBezTo>
                  <a:cubicBezTo>
                    <a:pt x="656" y="87"/>
                    <a:pt x="656" y="87"/>
                    <a:pt x="656" y="87"/>
                  </a:cubicBezTo>
                  <a:cubicBezTo>
                    <a:pt x="686" y="87"/>
                    <a:pt x="710" y="111"/>
                    <a:pt x="710" y="141"/>
                  </a:cubicBezTo>
                  <a:cubicBezTo>
                    <a:pt x="710" y="412"/>
                    <a:pt x="710" y="412"/>
                    <a:pt x="710" y="412"/>
                  </a:cubicBezTo>
                  <a:cubicBezTo>
                    <a:pt x="692" y="403"/>
                    <a:pt x="673" y="396"/>
                    <a:pt x="653" y="393"/>
                  </a:cubicBezTo>
                  <a:cubicBezTo>
                    <a:pt x="653" y="300"/>
                    <a:pt x="653" y="300"/>
                    <a:pt x="653" y="300"/>
                  </a:cubicBezTo>
                  <a:cubicBezTo>
                    <a:pt x="57" y="300"/>
                    <a:pt x="57" y="300"/>
                    <a:pt x="57" y="300"/>
                  </a:cubicBezTo>
                  <a:cubicBezTo>
                    <a:pt x="57" y="641"/>
                    <a:pt x="57" y="641"/>
                    <a:pt x="57" y="641"/>
                  </a:cubicBezTo>
                  <a:cubicBezTo>
                    <a:pt x="386" y="641"/>
                    <a:pt x="386" y="641"/>
                    <a:pt x="386" y="641"/>
                  </a:cubicBezTo>
                  <a:cubicBezTo>
                    <a:pt x="388" y="661"/>
                    <a:pt x="393" y="680"/>
                    <a:pt x="401" y="698"/>
                  </a:cubicBezTo>
                  <a:cubicBezTo>
                    <a:pt x="54" y="698"/>
                    <a:pt x="54" y="698"/>
                    <a:pt x="54" y="698"/>
                  </a:cubicBezTo>
                  <a:cubicBezTo>
                    <a:pt x="39" y="698"/>
                    <a:pt x="26" y="692"/>
                    <a:pt x="16" y="682"/>
                  </a:cubicBezTo>
                  <a:cubicBezTo>
                    <a:pt x="6" y="673"/>
                    <a:pt x="0" y="659"/>
                    <a:pt x="0" y="64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1"/>
                    <a:pt x="24" y="87"/>
                    <a:pt x="54" y="87"/>
                  </a:cubicBezTo>
                  <a:close/>
                  <a:moveTo>
                    <a:pt x="365" y="169"/>
                  </a:moveTo>
                  <a:cubicBezTo>
                    <a:pt x="365" y="186"/>
                    <a:pt x="351" y="201"/>
                    <a:pt x="334" y="201"/>
                  </a:cubicBezTo>
                  <a:cubicBezTo>
                    <a:pt x="316" y="201"/>
                    <a:pt x="302" y="186"/>
                    <a:pt x="302" y="169"/>
                  </a:cubicBezTo>
                  <a:cubicBezTo>
                    <a:pt x="302" y="144"/>
                    <a:pt x="302" y="144"/>
                    <a:pt x="302" y="144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302" y="87"/>
                    <a:pt x="302" y="87"/>
                    <a:pt x="302" y="87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2" y="15"/>
                    <a:pt x="316" y="0"/>
                    <a:pt x="334" y="0"/>
                  </a:cubicBezTo>
                  <a:cubicBezTo>
                    <a:pt x="351" y="0"/>
                    <a:pt x="365" y="15"/>
                    <a:pt x="365" y="32"/>
                  </a:cubicBezTo>
                  <a:cubicBezTo>
                    <a:pt x="365" y="169"/>
                    <a:pt x="365" y="169"/>
                    <a:pt x="365" y="169"/>
                  </a:cubicBezTo>
                  <a:close/>
                  <a:moveTo>
                    <a:pt x="553" y="169"/>
                  </a:moveTo>
                  <a:cubicBezTo>
                    <a:pt x="553" y="187"/>
                    <a:pt x="539" y="201"/>
                    <a:pt x="521" y="201"/>
                  </a:cubicBezTo>
                  <a:cubicBezTo>
                    <a:pt x="503" y="201"/>
                    <a:pt x="489" y="187"/>
                    <a:pt x="489" y="169"/>
                  </a:cubicBezTo>
                  <a:cubicBezTo>
                    <a:pt x="489" y="144"/>
                    <a:pt x="489" y="144"/>
                    <a:pt x="489" y="144"/>
                  </a:cubicBezTo>
                  <a:cubicBezTo>
                    <a:pt x="403" y="144"/>
                    <a:pt x="403" y="144"/>
                    <a:pt x="403" y="144"/>
                  </a:cubicBezTo>
                  <a:cubicBezTo>
                    <a:pt x="403" y="87"/>
                    <a:pt x="403" y="87"/>
                    <a:pt x="403" y="87"/>
                  </a:cubicBezTo>
                  <a:cubicBezTo>
                    <a:pt x="489" y="87"/>
                    <a:pt x="489" y="87"/>
                    <a:pt x="489" y="87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489" y="15"/>
                    <a:pt x="503" y="1"/>
                    <a:pt x="521" y="1"/>
                  </a:cubicBezTo>
                  <a:cubicBezTo>
                    <a:pt x="539" y="1"/>
                    <a:pt x="553" y="15"/>
                    <a:pt x="553" y="33"/>
                  </a:cubicBezTo>
                  <a:cubicBezTo>
                    <a:pt x="553" y="169"/>
                    <a:pt x="553" y="169"/>
                    <a:pt x="553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843786" y="2698194"/>
              <a:ext cx="362075" cy="153973"/>
            </a:xfrm>
            <a:custGeom>
              <a:avLst/>
              <a:gdLst>
                <a:gd name="T0" fmla="*/ 17 w 419"/>
                <a:gd name="T1" fmla="*/ 0 h 178"/>
                <a:gd name="T2" fmla="*/ 84 w 419"/>
                <a:gd name="T3" fmla="*/ 0 h 178"/>
                <a:gd name="T4" fmla="*/ 102 w 419"/>
                <a:gd name="T5" fmla="*/ 18 h 178"/>
                <a:gd name="T6" fmla="*/ 102 w 419"/>
                <a:gd name="T7" fmla="*/ 46 h 178"/>
                <a:gd name="T8" fmla="*/ 84 w 419"/>
                <a:gd name="T9" fmla="*/ 64 h 178"/>
                <a:gd name="T10" fmla="*/ 17 w 419"/>
                <a:gd name="T11" fmla="*/ 64 h 178"/>
                <a:gd name="T12" fmla="*/ 0 w 419"/>
                <a:gd name="T13" fmla="*/ 46 h 178"/>
                <a:gd name="T14" fmla="*/ 0 w 419"/>
                <a:gd name="T15" fmla="*/ 18 h 178"/>
                <a:gd name="T16" fmla="*/ 17 w 419"/>
                <a:gd name="T17" fmla="*/ 0 h 178"/>
                <a:gd name="T18" fmla="*/ 175 w 419"/>
                <a:gd name="T19" fmla="*/ 115 h 178"/>
                <a:gd name="T20" fmla="*/ 245 w 419"/>
                <a:gd name="T21" fmla="*/ 115 h 178"/>
                <a:gd name="T22" fmla="*/ 261 w 419"/>
                <a:gd name="T23" fmla="*/ 131 h 178"/>
                <a:gd name="T24" fmla="*/ 261 w 419"/>
                <a:gd name="T25" fmla="*/ 134 h 178"/>
                <a:gd name="T26" fmla="*/ 245 w 419"/>
                <a:gd name="T27" fmla="*/ 178 h 178"/>
                <a:gd name="T28" fmla="*/ 245 w 419"/>
                <a:gd name="T29" fmla="*/ 178 h 178"/>
                <a:gd name="T30" fmla="*/ 175 w 419"/>
                <a:gd name="T31" fmla="*/ 178 h 178"/>
                <a:gd name="T32" fmla="*/ 159 w 419"/>
                <a:gd name="T33" fmla="*/ 162 h 178"/>
                <a:gd name="T34" fmla="*/ 159 w 419"/>
                <a:gd name="T35" fmla="*/ 131 h 178"/>
                <a:gd name="T36" fmla="*/ 175 w 419"/>
                <a:gd name="T37" fmla="*/ 115 h 178"/>
                <a:gd name="T38" fmla="*/ 16 w 419"/>
                <a:gd name="T39" fmla="*/ 115 h 178"/>
                <a:gd name="T40" fmla="*/ 86 w 419"/>
                <a:gd name="T41" fmla="*/ 115 h 178"/>
                <a:gd name="T42" fmla="*/ 102 w 419"/>
                <a:gd name="T43" fmla="*/ 131 h 178"/>
                <a:gd name="T44" fmla="*/ 102 w 419"/>
                <a:gd name="T45" fmla="*/ 162 h 178"/>
                <a:gd name="T46" fmla="*/ 86 w 419"/>
                <a:gd name="T47" fmla="*/ 178 h 178"/>
                <a:gd name="T48" fmla="*/ 16 w 419"/>
                <a:gd name="T49" fmla="*/ 178 h 178"/>
                <a:gd name="T50" fmla="*/ 0 w 419"/>
                <a:gd name="T51" fmla="*/ 162 h 178"/>
                <a:gd name="T52" fmla="*/ 0 w 419"/>
                <a:gd name="T53" fmla="*/ 131 h 178"/>
                <a:gd name="T54" fmla="*/ 16 w 419"/>
                <a:gd name="T55" fmla="*/ 115 h 178"/>
                <a:gd name="T56" fmla="*/ 334 w 419"/>
                <a:gd name="T57" fmla="*/ 0 h 178"/>
                <a:gd name="T58" fmla="*/ 404 w 419"/>
                <a:gd name="T59" fmla="*/ 0 h 178"/>
                <a:gd name="T60" fmla="*/ 419 w 419"/>
                <a:gd name="T61" fmla="*/ 11 h 178"/>
                <a:gd name="T62" fmla="*/ 321 w 419"/>
                <a:gd name="T63" fmla="*/ 57 h 178"/>
                <a:gd name="T64" fmla="*/ 318 w 419"/>
                <a:gd name="T65" fmla="*/ 48 h 178"/>
                <a:gd name="T66" fmla="*/ 318 w 419"/>
                <a:gd name="T67" fmla="*/ 16 h 178"/>
                <a:gd name="T68" fmla="*/ 334 w 419"/>
                <a:gd name="T69" fmla="*/ 0 h 178"/>
                <a:gd name="T70" fmla="*/ 175 w 419"/>
                <a:gd name="T71" fmla="*/ 0 h 178"/>
                <a:gd name="T72" fmla="*/ 245 w 419"/>
                <a:gd name="T73" fmla="*/ 0 h 178"/>
                <a:gd name="T74" fmla="*/ 261 w 419"/>
                <a:gd name="T75" fmla="*/ 16 h 178"/>
                <a:gd name="T76" fmla="*/ 261 w 419"/>
                <a:gd name="T77" fmla="*/ 48 h 178"/>
                <a:gd name="T78" fmla="*/ 245 w 419"/>
                <a:gd name="T79" fmla="*/ 64 h 178"/>
                <a:gd name="T80" fmla="*/ 175 w 419"/>
                <a:gd name="T81" fmla="*/ 64 h 178"/>
                <a:gd name="T82" fmla="*/ 159 w 419"/>
                <a:gd name="T83" fmla="*/ 48 h 178"/>
                <a:gd name="T84" fmla="*/ 159 w 419"/>
                <a:gd name="T85" fmla="*/ 16 h 178"/>
                <a:gd name="T86" fmla="*/ 175 w 419"/>
                <a:gd name="T8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9" h="178">
                  <a:moveTo>
                    <a:pt x="1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4" y="0"/>
                    <a:pt x="102" y="8"/>
                    <a:pt x="102" y="1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56"/>
                    <a:pt x="94" y="64"/>
                    <a:pt x="84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8" y="64"/>
                    <a:pt x="0" y="56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lose/>
                  <a:moveTo>
                    <a:pt x="175" y="115"/>
                  </a:moveTo>
                  <a:cubicBezTo>
                    <a:pt x="245" y="115"/>
                    <a:pt x="245" y="115"/>
                    <a:pt x="245" y="115"/>
                  </a:cubicBezTo>
                  <a:cubicBezTo>
                    <a:pt x="253" y="115"/>
                    <a:pt x="261" y="122"/>
                    <a:pt x="261" y="131"/>
                  </a:cubicBezTo>
                  <a:cubicBezTo>
                    <a:pt x="261" y="134"/>
                    <a:pt x="261" y="134"/>
                    <a:pt x="261" y="134"/>
                  </a:cubicBezTo>
                  <a:cubicBezTo>
                    <a:pt x="254" y="148"/>
                    <a:pt x="249" y="163"/>
                    <a:pt x="245" y="178"/>
                  </a:cubicBezTo>
                  <a:cubicBezTo>
                    <a:pt x="245" y="178"/>
                    <a:pt x="245" y="178"/>
                    <a:pt x="245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66" y="178"/>
                    <a:pt x="159" y="171"/>
                    <a:pt x="159" y="162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59" y="122"/>
                    <a:pt x="166" y="115"/>
                    <a:pt x="175" y="115"/>
                  </a:cubicBezTo>
                  <a:close/>
                  <a:moveTo>
                    <a:pt x="16" y="115"/>
                  </a:moveTo>
                  <a:cubicBezTo>
                    <a:pt x="86" y="115"/>
                    <a:pt x="86" y="115"/>
                    <a:pt x="86" y="115"/>
                  </a:cubicBezTo>
                  <a:cubicBezTo>
                    <a:pt x="95" y="115"/>
                    <a:pt x="102" y="122"/>
                    <a:pt x="102" y="131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71"/>
                    <a:pt x="95" y="178"/>
                    <a:pt x="8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2"/>
                    <a:pt x="7" y="115"/>
                    <a:pt x="16" y="115"/>
                  </a:cubicBezTo>
                  <a:close/>
                  <a:moveTo>
                    <a:pt x="334" y="0"/>
                  </a:moveTo>
                  <a:cubicBezTo>
                    <a:pt x="404" y="0"/>
                    <a:pt x="404" y="0"/>
                    <a:pt x="404" y="0"/>
                  </a:cubicBezTo>
                  <a:cubicBezTo>
                    <a:pt x="411" y="0"/>
                    <a:pt x="417" y="5"/>
                    <a:pt x="419" y="11"/>
                  </a:cubicBezTo>
                  <a:cubicBezTo>
                    <a:pt x="383" y="18"/>
                    <a:pt x="349" y="34"/>
                    <a:pt x="321" y="57"/>
                  </a:cubicBezTo>
                  <a:cubicBezTo>
                    <a:pt x="319" y="55"/>
                    <a:pt x="318" y="51"/>
                    <a:pt x="318" y="48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7"/>
                    <a:pt x="325" y="0"/>
                    <a:pt x="334" y="0"/>
                  </a:cubicBezTo>
                  <a:close/>
                  <a:moveTo>
                    <a:pt x="17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53" y="0"/>
                    <a:pt x="261" y="7"/>
                    <a:pt x="261" y="16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1" y="57"/>
                    <a:pt x="253" y="64"/>
                    <a:pt x="245" y="64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66" y="64"/>
                    <a:pt x="159" y="57"/>
                    <a:pt x="159" y="48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59" y="7"/>
                    <a:pt x="166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4074563" y="2728550"/>
              <a:ext cx="340497" cy="340497"/>
            </a:xfrm>
            <a:custGeom>
              <a:avLst/>
              <a:gdLst>
                <a:gd name="T0" fmla="*/ 197 w 394"/>
                <a:gd name="T1" fmla="*/ 57 h 394"/>
                <a:gd name="T2" fmla="*/ 98 w 394"/>
                <a:gd name="T3" fmla="*/ 98 h 394"/>
                <a:gd name="T4" fmla="*/ 57 w 394"/>
                <a:gd name="T5" fmla="*/ 197 h 394"/>
                <a:gd name="T6" fmla="*/ 98 w 394"/>
                <a:gd name="T7" fmla="*/ 296 h 394"/>
                <a:gd name="T8" fmla="*/ 197 w 394"/>
                <a:gd name="T9" fmla="*/ 337 h 394"/>
                <a:gd name="T10" fmla="*/ 296 w 394"/>
                <a:gd name="T11" fmla="*/ 296 h 394"/>
                <a:gd name="T12" fmla="*/ 337 w 394"/>
                <a:gd name="T13" fmla="*/ 197 h 394"/>
                <a:gd name="T14" fmla="*/ 296 w 394"/>
                <a:gd name="T15" fmla="*/ 98 h 394"/>
                <a:gd name="T16" fmla="*/ 197 w 394"/>
                <a:gd name="T17" fmla="*/ 57 h 394"/>
                <a:gd name="T18" fmla="*/ 58 w 394"/>
                <a:gd name="T19" fmla="*/ 58 h 394"/>
                <a:gd name="T20" fmla="*/ 197 w 394"/>
                <a:gd name="T21" fmla="*/ 0 h 394"/>
                <a:gd name="T22" fmla="*/ 336 w 394"/>
                <a:gd name="T23" fmla="*/ 58 h 394"/>
                <a:gd name="T24" fmla="*/ 394 w 394"/>
                <a:gd name="T25" fmla="*/ 197 h 394"/>
                <a:gd name="T26" fmla="*/ 336 w 394"/>
                <a:gd name="T27" fmla="*/ 336 h 394"/>
                <a:gd name="T28" fmla="*/ 197 w 394"/>
                <a:gd name="T29" fmla="*/ 394 h 394"/>
                <a:gd name="T30" fmla="*/ 58 w 394"/>
                <a:gd name="T31" fmla="*/ 336 h 394"/>
                <a:gd name="T32" fmla="*/ 0 w 394"/>
                <a:gd name="T33" fmla="*/ 197 h 394"/>
                <a:gd name="T34" fmla="*/ 58 w 394"/>
                <a:gd name="T35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4">
                  <a:moveTo>
                    <a:pt x="197" y="57"/>
                  </a:moveTo>
                  <a:cubicBezTo>
                    <a:pt x="158" y="57"/>
                    <a:pt x="123" y="73"/>
                    <a:pt x="98" y="98"/>
                  </a:cubicBezTo>
                  <a:cubicBezTo>
                    <a:pt x="73" y="124"/>
                    <a:pt x="57" y="158"/>
                    <a:pt x="57" y="197"/>
                  </a:cubicBezTo>
                  <a:cubicBezTo>
                    <a:pt x="57" y="236"/>
                    <a:pt x="73" y="271"/>
                    <a:pt x="98" y="296"/>
                  </a:cubicBezTo>
                  <a:cubicBezTo>
                    <a:pt x="123" y="321"/>
                    <a:pt x="158" y="337"/>
                    <a:pt x="197" y="337"/>
                  </a:cubicBezTo>
                  <a:cubicBezTo>
                    <a:pt x="236" y="337"/>
                    <a:pt x="270" y="321"/>
                    <a:pt x="296" y="296"/>
                  </a:cubicBezTo>
                  <a:cubicBezTo>
                    <a:pt x="321" y="271"/>
                    <a:pt x="337" y="236"/>
                    <a:pt x="337" y="197"/>
                  </a:cubicBezTo>
                  <a:cubicBezTo>
                    <a:pt x="337" y="158"/>
                    <a:pt x="321" y="124"/>
                    <a:pt x="296" y="98"/>
                  </a:cubicBezTo>
                  <a:cubicBezTo>
                    <a:pt x="270" y="73"/>
                    <a:pt x="236" y="57"/>
                    <a:pt x="197" y="57"/>
                  </a:cubicBezTo>
                  <a:close/>
                  <a:moveTo>
                    <a:pt x="58" y="58"/>
                  </a:moveTo>
                  <a:cubicBezTo>
                    <a:pt x="93" y="22"/>
                    <a:pt x="143" y="0"/>
                    <a:pt x="197" y="0"/>
                  </a:cubicBezTo>
                  <a:cubicBezTo>
                    <a:pt x="251" y="0"/>
                    <a:pt x="301" y="22"/>
                    <a:pt x="336" y="58"/>
                  </a:cubicBezTo>
                  <a:cubicBezTo>
                    <a:pt x="372" y="93"/>
                    <a:pt x="394" y="143"/>
                    <a:pt x="394" y="197"/>
                  </a:cubicBezTo>
                  <a:cubicBezTo>
                    <a:pt x="394" y="252"/>
                    <a:pt x="372" y="301"/>
                    <a:pt x="336" y="336"/>
                  </a:cubicBezTo>
                  <a:cubicBezTo>
                    <a:pt x="301" y="372"/>
                    <a:pt x="251" y="394"/>
                    <a:pt x="197" y="394"/>
                  </a:cubicBezTo>
                  <a:cubicBezTo>
                    <a:pt x="143" y="394"/>
                    <a:pt x="93" y="372"/>
                    <a:pt x="58" y="336"/>
                  </a:cubicBezTo>
                  <a:cubicBezTo>
                    <a:pt x="22" y="301"/>
                    <a:pt x="0" y="252"/>
                    <a:pt x="0" y="197"/>
                  </a:cubicBezTo>
                  <a:cubicBezTo>
                    <a:pt x="0" y="143"/>
                    <a:pt x="22" y="93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172213" y="2826200"/>
              <a:ext cx="99479" cy="100211"/>
            </a:xfrm>
            <a:custGeom>
              <a:avLst/>
              <a:gdLst>
                <a:gd name="T0" fmla="*/ 55 w 115"/>
                <a:gd name="T1" fmla="*/ 83 h 116"/>
                <a:gd name="T2" fmla="*/ 64 w 115"/>
                <a:gd name="T3" fmla="*/ 104 h 116"/>
                <a:gd name="T4" fmla="*/ 104 w 115"/>
                <a:gd name="T5" fmla="*/ 104 h 116"/>
                <a:gd name="T6" fmla="*/ 104 w 115"/>
                <a:gd name="T7" fmla="*/ 64 h 116"/>
                <a:gd name="T8" fmla="*/ 82 w 115"/>
                <a:gd name="T9" fmla="*/ 56 h 116"/>
                <a:gd name="T10" fmla="*/ 34 w 115"/>
                <a:gd name="T11" fmla="*/ 8 h 116"/>
                <a:gd name="T12" fmla="*/ 8 w 115"/>
                <a:gd name="T13" fmla="*/ 8 h 116"/>
                <a:gd name="T14" fmla="*/ 8 w 115"/>
                <a:gd name="T15" fmla="*/ 35 h 116"/>
                <a:gd name="T16" fmla="*/ 55 w 115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6">
                  <a:moveTo>
                    <a:pt x="55" y="83"/>
                  </a:moveTo>
                  <a:cubicBezTo>
                    <a:pt x="55" y="90"/>
                    <a:pt x="58" y="98"/>
                    <a:pt x="64" y="104"/>
                  </a:cubicBezTo>
                  <a:cubicBezTo>
                    <a:pt x="75" y="116"/>
                    <a:pt x="93" y="116"/>
                    <a:pt x="104" y="104"/>
                  </a:cubicBezTo>
                  <a:cubicBezTo>
                    <a:pt x="115" y="93"/>
                    <a:pt x="115" y="75"/>
                    <a:pt x="104" y="64"/>
                  </a:cubicBezTo>
                  <a:cubicBezTo>
                    <a:pt x="98" y="58"/>
                    <a:pt x="90" y="55"/>
                    <a:pt x="82" y="5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55" y="83"/>
                    <a:pt x="55" y="83"/>
                    <a:pt x="5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71671" y="4270066"/>
            <a:ext cx="706191" cy="703629"/>
            <a:chOff x="3618897" y="2279040"/>
            <a:chExt cx="706229" cy="703668"/>
          </a:xfrm>
          <a:solidFill>
            <a:schemeClr val="tx2"/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6" name="组合 465"/>
          <p:cNvGrpSpPr/>
          <p:nvPr/>
        </p:nvGrpSpPr>
        <p:grpSpPr>
          <a:xfrm>
            <a:off x="7895387" y="4264946"/>
            <a:ext cx="702899" cy="707653"/>
            <a:chOff x="7895485" y="4264990"/>
            <a:chExt cx="702937" cy="707692"/>
          </a:xfrm>
          <a:solidFill>
            <a:schemeClr val="tx2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8137600" y="478103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895485" y="426499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58" name="组合 457"/>
          <p:cNvGrpSpPr/>
          <p:nvPr/>
        </p:nvGrpSpPr>
        <p:grpSpPr>
          <a:xfrm>
            <a:off x="2347783" y="2438215"/>
            <a:ext cx="591356" cy="561733"/>
            <a:chOff x="2347576" y="2438159"/>
            <a:chExt cx="591389" cy="561764"/>
          </a:xfrm>
          <a:solidFill>
            <a:schemeClr val="tx2"/>
          </a:solidFill>
        </p:grpSpPr>
        <p:sp>
          <p:nvSpPr>
            <p:cNvPr id="14" name="Freeform 14"/>
            <p:cNvSpPr/>
            <p:nvPr/>
          </p:nvSpPr>
          <p:spPr bwMode="auto">
            <a:xfrm>
              <a:off x="2347576" y="2438159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516910" y="2515694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0" name="组合 459"/>
          <p:cNvGrpSpPr/>
          <p:nvPr/>
        </p:nvGrpSpPr>
        <p:grpSpPr>
          <a:xfrm>
            <a:off x="5157913" y="2438216"/>
            <a:ext cx="667059" cy="567585"/>
            <a:chOff x="5157861" y="2438159"/>
            <a:chExt cx="667095" cy="567616"/>
          </a:xfrm>
          <a:solidFill>
            <a:schemeClr val="tx2"/>
          </a:solidFill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157861" y="2438159"/>
              <a:ext cx="623207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5229544" y="2438159"/>
              <a:ext cx="595412" cy="551158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4" name="组合 463"/>
          <p:cNvGrpSpPr/>
          <p:nvPr/>
        </p:nvGrpSpPr>
        <p:grpSpPr>
          <a:xfrm>
            <a:off x="3797100" y="4272623"/>
            <a:ext cx="538693" cy="703264"/>
            <a:chOff x="3796972" y="4272669"/>
            <a:chExt cx="538723" cy="703303"/>
          </a:xfrm>
          <a:solidFill>
            <a:schemeClr val="tx2"/>
          </a:solidFill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6346" y="4272669"/>
              <a:ext cx="439976" cy="450948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796972" y="4405796"/>
              <a:ext cx="538723" cy="570176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7" name="组合 466"/>
          <p:cNvGrpSpPr/>
          <p:nvPr/>
        </p:nvGrpSpPr>
        <p:grpSpPr>
          <a:xfrm>
            <a:off x="10829130" y="4270065"/>
            <a:ext cx="528087" cy="702532"/>
            <a:chOff x="10829388" y="4270110"/>
            <a:chExt cx="528116" cy="702571"/>
          </a:xfrm>
          <a:solidFill>
            <a:schemeClr val="tx2"/>
          </a:solidFill>
        </p:grpSpPr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10829388" y="427011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0838165" y="437727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5149136" y="4283597"/>
            <a:ext cx="680224" cy="680223"/>
            <a:chOff x="5149083" y="4283641"/>
            <a:chExt cx="680262" cy="680261"/>
          </a:xfrm>
          <a:solidFill>
            <a:schemeClr val="tx2"/>
          </a:solidFill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181999" y="4316557"/>
              <a:ext cx="614430" cy="614796"/>
            </a:xfrm>
            <a:custGeom>
              <a:avLst/>
              <a:gdLst>
                <a:gd name="T0" fmla="*/ 474 w 711"/>
                <a:gd name="T1" fmla="*/ 58 h 711"/>
                <a:gd name="T2" fmla="*/ 627 w 711"/>
                <a:gd name="T3" fmla="*/ 185 h 711"/>
                <a:gd name="T4" fmla="*/ 654 w 711"/>
                <a:gd name="T5" fmla="*/ 237 h 711"/>
                <a:gd name="T6" fmla="*/ 656 w 711"/>
                <a:gd name="T7" fmla="*/ 236 h 711"/>
                <a:gd name="T8" fmla="*/ 680 w 711"/>
                <a:gd name="T9" fmla="*/ 230 h 711"/>
                <a:gd name="T10" fmla="*/ 708 w 711"/>
                <a:gd name="T11" fmla="*/ 227 h 711"/>
                <a:gd name="T12" fmla="*/ 711 w 711"/>
                <a:gd name="T13" fmla="*/ 227 h 711"/>
                <a:gd name="T14" fmla="*/ 675 w 711"/>
                <a:gd name="T15" fmla="*/ 154 h 711"/>
                <a:gd name="T16" fmla="*/ 484 w 711"/>
                <a:gd name="T17" fmla="*/ 0 h 711"/>
                <a:gd name="T18" fmla="*/ 484 w 711"/>
                <a:gd name="T19" fmla="*/ 3 h 711"/>
                <a:gd name="T20" fmla="*/ 482 w 711"/>
                <a:gd name="T21" fmla="*/ 31 h 711"/>
                <a:gd name="T22" fmla="*/ 475 w 711"/>
                <a:gd name="T23" fmla="*/ 55 h 711"/>
                <a:gd name="T24" fmla="*/ 474 w 711"/>
                <a:gd name="T25" fmla="*/ 58 h 711"/>
                <a:gd name="T26" fmla="*/ 484 w 711"/>
                <a:gd name="T27" fmla="*/ 711 h 711"/>
                <a:gd name="T28" fmla="*/ 557 w 711"/>
                <a:gd name="T29" fmla="*/ 676 h 711"/>
                <a:gd name="T30" fmla="*/ 711 w 711"/>
                <a:gd name="T31" fmla="*/ 485 h 711"/>
                <a:gd name="T32" fmla="*/ 708 w 711"/>
                <a:gd name="T33" fmla="*/ 485 h 711"/>
                <a:gd name="T34" fmla="*/ 680 w 711"/>
                <a:gd name="T35" fmla="*/ 482 h 711"/>
                <a:gd name="T36" fmla="*/ 656 w 711"/>
                <a:gd name="T37" fmla="*/ 476 h 711"/>
                <a:gd name="T38" fmla="*/ 654 w 711"/>
                <a:gd name="T39" fmla="*/ 475 h 711"/>
                <a:gd name="T40" fmla="*/ 527 w 711"/>
                <a:gd name="T41" fmla="*/ 627 h 711"/>
                <a:gd name="T42" fmla="*/ 474 w 711"/>
                <a:gd name="T43" fmla="*/ 654 h 711"/>
                <a:gd name="T44" fmla="*/ 475 w 711"/>
                <a:gd name="T45" fmla="*/ 657 h 711"/>
                <a:gd name="T46" fmla="*/ 482 w 711"/>
                <a:gd name="T47" fmla="*/ 680 h 711"/>
                <a:gd name="T48" fmla="*/ 484 w 711"/>
                <a:gd name="T49" fmla="*/ 708 h 711"/>
                <a:gd name="T50" fmla="*/ 484 w 711"/>
                <a:gd name="T51" fmla="*/ 711 h 711"/>
                <a:gd name="T52" fmla="*/ 237 w 711"/>
                <a:gd name="T53" fmla="*/ 654 h 711"/>
                <a:gd name="T54" fmla="*/ 84 w 711"/>
                <a:gd name="T55" fmla="*/ 527 h 711"/>
                <a:gd name="T56" fmla="*/ 57 w 711"/>
                <a:gd name="T57" fmla="*/ 475 h 711"/>
                <a:gd name="T58" fmla="*/ 55 w 711"/>
                <a:gd name="T59" fmla="*/ 476 h 711"/>
                <a:gd name="T60" fmla="*/ 31 w 711"/>
                <a:gd name="T61" fmla="*/ 482 h 711"/>
                <a:gd name="T62" fmla="*/ 3 w 711"/>
                <a:gd name="T63" fmla="*/ 485 h 711"/>
                <a:gd name="T64" fmla="*/ 0 w 711"/>
                <a:gd name="T65" fmla="*/ 485 h 711"/>
                <a:gd name="T66" fmla="*/ 36 w 711"/>
                <a:gd name="T67" fmla="*/ 557 h 711"/>
                <a:gd name="T68" fmla="*/ 227 w 711"/>
                <a:gd name="T69" fmla="*/ 711 h 711"/>
                <a:gd name="T70" fmla="*/ 227 w 711"/>
                <a:gd name="T71" fmla="*/ 708 h 711"/>
                <a:gd name="T72" fmla="*/ 229 w 711"/>
                <a:gd name="T73" fmla="*/ 680 h 711"/>
                <a:gd name="T74" fmla="*/ 236 w 711"/>
                <a:gd name="T75" fmla="*/ 657 h 711"/>
                <a:gd name="T76" fmla="*/ 237 w 711"/>
                <a:gd name="T77" fmla="*/ 654 h 711"/>
                <a:gd name="T78" fmla="*/ 227 w 711"/>
                <a:gd name="T79" fmla="*/ 0 h 711"/>
                <a:gd name="T80" fmla="*/ 154 w 711"/>
                <a:gd name="T81" fmla="*/ 36 h 711"/>
                <a:gd name="T82" fmla="*/ 0 w 711"/>
                <a:gd name="T83" fmla="*/ 227 h 711"/>
                <a:gd name="T84" fmla="*/ 3 w 711"/>
                <a:gd name="T85" fmla="*/ 227 h 711"/>
                <a:gd name="T86" fmla="*/ 31 w 711"/>
                <a:gd name="T87" fmla="*/ 230 h 711"/>
                <a:gd name="T88" fmla="*/ 55 w 711"/>
                <a:gd name="T89" fmla="*/ 236 h 711"/>
                <a:gd name="T90" fmla="*/ 57 w 711"/>
                <a:gd name="T91" fmla="*/ 237 h 711"/>
                <a:gd name="T92" fmla="*/ 184 w 711"/>
                <a:gd name="T93" fmla="*/ 84 h 711"/>
                <a:gd name="T94" fmla="*/ 237 w 711"/>
                <a:gd name="T95" fmla="*/ 58 h 711"/>
                <a:gd name="T96" fmla="*/ 236 w 711"/>
                <a:gd name="T97" fmla="*/ 55 h 711"/>
                <a:gd name="T98" fmla="*/ 229 w 711"/>
                <a:gd name="T99" fmla="*/ 31 h 711"/>
                <a:gd name="T100" fmla="*/ 227 w 711"/>
                <a:gd name="T101" fmla="*/ 3 h 711"/>
                <a:gd name="T102" fmla="*/ 227 w 711"/>
                <a:gd name="T10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1" h="711">
                  <a:moveTo>
                    <a:pt x="474" y="58"/>
                  </a:moveTo>
                  <a:cubicBezTo>
                    <a:pt x="539" y="83"/>
                    <a:pt x="592" y="129"/>
                    <a:pt x="627" y="185"/>
                  </a:cubicBezTo>
                  <a:cubicBezTo>
                    <a:pt x="637" y="201"/>
                    <a:pt x="646" y="219"/>
                    <a:pt x="654" y="237"/>
                  </a:cubicBezTo>
                  <a:cubicBezTo>
                    <a:pt x="655" y="237"/>
                    <a:pt x="655" y="236"/>
                    <a:pt x="656" y="236"/>
                  </a:cubicBezTo>
                  <a:cubicBezTo>
                    <a:pt x="664" y="234"/>
                    <a:pt x="672" y="231"/>
                    <a:pt x="680" y="230"/>
                  </a:cubicBezTo>
                  <a:cubicBezTo>
                    <a:pt x="689" y="228"/>
                    <a:pt x="699" y="227"/>
                    <a:pt x="708" y="227"/>
                  </a:cubicBezTo>
                  <a:cubicBezTo>
                    <a:pt x="709" y="227"/>
                    <a:pt x="710" y="227"/>
                    <a:pt x="711" y="227"/>
                  </a:cubicBezTo>
                  <a:cubicBezTo>
                    <a:pt x="702" y="202"/>
                    <a:pt x="690" y="177"/>
                    <a:pt x="675" y="154"/>
                  </a:cubicBezTo>
                  <a:cubicBezTo>
                    <a:pt x="632" y="85"/>
                    <a:pt x="565" y="30"/>
                    <a:pt x="484" y="0"/>
                  </a:cubicBezTo>
                  <a:cubicBezTo>
                    <a:pt x="484" y="1"/>
                    <a:pt x="484" y="2"/>
                    <a:pt x="484" y="3"/>
                  </a:cubicBezTo>
                  <a:cubicBezTo>
                    <a:pt x="484" y="13"/>
                    <a:pt x="483" y="23"/>
                    <a:pt x="482" y="31"/>
                  </a:cubicBezTo>
                  <a:cubicBezTo>
                    <a:pt x="480" y="40"/>
                    <a:pt x="478" y="48"/>
                    <a:pt x="475" y="55"/>
                  </a:cubicBezTo>
                  <a:cubicBezTo>
                    <a:pt x="475" y="56"/>
                    <a:pt x="475" y="57"/>
                    <a:pt x="474" y="58"/>
                  </a:cubicBezTo>
                  <a:close/>
                  <a:moveTo>
                    <a:pt x="484" y="711"/>
                  </a:moveTo>
                  <a:cubicBezTo>
                    <a:pt x="510" y="702"/>
                    <a:pt x="534" y="690"/>
                    <a:pt x="557" y="676"/>
                  </a:cubicBezTo>
                  <a:cubicBezTo>
                    <a:pt x="626" y="632"/>
                    <a:pt x="682" y="566"/>
                    <a:pt x="711" y="485"/>
                  </a:cubicBezTo>
                  <a:cubicBezTo>
                    <a:pt x="710" y="485"/>
                    <a:pt x="709" y="485"/>
                    <a:pt x="708" y="485"/>
                  </a:cubicBezTo>
                  <a:cubicBezTo>
                    <a:pt x="699" y="485"/>
                    <a:pt x="689" y="484"/>
                    <a:pt x="680" y="482"/>
                  </a:cubicBezTo>
                  <a:cubicBezTo>
                    <a:pt x="672" y="480"/>
                    <a:pt x="664" y="478"/>
                    <a:pt x="656" y="476"/>
                  </a:cubicBezTo>
                  <a:cubicBezTo>
                    <a:pt x="655" y="475"/>
                    <a:pt x="655" y="475"/>
                    <a:pt x="654" y="475"/>
                  </a:cubicBezTo>
                  <a:cubicBezTo>
                    <a:pt x="628" y="539"/>
                    <a:pt x="583" y="592"/>
                    <a:pt x="527" y="627"/>
                  </a:cubicBezTo>
                  <a:cubicBezTo>
                    <a:pt x="510" y="638"/>
                    <a:pt x="493" y="647"/>
                    <a:pt x="474" y="654"/>
                  </a:cubicBezTo>
                  <a:cubicBezTo>
                    <a:pt x="475" y="655"/>
                    <a:pt x="475" y="656"/>
                    <a:pt x="475" y="657"/>
                  </a:cubicBezTo>
                  <a:cubicBezTo>
                    <a:pt x="478" y="664"/>
                    <a:pt x="480" y="672"/>
                    <a:pt x="482" y="680"/>
                  </a:cubicBezTo>
                  <a:cubicBezTo>
                    <a:pt x="483" y="689"/>
                    <a:pt x="484" y="699"/>
                    <a:pt x="484" y="708"/>
                  </a:cubicBezTo>
                  <a:cubicBezTo>
                    <a:pt x="484" y="709"/>
                    <a:pt x="484" y="710"/>
                    <a:pt x="484" y="711"/>
                  </a:cubicBezTo>
                  <a:close/>
                  <a:moveTo>
                    <a:pt x="237" y="654"/>
                  </a:moveTo>
                  <a:cubicBezTo>
                    <a:pt x="172" y="628"/>
                    <a:pt x="119" y="583"/>
                    <a:pt x="84" y="527"/>
                  </a:cubicBezTo>
                  <a:cubicBezTo>
                    <a:pt x="74" y="510"/>
                    <a:pt x="65" y="493"/>
                    <a:pt x="57" y="475"/>
                  </a:cubicBezTo>
                  <a:cubicBezTo>
                    <a:pt x="57" y="475"/>
                    <a:pt x="56" y="475"/>
                    <a:pt x="55" y="476"/>
                  </a:cubicBezTo>
                  <a:cubicBezTo>
                    <a:pt x="47" y="478"/>
                    <a:pt x="39" y="480"/>
                    <a:pt x="31" y="482"/>
                  </a:cubicBezTo>
                  <a:cubicBezTo>
                    <a:pt x="22" y="484"/>
                    <a:pt x="12" y="485"/>
                    <a:pt x="3" y="485"/>
                  </a:cubicBezTo>
                  <a:cubicBezTo>
                    <a:pt x="2" y="485"/>
                    <a:pt x="1" y="485"/>
                    <a:pt x="0" y="485"/>
                  </a:cubicBezTo>
                  <a:cubicBezTo>
                    <a:pt x="9" y="510"/>
                    <a:pt x="21" y="535"/>
                    <a:pt x="36" y="557"/>
                  </a:cubicBezTo>
                  <a:cubicBezTo>
                    <a:pt x="80" y="627"/>
                    <a:pt x="146" y="682"/>
                    <a:pt x="227" y="711"/>
                  </a:cubicBezTo>
                  <a:cubicBezTo>
                    <a:pt x="227" y="710"/>
                    <a:pt x="227" y="709"/>
                    <a:pt x="227" y="708"/>
                  </a:cubicBezTo>
                  <a:cubicBezTo>
                    <a:pt x="227" y="699"/>
                    <a:pt x="228" y="689"/>
                    <a:pt x="229" y="680"/>
                  </a:cubicBezTo>
                  <a:cubicBezTo>
                    <a:pt x="231" y="672"/>
                    <a:pt x="233" y="664"/>
                    <a:pt x="236" y="657"/>
                  </a:cubicBezTo>
                  <a:cubicBezTo>
                    <a:pt x="236" y="656"/>
                    <a:pt x="236" y="655"/>
                    <a:pt x="237" y="654"/>
                  </a:cubicBezTo>
                  <a:close/>
                  <a:moveTo>
                    <a:pt x="227" y="0"/>
                  </a:moveTo>
                  <a:cubicBezTo>
                    <a:pt x="201" y="10"/>
                    <a:pt x="177" y="22"/>
                    <a:pt x="154" y="36"/>
                  </a:cubicBezTo>
                  <a:cubicBezTo>
                    <a:pt x="85" y="80"/>
                    <a:pt x="29" y="146"/>
                    <a:pt x="0" y="227"/>
                  </a:cubicBezTo>
                  <a:cubicBezTo>
                    <a:pt x="1" y="227"/>
                    <a:pt x="2" y="227"/>
                    <a:pt x="3" y="227"/>
                  </a:cubicBezTo>
                  <a:cubicBezTo>
                    <a:pt x="12" y="227"/>
                    <a:pt x="22" y="228"/>
                    <a:pt x="31" y="230"/>
                  </a:cubicBezTo>
                  <a:cubicBezTo>
                    <a:pt x="39" y="231"/>
                    <a:pt x="47" y="234"/>
                    <a:pt x="55" y="236"/>
                  </a:cubicBezTo>
                  <a:cubicBezTo>
                    <a:pt x="56" y="236"/>
                    <a:pt x="56" y="237"/>
                    <a:pt x="57" y="237"/>
                  </a:cubicBezTo>
                  <a:cubicBezTo>
                    <a:pt x="83" y="172"/>
                    <a:pt x="128" y="120"/>
                    <a:pt x="184" y="84"/>
                  </a:cubicBezTo>
                  <a:cubicBezTo>
                    <a:pt x="201" y="74"/>
                    <a:pt x="218" y="65"/>
                    <a:pt x="237" y="58"/>
                  </a:cubicBezTo>
                  <a:cubicBezTo>
                    <a:pt x="236" y="57"/>
                    <a:pt x="236" y="56"/>
                    <a:pt x="236" y="55"/>
                  </a:cubicBezTo>
                  <a:cubicBezTo>
                    <a:pt x="233" y="48"/>
                    <a:pt x="231" y="40"/>
                    <a:pt x="229" y="31"/>
                  </a:cubicBezTo>
                  <a:cubicBezTo>
                    <a:pt x="228" y="23"/>
                    <a:pt x="227" y="13"/>
                    <a:pt x="227" y="3"/>
                  </a:cubicBezTo>
                  <a:cubicBezTo>
                    <a:pt x="227" y="2"/>
                    <a:pt x="227" y="1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149083" y="4283641"/>
              <a:ext cx="680262" cy="680261"/>
            </a:xfrm>
            <a:custGeom>
              <a:avLst/>
              <a:gdLst>
                <a:gd name="T0" fmla="*/ 312 w 787"/>
                <a:gd name="T1" fmla="*/ 197 h 787"/>
                <a:gd name="T2" fmla="*/ 243 w 787"/>
                <a:gd name="T3" fmla="*/ 243 h 787"/>
                <a:gd name="T4" fmla="*/ 197 w 787"/>
                <a:gd name="T5" fmla="*/ 312 h 787"/>
                <a:gd name="T6" fmla="*/ 144 w 787"/>
                <a:gd name="T7" fmla="*/ 325 h 787"/>
                <a:gd name="T8" fmla="*/ 62 w 787"/>
                <a:gd name="T9" fmla="*/ 305 h 787"/>
                <a:gd name="T10" fmla="*/ 41 w 787"/>
                <a:gd name="T11" fmla="*/ 303 h 787"/>
                <a:gd name="T12" fmla="*/ 11 w 787"/>
                <a:gd name="T13" fmla="*/ 318 h 787"/>
                <a:gd name="T14" fmla="*/ 11 w 787"/>
                <a:gd name="T15" fmla="*/ 470 h 787"/>
                <a:gd name="T16" fmla="*/ 41 w 787"/>
                <a:gd name="T17" fmla="*/ 485 h 787"/>
                <a:gd name="T18" fmla="*/ 62 w 787"/>
                <a:gd name="T19" fmla="*/ 483 h 787"/>
                <a:gd name="T20" fmla="*/ 144 w 787"/>
                <a:gd name="T21" fmla="*/ 462 h 787"/>
                <a:gd name="T22" fmla="*/ 197 w 787"/>
                <a:gd name="T23" fmla="*/ 476 h 787"/>
                <a:gd name="T24" fmla="*/ 243 w 787"/>
                <a:gd name="T25" fmla="*/ 545 h 787"/>
                <a:gd name="T26" fmla="*/ 312 w 787"/>
                <a:gd name="T27" fmla="*/ 591 h 787"/>
                <a:gd name="T28" fmla="*/ 325 w 787"/>
                <a:gd name="T29" fmla="*/ 643 h 787"/>
                <a:gd name="T30" fmla="*/ 305 w 787"/>
                <a:gd name="T31" fmla="*/ 726 h 787"/>
                <a:gd name="T32" fmla="*/ 303 w 787"/>
                <a:gd name="T33" fmla="*/ 746 h 787"/>
                <a:gd name="T34" fmla="*/ 317 w 787"/>
                <a:gd name="T35" fmla="*/ 777 h 787"/>
                <a:gd name="T36" fmla="*/ 470 w 787"/>
                <a:gd name="T37" fmla="*/ 777 h 787"/>
                <a:gd name="T38" fmla="*/ 484 w 787"/>
                <a:gd name="T39" fmla="*/ 746 h 787"/>
                <a:gd name="T40" fmla="*/ 482 w 787"/>
                <a:gd name="T41" fmla="*/ 726 h 787"/>
                <a:gd name="T42" fmla="*/ 462 w 787"/>
                <a:gd name="T43" fmla="*/ 643 h 787"/>
                <a:gd name="T44" fmla="*/ 475 w 787"/>
                <a:gd name="T45" fmla="*/ 591 h 787"/>
                <a:gd name="T46" fmla="*/ 544 w 787"/>
                <a:gd name="T47" fmla="*/ 545 h 787"/>
                <a:gd name="T48" fmla="*/ 590 w 787"/>
                <a:gd name="T49" fmla="*/ 476 h 787"/>
                <a:gd name="T50" fmla="*/ 643 w 787"/>
                <a:gd name="T51" fmla="*/ 462 h 787"/>
                <a:gd name="T52" fmla="*/ 725 w 787"/>
                <a:gd name="T53" fmla="*/ 483 h 787"/>
                <a:gd name="T54" fmla="*/ 746 w 787"/>
                <a:gd name="T55" fmla="*/ 485 h 787"/>
                <a:gd name="T56" fmla="*/ 777 w 787"/>
                <a:gd name="T57" fmla="*/ 470 h 787"/>
                <a:gd name="T58" fmla="*/ 776 w 787"/>
                <a:gd name="T59" fmla="*/ 318 h 787"/>
                <a:gd name="T60" fmla="*/ 746 w 787"/>
                <a:gd name="T61" fmla="*/ 303 h 787"/>
                <a:gd name="T62" fmla="*/ 725 w 787"/>
                <a:gd name="T63" fmla="*/ 305 h 787"/>
                <a:gd name="T64" fmla="*/ 643 w 787"/>
                <a:gd name="T65" fmla="*/ 325 h 787"/>
                <a:gd name="T66" fmla="*/ 590 w 787"/>
                <a:gd name="T67" fmla="*/ 312 h 787"/>
                <a:gd name="T68" fmla="*/ 544 w 787"/>
                <a:gd name="T69" fmla="*/ 243 h 787"/>
                <a:gd name="T70" fmla="*/ 475 w 787"/>
                <a:gd name="T71" fmla="*/ 197 h 787"/>
                <a:gd name="T72" fmla="*/ 462 w 787"/>
                <a:gd name="T73" fmla="*/ 145 h 787"/>
                <a:gd name="T74" fmla="*/ 482 w 787"/>
                <a:gd name="T75" fmla="*/ 62 h 787"/>
                <a:gd name="T76" fmla="*/ 484 w 787"/>
                <a:gd name="T77" fmla="*/ 41 h 787"/>
                <a:gd name="T78" fmla="*/ 470 w 787"/>
                <a:gd name="T79" fmla="*/ 11 h 787"/>
                <a:gd name="T80" fmla="*/ 317 w 787"/>
                <a:gd name="T81" fmla="*/ 11 h 787"/>
                <a:gd name="T82" fmla="*/ 303 w 787"/>
                <a:gd name="T83" fmla="*/ 41 h 787"/>
                <a:gd name="T84" fmla="*/ 305 w 787"/>
                <a:gd name="T85" fmla="*/ 62 h 787"/>
                <a:gd name="T86" fmla="*/ 325 w 787"/>
                <a:gd name="T87" fmla="*/ 145 h 787"/>
                <a:gd name="T88" fmla="*/ 312 w 787"/>
                <a:gd name="T89" fmla="*/ 197 h 787"/>
                <a:gd name="T90" fmla="*/ 238 w 787"/>
                <a:gd name="T91" fmla="*/ 394 h 787"/>
                <a:gd name="T92" fmla="*/ 394 w 787"/>
                <a:gd name="T93" fmla="*/ 238 h 787"/>
                <a:gd name="T94" fmla="*/ 549 w 787"/>
                <a:gd name="T95" fmla="*/ 394 h 787"/>
                <a:gd name="T96" fmla="*/ 394 w 787"/>
                <a:gd name="T97" fmla="*/ 550 h 787"/>
                <a:gd name="T98" fmla="*/ 238 w 787"/>
                <a:gd name="T99" fmla="*/ 394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7" h="787">
                  <a:moveTo>
                    <a:pt x="312" y="197"/>
                  </a:moveTo>
                  <a:cubicBezTo>
                    <a:pt x="286" y="208"/>
                    <a:pt x="262" y="224"/>
                    <a:pt x="243" y="243"/>
                  </a:cubicBezTo>
                  <a:cubicBezTo>
                    <a:pt x="223" y="263"/>
                    <a:pt x="208" y="286"/>
                    <a:pt x="197" y="312"/>
                  </a:cubicBezTo>
                  <a:cubicBezTo>
                    <a:pt x="186" y="319"/>
                    <a:pt x="166" y="325"/>
                    <a:pt x="144" y="325"/>
                  </a:cubicBezTo>
                  <a:cubicBezTo>
                    <a:pt x="99" y="325"/>
                    <a:pt x="98" y="312"/>
                    <a:pt x="62" y="305"/>
                  </a:cubicBezTo>
                  <a:cubicBezTo>
                    <a:pt x="55" y="304"/>
                    <a:pt x="48" y="303"/>
                    <a:pt x="41" y="303"/>
                  </a:cubicBezTo>
                  <a:cubicBezTo>
                    <a:pt x="30" y="303"/>
                    <a:pt x="13" y="304"/>
                    <a:pt x="11" y="318"/>
                  </a:cubicBezTo>
                  <a:cubicBezTo>
                    <a:pt x="0" y="368"/>
                    <a:pt x="0" y="420"/>
                    <a:pt x="11" y="470"/>
                  </a:cubicBezTo>
                  <a:cubicBezTo>
                    <a:pt x="13" y="484"/>
                    <a:pt x="30" y="485"/>
                    <a:pt x="41" y="485"/>
                  </a:cubicBezTo>
                  <a:cubicBezTo>
                    <a:pt x="48" y="485"/>
                    <a:pt x="55" y="484"/>
                    <a:pt x="62" y="483"/>
                  </a:cubicBezTo>
                  <a:cubicBezTo>
                    <a:pt x="98" y="475"/>
                    <a:pt x="99" y="462"/>
                    <a:pt x="144" y="462"/>
                  </a:cubicBezTo>
                  <a:cubicBezTo>
                    <a:pt x="166" y="462"/>
                    <a:pt x="186" y="468"/>
                    <a:pt x="197" y="476"/>
                  </a:cubicBezTo>
                  <a:cubicBezTo>
                    <a:pt x="207" y="502"/>
                    <a:pt x="223" y="525"/>
                    <a:pt x="243" y="545"/>
                  </a:cubicBezTo>
                  <a:cubicBezTo>
                    <a:pt x="262" y="564"/>
                    <a:pt x="286" y="580"/>
                    <a:pt x="312" y="591"/>
                  </a:cubicBezTo>
                  <a:cubicBezTo>
                    <a:pt x="319" y="601"/>
                    <a:pt x="325" y="621"/>
                    <a:pt x="325" y="643"/>
                  </a:cubicBezTo>
                  <a:cubicBezTo>
                    <a:pt x="325" y="688"/>
                    <a:pt x="312" y="689"/>
                    <a:pt x="305" y="726"/>
                  </a:cubicBezTo>
                  <a:cubicBezTo>
                    <a:pt x="303" y="732"/>
                    <a:pt x="303" y="739"/>
                    <a:pt x="303" y="746"/>
                  </a:cubicBezTo>
                  <a:cubicBezTo>
                    <a:pt x="303" y="757"/>
                    <a:pt x="304" y="774"/>
                    <a:pt x="317" y="777"/>
                  </a:cubicBezTo>
                  <a:cubicBezTo>
                    <a:pt x="368" y="787"/>
                    <a:pt x="419" y="787"/>
                    <a:pt x="470" y="777"/>
                  </a:cubicBezTo>
                  <a:cubicBezTo>
                    <a:pt x="483" y="774"/>
                    <a:pt x="484" y="757"/>
                    <a:pt x="484" y="746"/>
                  </a:cubicBezTo>
                  <a:cubicBezTo>
                    <a:pt x="484" y="739"/>
                    <a:pt x="484" y="732"/>
                    <a:pt x="482" y="726"/>
                  </a:cubicBezTo>
                  <a:cubicBezTo>
                    <a:pt x="475" y="689"/>
                    <a:pt x="462" y="688"/>
                    <a:pt x="462" y="643"/>
                  </a:cubicBezTo>
                  <a:cubicBezTo>
                    <a:pt x="462" y="621"/>
                    <a:pt x="468" y="601"/>
                    <a:pt x="475" y="591"/>
                  </a:cubicBezTo>
                  <a:cubicBezTo>
                    <a:pt x="501" y="580"/>
                    <a:pt x="525" y="564"/>
                    <a:pt x="544" y="545"/>
                  </a:cubicBezTo>
                  <a:cubicBezTo>
                    <a:pt x="564" y="525"/>
                    <a:pt x="580" y="502"/>
                    <a:pt x="590" y="476"/>
                  </a:cubicBezTo>
                  <a:cubicBezTo>
                    <a:pt x="601" y="468"/>
                    <a:pt x="621" y="462"/>
                    <a:pt x="643" y="462"/>
                  </a:cubicBezTo>
                  <a:cubicBezTo>
                    <a:pt x="688" y="462"/>
                    <a:pt x="689" y="475"/>
                    <a:pt x="725" y="483"/>
                  </a:cubicBezTo>
                  <a:cubicBezTo>
                    <a:pt x="732" y="484"/>
                    <a:pt x="739" y="485"/>
                    <a:pt x="746" y="485"/>
                  </a:cubicBezTo>
                  <a:cubicBezTo>
                    <a:pt x="757" y="485"/>
                    <a:pt x="774" y="484"/>
                    <a:pt x="777" y="470"/>
                  </a:cubicBezTo>
                  <a:cubicBezTo>
                    <a:pt x="787" y="420"/>
                    <a:pt x="787" y="368"/>
                    <a:pt x="776" y="318"/>
                  </a:cubicBezTo>
                  <a:cubicBezTo>
                    <a:pt x="774" y="304"/>
                    <a:pt x="757" y="303"/>
                    <a:pt x="746" y="303"/>
                  </a:cubicBezTo>
                  <a:cubicBezTo>
                    <a:pt x="739" y="303"/>
                    <a:pt x="732" y="304"/>
                    <a:pt x="725" y="305"/>
                  </a:cubicBezTo>
                  <a:cubicBezTo>
                    <a:pt x="689" y="312"/>
                    <a:pt x="688" y="325"/>
                    <a:pt x="643" y="325"/>
                  </a:cubicBezTo>
                  <a:cubicBezTo>
                    <a:pt x="621" y="325"/>
                    <a:pt x="601" y="319"/>
                    <a:pt x="590" y="312"/>
                  </a:cubicBezTo>
                  <a:cubicBezTo>
                    <a:pt x="580" y="286"/>
                    <a:pt x="564" y="263"/>
                    <a:pt x="544" y="243"/>
                  </a:cubicBezTo>
                  <a:cubicBezTo>
                    <a:pt x="525" y="224"/>
                    <a:pt x="501" y="208"/>
                    <a:pt x="475" y="197"/>
                  </a:cubicBezTo>
                  <a:cubicBezTo>
                    <a:pt x="468" y="186"/>
                    <a:pt x="462" y="167"/>
                    <a:pt x="462" y="145"/>
                  </a:cubicBezTo>
                  <a:cubicBezTo>
                    <a:pt x="462" y="99"/>
                    <a:pt x="475" y="99"/>
                    <a:pt x="482" y="62"/>
                  </a:cubicBezTo>
                  <a:cubicBezTo>
                    <a:pt x="484" y="56"/>
                    <a:pt x="484" y="48"/>
                    <a:pt x="484" y="41"/>
                  </a:cubicBezTo>
                  <a:cubicBezTo>
                    <a:pt x="484" y="30"/>
                    <a:pt x="483" y="14"/>
                    <a:pt x="470" y="11"/>
                  </a:cubicBezTo>
                  <a:cubicBezTo>
                    <a:pt x="419" y="0"/>
                    <a:pt x="368" y="1"/>
                    <a:pt x="317" y="11"/>
                  </a:cubicBezTo>
                  <a:cubicBezTo>
                    <a:pt x="304" y="14"/>
                    <a:pt x="303" y="30"/>
                    <a:pt x="303" y="41"/>
                  </a:cubicBezTo>
                  <a:cubicBezTo>
                    <a:pt x="303" y="48"/>
                    <a:pt x="303" y="56"/>
                    <a:pt x="305" y="62"/>
                  </a:cubicBezTo>
                  <a:cubicBezTo>
                    <a:pt x="312" y="99"/>
                    <a:pt x="325" y="99"/>
                    <a:pt x="325" y="145"/>
                  </a:cubicBezTo>
                  <a:cubicBezTo>
                    <a:pt x="325" y="167"/>
                    <a:pt x="319" y="187"/>
                    <a:pt x="312" y="197"/>
                  </a:cubicBezTo>
                  <a:close/>
                  <a:moveTo>
                    <a:pt x="238" y="394"/>
                  </a:moveTo>
                  <a:cubicBezTo>
                    <a:pt x="238" y="308"/>
                    <a:pt x="307" y="238"/>
                    <a:pt x="394" y="238"/>
                  </a:cubicBezTo>
                  <a:cubicBezTo>
                    <a:pt x="480" y="238"/>
                    <a:pt x="549" y="308"/>
                    <a:pt x="549" y="394"/>
                  </a:cubicBezTo>
                  <a:cubicBezTo>
                    <a:pt x="549" y="480"/>
                    <a:pt x="480" y="550"/>
                    <a:pt x="394" y="550"/>
                  </a:cubicBezTo>
                  <a:cubicBezTo>
                    <a:pt x="307" y="550"/>
                    <a:pt x="238" y="480"/>
                    <a:pt x="238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70879" y="2380066"/>
            <a:ext cx="500293" cy="674373"/>
            <a:chOff x="3722033" y="3714538"/>
            <a:chExt cx="500321" cy="674410"/>
          </a:xfrm>
          <a:solidFill>
            <a:schemeClr val="tx2"/>
          </a:solidFill>
        </p:grpSpPr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3818586" y="4203888"/>
              <a:ext cx="306118" cy="185060"/>
            </a:xfrm>
            <a:custGeom>
              <a:avLst/>
              <a:gdLst>
                <a:gd name="T0" fmla="*/ 317 w 354"/>
                <a:gd name="T1" fmla="*/ 5 h 214"/>
                <a:gd name="T2" fmla="*/ 354 w 354"/>
                <a:gd name="T3" fmla="*/ 186 h 214"/>
                <a:gd name="T4" fmla="*/ 294 w 354"/>
                <a:gd name="T5" fmla="*/ 171 h 214"/>
                <a:gd name="T6" fmla="*/ 250 w 354"/>
                <a:gd name="T7" fmla="*/ 214 h 214"/>
                <a:gd name="T8" fmla="*/ 215 w 354"/>
                <a:gd name="T9" fmla="*/ 44 h 214"/>
                <a:gd name="T10" fmla="*/ 230 w 354"/>
                <a:gd name="T11" fmla="*/ 46 h 214"/>
                <a:gd name="T12" fmla="*/ 241 w 354"/>
                <a:gd name="T13" fmla="*/ 45 h 214"/>
                <a:gd name="T14" fmla="*/ 287 w 354"/>
                <a:gd name="T15" fmla="*/ 7 h 214"/>
                <a:gd name="T16" fmla="*/ 292 w 354"/>
                <a:gd name="T17" fmla="*/ 0 h 214"/>
                <a:gd name="T18" fmla="*/ 300 w 354"/>
                <a:gd name="T19" fmla="*/ 2 h 214"/>
                <a:gd name="T20" fmla="*/ 317 w 354"/>
                <a:gd name="T21" fmla="*/ 5 h 214"/>
                <a:gd name="T22" fmla="*/ 140 w 354"/>
                <a:gd name="T23" fmla="*/ 44 h 214"/>
                <a:gd name="T24" fmla="*/ 105 w 354"/>
                <a:gd name="T25" fmla="*/ 214 h 214"/>
                <a:gd name="T26" fmla="*/ 60 w 354"/>
                <a:gd name="T27" fmla="*/ 171 h 214"/>
                <a:gd name="T28" fmla="*/ 0 w 354"/>
                <a:gd name="T29" fmla="*/ 186 h 214"/>
                <a:gd name="T30" fmla="*/ 38 w 354"/>
                <a:gd name="T31" fmla="*/ 5 h 214"/>
                <a:gd name="T32" fmla="*/ 55 w 354"/>
                <a:gd name="T33" fmla="*/ 2 h 214"/>
                <a:gd name="T34" fmla="*/ 63 w 354"/>
                <a:gd name="T35" fmla="*/ 0 h 214"/>
                <a:gd name="T36" fmla="*/ 67 w 354"/>
                <a:gd name="T37" fmla="*/ 7 h 214"/>
                <a:gd name="T38" fmla="*/ 103 w 354"/>
                <a:gd name="T39" fmla="*/ 42 h 214"/>
                <a:gd name="T40" fmla="*/ 114 w 354"/>
                <a:gd name="T41" fmla="*/ 45 h 214"/>
                <a:gd name="T42" fmla="*/ 140 w 354"/>
                <a:gd name="T43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4" h="214">
                  <a:moveTo>
                    <a:pt x="317" y="5"/>
                  </a:moveTo>
                  <a:cubicBezTo>
                    <a:pt x="354" y="186"/>
                    <a:pt x="354" y="186"/>
                    <a:pt x="354" y="186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20" y="45"/>
                    <a:pt x="225" y="46"/>
                    <a:pt x="230" y="46"/>
                  </a:cubicBezTo>
                  <a:cubicBezTo>
                    <a:pt x="234" y="46"/>
                    <a:pt x="238" y="46"/>
                    <a:pt x="241" y="45"/>
                  </a:cubicBezTo>
                  <a:cubicBezTo>
                    <a:pt x="264" y="40"/>
                    <a:pt x="276" y="25"/>
                    <a:pt x="287" y="7"/>
                  </a:cubicBezTo>
                  <a:cubicBezTo>
                    <a:pt x="289" y="5"/>
                    <a:pt x="290" y="2"/>
                    <a:pt x="292" y="0"/>
                  </a:cubicBezTo>
                  <a:cubicBezTo>
                    <a:pt x="295" y="0"/>
                    <a:pt x="298" y="1"/>
                    <a:pt x="300" y="2"/>
                  </a:cubicBezTo>
                  <a:cubicBezTo>
                    <a:pt x="306" y="3"/>
                    <a:pt x="311" y="4"/>
                    <a:pt x="317" y="5"/>
                  </a:cubicBezTo>
                  <a:close/>
                  <a:moveTo>
                    <a:pt x="140" y="44"/>
                  </a:moveTo>
                  <a:cubicBezTo>
                    <a:pt x="105" y="214"/>
                    <a:pt x="105" y="214"/>
                    <a:pt x="105" y="214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43" y="4"/>
                    <a:pt x="49" y="3"/>
                    <a:pt x="55" y="2"/>
                  </a:cubicBezTo>
                  <a:cubicBezTo>
                    <a:pt x="57" y="1"/>
                    <a:pt x="60" y="1"/>
                    <a:pt x="63" y="0"/>
                  </a:cubicBezTo>
                  <a:cubicBezTo>
                    <a:pt x="65" y="2"/>
                    <a:pt x="66" y="5"/>
                    <a:pt x="67" y="7"/>
                  </a:cubicBezTo>
                  <a:cubicBezTo>
                    <a:pt x="77" y="21"/>
                    <a:pt x="86" y="35"/>
                    <a:pt x="103" y="42"/>
                  </a:cubicBezTo>
                  <a:cubicBezTo>
                    <a:pt x="106" y="43"/>
                    <a:pt x="110" y="44"/>
                    <a:pt x="114" y="45"/>
                  </a:cubicBezTo>
                  <a:cubicBezTo>
                    <a:pt x="123" y="47"/>
                    <a:pt x="131" y="46"/>
                    <a:pt x="14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722033" y="3714538"/>
              <a:ext cx="500321" cy="500687"/>
            </a:xfrm>
            <a:custGeom>
              <a:avLst/>
              <a:gdLst>
                <a:gd name="T0" fmla="*/ 289 w 579"/>
                <a:gd name="T1" fmla="*/ 28 h 579"/>
                <a:gd name="T2" fmla="*/ 346 w 579"/>
                <a:gd name="T3" fmla="*/ 4 h 579"/>
                <a:gd name="T4" fmla="*/ 390 w 579"/>
                <a:gd name="T5" fmla="*/ 48 h 579"/>
                <a:gd name="T6" fmla="*/ 451 w 579"/>
                <a:gd name="T7" fmla="*/ 48 h 579"/>
                <a:gd name="T8" fmla="*/ 475 w 579"/>
                <a:gd name="T9" fmla="*/ 105 h 579"/>
                <a:gd name="T10" fmla="*/ 532 w 579"/>
                <a:gd name="T11" fmla="*/ 128 h 579"/>
                <a:gd name="T12" fmla="*/ 531 w 579"/>
                <a:gd name="T13" fmla="*/ 190 h 579"/>
                <a:gd name="T14" fmla="*/ 575 w 579"/>
                <a:gd name="T15" fmla="*/ 233 h 579"/>
                <a:gd name="T16" fmla="*/ 551 w 579"/>
                <a:gd name="T17" fmla="*/ 290 h 579"/>
                <a:gd name="T18" fmla="*/ 575 w 579"/>
                <a:gd name="T19" fmla="*/ 347 h 579"/>
                <a:gd name="T20" fmla="*/ 531 w 579"/>
                <a:gd name="T21" fmla="*/ 390 h 579"/>
                <a:gd name="T22" fmla="*/ 532 w 579"/>
                <a:gd name="T23" fmla="*/ 452 h 579"/>
                <a:gd name="T24" fmla="*/ 475 w 579"/>
                <a:gd name="T25" fmla="*/ 475 h 579"/>
                <a:gd name="T26" fmla="*/ 451 w 579"/>
                <a:gd name="T27" fmla="*/ 532 h 579"/>
                <a:gd name="T28" fmla="*/ 390 w 579"/>
                <a:gd name="T29" fmla="*/ 532 h 579"/>
                <a:gd name="T30" fmla="*/ 346 w 579"/>
                <a:gd name="T31" fmla="*/ 575 h 579"/>
                <a:gd name="T32" fmla="*/ 289 w 579"/>
                <a:gd name="T33" fmla="*/ 552 h 579"/>
                <a:gd name="T34" fmla="*/ 233 w 579"/>
                <a:gd name="T35" fmla="*/ 575 h 579"/>
                <a:gd name="T36" fmla="*/ 189 w 579"/>
                <a:gd name="T37" fmla="*/ 532 h 579"/>
                <a:gd name="T38" fmla="*/ 128 w 579"/>
                <a:gd name="T39" fmla="*/ 532 h 579"/>
                <a:gd name="T40" fmla="*/ 104 w 579"/>
                <a:gd name="T41" fmla="*/ 475 h 579"/>
                <a:gd name="T42" fmla="*/ 47 w 579"/>
                <a:gd name="T43" fmla="*/ 452 h 579"/>
                <a:gd name="T44" fmla="*/ 47 w 579"/>
                <a:gd name="T45" fmla="*/ 390 h 579"/>
                <a:gd name="T46" fmla="*/ 4 w 579"/>
                <a:gd name="T47" fmla="*/ 347 h 579"/>
                <a:gd name="T48" fmla="*/ 27 w 579"/>
                <a:gd name="T49" fmla="*/ 290 h 579"/>
                <a:gd name="T50" fmla="*/ 4 w 579"/>
                <a:gd name="T51" fmla="*/ 233 h 579"/>
                <a:gd name="T52" fmla="*/ 47 w 579"/>
                <a:gd name="T53" fmla="*/ 190 h 579"/>
                <a:gd name="T54" fmla="*/ 47 w 579"/>
                <a:gd name="T55" fmla="*/ 128 h 579"/>
                <a:gd name="T56" fmla="*/ 104 w 579"/>
                <a:gd name="T57" fmla="*/ 105 h 579"/>
                <a:gd name="T58" fmla="*/ 128 w 579"/>
                <a:gd name="T59" fmla="*/ 48 h 579"/>
                <a:gd name="T60" fmla="*/ 189 w 579"/>
                <a:gd name="T61" fmla="*/ 48 h 579"/>
                <a:gd name="T62" fmla="*/ 233 w 579"/>
                <a:gd name="T63" fmla="*/ 4 h 579"/>
                <a:gd name="T64" fmla="*/ 289 w 579"/>
                <a:gd name="T65" fmla="*/ 28 h 579"/>
                <a:gd name="T66" fmla="*/ 367 w 579"/>
                <a:gd name="T67" fmla="*/ 103 h 579"/>
                <a:gd name="T68" fmla="*/ 87 w 579"/>
                <a:gd name="T69" fmla="*/ 288 h 579"/>
                <a:gd name="T70" fmla="*/ 367 w 579"/>
                <a:gd name="T71" fmla="*/ 477 h 579"/>
                <a:gd name="T72" fmla="*/ 431 w 579"/>
                <a:gd name="T73" fmla="*/ 146 h 579"/>
                <a:gd name="T74" fmla="*/ 367 w 579"/>
                <a:gd name="T75" fmla="*/ 1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9" h="579">
                  <a:moveTo>
                    <a:pt x="289" y="28"/>
                  </a:moveTo>
                  <a:cubicBezTo>
                    <a:pt x="308" y="29"/>
                    <a:pt x="327" y="0"/>
                    <a:pt x="346" y="4"/>
                  </a:cubicBezTo>
                  <a:cubicBezTo>
                    <a:pt x="365" y="8"/>
                    <a:pt x="371" y="42"/>
                    <a:pt x="390" y="48"/>
                  </a:cubicBezTo>
                  <a:cubicBezTo>
                    <a:pt x="407" y="56"/>
                    <a:pt x="435" y="37"/>
                    <a:pt x="451" y="48"/>
                  </a:cubicBezTo>
                  <a:cubicBezTo>
                    <a:pt x="467" y="58"/>
                    <a:pt x="460" y="92"/>
                    <a:pt x="475" y="105"/>
                  </a:cubicBezTo>
                  <a:cubicBezTo>
                    <a:pt x="487" y="119"/>
                    <a:pt x="521" y="112"/>
                    <a:pt x="532" y="128"/>
                  </a:cubicBezTo>
                  <a:cubicBezTo>
                    <a:pt x="542" y="144"/>
                    <a:pt x="523" y="172"/>
                    <a:pt x="531" y="190"/>
                  </a:cubicBezTo>
                  <a:cubicBezTo>
                    <a:pt x="537" y="208"/>
                    <a:pt x="571" y="214"/>
                    <a:pt x="575" y="233"/>
                  </a:cubicBezTo>
                  <a:cubicBezTo>
                    <a:pt x="579" y="252"/>
                    <a:pt x="550" y="271"/>
                    <a:pt x="551" y="290"/>
                  </a:cubicBezTo>
                  <a:cubicBezTo>
                    <a:pt x="550" y="309"/>
                    <a:pt x="579" y="328"/>
                    <a:pt x="575" y="347"/>
                  </a:cubicBezTo>
                  <a:cubicBezTo>
                    <a:pt x="571" y="366"/>
                    <a:pt x="538" y="372"/>
                    <a:pt x="531" y="390"/>
                  </a:cubicBezTo>
                  <a:cubicBezTo>
                    <a:pt x="523" y="407"/>
                    <a:pt x="542" y="436"/>
                    <a:pt x="532" y="452"/>
                  </a:cubicBezTo>
                  <a:cubicBezTo>
                    <a:pt x="521" y="468"/>
                    <a:pt x="487" y="461"/>
                    <a:pt x="475" y="475"/>
                  </a:cubicBezTo>
                  <a:cubicBezTo>
                    <a:pt x="460" y="488"/>
                    <a:pt x="467" y="521"/>
                    <a:pt x="451" y="532"/>
                  </a:cubicBezTo>
                  <a:cubicBezTo>
                    <a:pt x="435" y="543"/>
                    <a:pt x="407" y="523"/>
                    <a:pt x="390" y="532"/>
                  </a:cubicBezTo>
                  <a:cubicBezTo>
                    <a:pt x="372" y="538"/>
                    <a:pt x="365" y="572"/>
                    <a:pt x="346" y="575"/>
                  </a:cubicBezTo>
                  <a:cubicBezTo>
                    <a:pt x="327" y="579"/>
                    <a:pt x="309" y="550"/>
                    <a:pt x="289" y="552"/>
                  </a:cubicBezTo>
                  <a:cubicBezTo>
                    <a:pt x="270" y="550"/>
                    <a:pt x="252" y="579"/>
                    <a:pt x="233" y="575"/>
                  </a:cubicBezTo>
                  <a:cubicBezTo>
                    <a:pt x="214" y="572"/>
                    <a:pt x="207" y="538"/>
                    <a:pt x="189" y="532"/>
                  </a:cubicBezTo>
                  <a:cubicBezTo>
                    <a:pt x="172" y="523"/>
                    <a:pt x="144" y="543"/>
                    <a:pt x="128" y="532"/>
                  </a:cubicBezTo>
                  <a:cubicBezTo>
                    <a:pt x="112" y="521"/>
                    <a:pt x="119" y="488"/>
                    <a:pt x="104" y="475"/>
                  </a:cubicBezTo>
                  <a:cubicBezTo>
                    <a:pt x="92" y="461"/>
                    <a:pt x="58" y="468"/>
                    <a:pt x="47" y="452"/>
                  </a:cubicBezTo>
                  <a:cubicBezTo>
                    <a:pt x="36" y="436"/>
                    <a:pt x="56" y="407"/>
                    <a:pt x="47" y="390"/>
                  </a:cubicBezTo>
                  <a:cubicBezTo>
                    <a:pt x="41" y="372"/>
                    <a:pt x="8" y="366"/>
                    <a:pt x="4" y="347"/>
                  </a:cubicBezTo>
                  <a:cubicBezTo>
                    <a:pt x="0" y="328"/>
                    <a:pt x="29" y="309"/>
                    <a:pt x="27" y="290"/>
                  </a:cubicBezTo>
                  <a:cubicBezTo>
                    <a:pt x="29" y="271"/>
                    <a:pt x="0" y="252"/>
                    <a:pt x="4" y="233"/>
                  </a:cubicBezTo>
                  <a:cubicBezTo>
                    <a:pt x="8" y="214"/>
                    <a:pt x="41" y="208"/>
                    <a:pt x="47" y="190"/>
                  </a:cubicBezTo>
                  <a:cubicBezTo>
                    <a:pt x="56" y="172"/>
                    <a:pt x="36" y="144"/>
                    <a:pt x="47" y="128"/>
                  </a:cubicBezTo>
                  <a:cubicBezTo>
                    <a:pt x="58" y="112"/>
                    <a:pt x="92" y="119"/>
                    <a:pt x="104" y="105"/>
                  </a:cubicBezTo>
                  <a:cubicBezTo>
                    <a:pt x="119" y="92"/>
                    <a:pt x="112" y="58"/>
                    <a:pt x="128" y="48"/>
                  </a:cubicBezTo>
                  <a:cubicBezTo>
                    <a:pt x="144" y="37"/>
                    <a:pt x="172" y="56"/>
                    <a:pt x="189" y="48"/>
                  </a:cubicBezTo>
                  <a:cubicBezTo>
                    <a:pt x="207" y="42"/>
                    <a:pt x="214" y="8"/>
                    <a:pt x="233" y="4"/>
                  </a:cubicBezTo>
                  <a:cubicBezTo>
                    <a:pt x="252" y="0"/>
                    <a:pt x="270" y="29"/>
                    <a:pt x="289" y="28"/>
                  </a:cubicBezTo>
                  <a:close/>
                  <a:moveTo>
                    <a:pt x="367" y="103"/>
                  </a:moveTo>
                  <a:cubicBezTo>
                    <a:pt x="234" y="48"/>
                    <a:pt x="88" y="145"/>
                    <a:pt x="87" y="288"/>
                  </a:cubicBezTo>
                  <a:cubicBezTo>
                    <a:pt x="86" y="433"/>
                    <a:pt x="233" y="532"/>
                    <a:pt x="367" y="477"/>
                  </a:cubicBezTo>
                  <a:cubicBezTo>
                    <a:pt x="501" y="421"/>
                    <a:pt x="534" y="247"/>
                    <a:pt x="431" y="146"/>
                  </a:cubicBezTo>
                  <a:cubicBezTo>
                    <a:pt x="413" y="127"/>
                    <a:pt x="391" y="113"/>
                    <a:pt x="36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829192" y="3821698"/>
              <a:ext cx="286002" cy="287100"/>
            </a:xfrm>
            <a:custGeom>
              <a:avLst/>
              <a:gdLst>
                <a:gd name="T0" fmla="*/ 165 w 331"/>
                <a:gd name="T1" fmla="*/ 0 h 332"/>
                <a:gd name="T2" fmla="*/ 331 w 331"/>
                <a:gd name="T3" fmla="*/ 166 h 332"/>
                <a:gd name="T4" fmla="*/ 165 w 331"/>
                <a:gd name="T5" fmla="*/ 332 h 332"/>
                <a:gd name="T6" fmla="*/ 0 w 331"/>
                <a:gd name="T7" fmla="*/ 166 h 332"/>
                <a:gd name="T8" fmla="*/ 165 w 331"/>
                <a:gd name="T9" fmla="*/ 0 h 332"/>
                <a:gd name="T10" fmla="*/ 176 w 331"/>
                <a:gd name="T11" fmla="*/ 50 h 332"/>
                <a:gd name="T12" fmla="*/ 205 w 331"/>
                <a:gd name="T13" fmla="*/ 111 h 332"/>
                <a:gd name="T14" fmla="*/ 272 w 331"/>
                <a:gd name="T15" fmla="*/ 119 h 332"/>
                <a:gd name="T16" fmla="*/ 282 w 331"/>
                <a:gd name="T17" fmla="*/ 127 h 332"/>
                <a:gd name="T18" fmla="*/ 279 w 331"/>
                <a:gd name="T19" fmla="*/ 140 h 332"/>
                <a:gd name="T20" fmla="*/ 229 w 331"/>
                <a:gd name="T21" fmla="*/ 186 h 332"/>
                <a:gd name="T22" fmla="*/ 242 w 331"/>
                <a:gd name="T23" fmla="*/ 252 h 332"/>
                <a:gd name="T24" fmla="*/ 237 w 331"/>
                <a:gd name="T25" fmla="*/ 265 h 332"/>
                <a:gd name="T26" fmla="*/ 224 w 331"/>
                <a:gd name="T27" fmla="*/ 265 h 332"/>
                <a:gd name="T28" fmla="*/ 165 w 331"/>
                <a:gd name="T29" fmla="*/ 232 h 332"/>
                <a:gd name="T30" fmla="*/ 106 w 331"/>
                <a:gd name="T31" fmla="*/ 265 h 332"/>
                <a:gd name="T32" fmla="*/ 93 w 331"/>
                <a:gd name="T33" fmla="*/ 265 h 332"/>
                <a:gd name="T34" fmla="*/ 89 w 331"/>
                <a:gd name="T35" fmla="*/ 252 h 332"/>
                <a:gd name="T36" fmla="*/ 102 w 331"/>
                <a:gd name="T37" fmla="*/ 186 h 332"/>
                <a:gd name="T38" fmla="*/ 52 w 331"/>
                <a:gd name="T39" fmla="*/ 140 h 332"/>
                <a:gd name="T40" fmla="*/ 49 w 331"/>
                <a:gd name="T41" fmla="*/ 127 h 332"/>
                <a:gd name="T42" fmla="*/ 59 w 331"/>
                <a:gd name="T43" fmla="*/ 119 h 332"/>
                <a:gd name="T44" fmla="*/ 126 w 331"/>
                <a:gd name="T45" fmla="*/ 111 h 332"/>
                <a:gd name="T46" fmla="*/ 154 w 331"/>
                <a:gd name="T47" fmla="*/ 50 h 332"/>
                <a:gd name="T48" fmla="*/ 165 w 331"/>
                <a:gd name="T49" fmla="*/ 43 h 332"/>
                <a:gd name="T50" fmla="*/ 176 w 331"/>
                <a:gd name="T51" fmla="*/ 5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1" h="332">
                  <a:moveTo>
                    <a:pt x="165" y="0"/>
                  </a:moveTo>
                  <a:cubicBezTo>
                    <a:pt x="257" y="0"/>
                    <a:pt x="331" y="74"/>
                    <a:pt x="331" y="166"/>
                  </a:cubicBezTo>
                  <a:cubicBezTo>
                    <a:pt x="331" y="257"/>
                    <a:pt x="257" y="332"/>
                    <a:pt x="165" y="332"/>
                  </a:cubicBezTo>
                  <a:cubicBezTo>
                    <a:pt x="74" y="332"/>
                    <a:pt x="0" y="257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lose/>
                  <a:moveTo>
                    <a:pt x="176" y="50"/>
                  </a:moveTo>
                  <a:cubicBezTo>
                    <a:pt x="205" y="111"/>
                    <a:pt x="205" y="111"/>
                    <a:pt x="205" y="11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7" y="120"/>
                    <a:pt x="281" y="123"/>
                    <a:pt x="282" y="127"/>
                  </a:cubicBezTo>
                  <a:cubicBezTo>
                    <a:pt x="284" y="132"/>
                    <a:pt x="282" y="137"/>
                    <a:pt x="279" y="140"/>
                  </a:cubicBezTo>
                  <a:cubicBezTo>
                    <a:pt x="229" y="186"/>
                    <a:pt x="229" y="186"/>
                    <a:pt x="229" y="186"/>
                  </a:cubicBezTo>
                  <a:cubicBezTo>
                    <a:pt x="242" y="252"/>
                    <a:pt x="242" y="252"/>
                    <a:pt x="242" y="252"/>
                  </a:cubicBezTo>
                  <a:cubicBezTo>
                    <a:pt x="243" y="257"/>
                    <a:pt x="241" y="262"/>
                    <a:pt x="237" y="265"/>
                  </a:cubicBezTo>
                  <a:cubicBezTo>
                    <a:pt x="234" y="267"/>
                    <a:pt x="229" y="268"/>
                    <a:pt x="224" y="265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2" y="268"/>
                    <a:pt x="97" y="267"/>
                    <a:pt x="93" y="265"/>
                  </a:cubicBezTo>
                  <a:cubicBezTo>
                    <a:pt x="89" y="262"/>
                    <a:pt x="88" y="257"/>
                    <a:pt x="89" y="252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48" y="137"/>
                    <a:pt x="47" y="132"/>
                    <a:pt x="49" y="127"/>
                  </a:cubicBezTo>
                  <a:cubicBezTo>
                    <a:pt x="50" y="123"/>
                    <a:pt x="54" y="120"/>
                    <a:pt x="59" y="119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6" y="45"/>
                    <a:pt x="161" y="43"/>
                    <a:pt x="165" y="43"/>
                  </a:cubicBezTo>
                  <a:cubicBezTo>
                    <a:pt x="170" y="43"/>
                    <a:pt x="174" y="45"/>
                    <a:pt x="17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316544" y="4269335"/>
            <a:ext cx="708019" cy="703263"/>
            <a:chOff x="6463926" y="2278309"/>
            <a:chExt cx="708057" cy="703302"/>
          </a:xfrm>
          <a:solidFill>
            <a:schemeClr val="tx2"/>
          </a:solidFill>
        </p:grpSpPr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10755620" y="2402742"/>
            <a:ext cx="675104" cy="626463"/>
            <a:chOff x="10755875" y="2402684"/>
            <a:chExt cx="675141" cy="626498"/>
          </a:xfrm>
          <a:solidFill>
            <a:schemeClr val="tx2"/>
          </a:solidFill>
        </p:grpSpPr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10843285" y="2402684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11095640" y="2529593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10755875" y="2623220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312888" y="2381164"/>
            <a:ext cx="709115" cy="669619"/>
            <a:chOff x="6460269" y="872801"/>
            <a:chExt cx="709154" cy="669655"/>
          </a:xfrm>
          <a:solidFill>
            <a:schemeClr val="tx2"/>
          </a:solidFill>
        </p:grpSpPr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7768486" y="5283817"/>
            <a:ext cx="957799" cy="91795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6489225" y="5283818"/>
            <a:ext cx="670715" cy="93257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739015" y="5284550"/>
            <a:ext cx="962188" cy="12031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9371767" y="5283818"/>
            <a:ext cx="596476" cy="93257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3543293" y="3379189"/>
            <a:ext cx="1045571" cy="121051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7770314" y="3376632"/>
            <a:ext cx="954143" cy="121051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5162304" y="3379189"/>
            <a:ext cx="653161" cy="121051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1912951" y="5284549"/>
            <a:ext cx="1460655" cy="121051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10775735" y="3376632"/>
            <a:ext cx="634144" cy="87405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10632011" y="5283817"/>
            <a:ext cx="922325" cy="121051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5029183" y="5284549"/>
            <a:ext cx="919399" cy="90697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041824" y="3379192"/>
            <a:ext cx="357667" cy="93257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6443147" y="3376631"/>
            <a:ext cx="762509" cy="93623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2108242" y="3379190"/>
            <a:ext cx="1070073" cy="119223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3733467" y="5284549"/>
            <a:ext cx="665595" cy="93257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9225847" y="3376631"/>
            <a:ext cx="888315" cy="93623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969047" y="4223497"/>
            <a:ext cx="502123" cy="738616"/>
            <a:chOff x="3277534" y="1004515"/>
            <a:chExt cx="475498" cy="699451"/>
          </a:xfrm>
          <a:solidFill>
            <a:schemeClr val="tx2"/>
          </a:solidFill>
        </p:grpSpPr>
        <p:sp>
          <p:nvSpPr>
            <p:cNvPr id="76" name="Freeform 11"/>
            <p:cNvSpPr>
              <a:spLocks noEditPoints="1"/>
            </p:cNvSpPr>
            <p:nvPr/>
          </p:nvSpPr>
          <p:spPr bwMode="auto">
            <a:xfrm>
              <a:off x="3444688" y="1004515"/>
              <a:ext cx="143623" cy="142811"/>
            </a:xfrm>
            <a:custGeom>
              <a:avLst/>
              <a:gdLst/>
              <a:ahLst/>
              <a:cxnLst>
                <a:cxn ang="0">
                  <a:pos x="74" y="37"/>
                </a:cxn>
                <a:cxn ang="0">
                  <a:pos x="37" y="7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74" y="37"/>
                </a:cxn>
                <a:cxn ang="0">
                  <a:pos x="74" y="37"/>
                </a:cxn>
                <a:cxn ang="0">
                  <a:pos x="74" y="37"/>
                </a:cxn>
              </a:cxnLst>
              <a:rect l="0" t="0" r="r" b="b"/>
              <a:pathLst>
                <a:path w="74" h="74">
                  <a:moveTo>
                    <a:pt x="74" y="37"/>
                  </a:moveTo>
                  <a:cubicBezTo>
                    <a:pt x="74" y="58"/>
                    <a:pt x="57" y="74"/>
                    <a:pt x="37" y="74"/>
                  </a:cubicBezTo>
                  <a:cubicBezTo>
                    <a:pt x="16" y="74"/>
                    <a:pt x="0" y="58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7" y="0"/>
                    <a:pt x="74" y="17"/>
                    <a:pt x="74" y="37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3403306" y="1158686"/>
              <a:ext cx="225577" cy="545280"/>
            </a:xfrm>
            <a:custGeom>
              <a:avLst/>
              <a:gdLst/>
              <a:ahLst/>
              <a:cxnLst>
                <a:cxn ang="0">
                  <a:pos x="116" y="150"/>
                </a:cxn>
                <a:cxn ang="0">
                  <a:pos x="116" y="16"/>
                </a:cxn>
                <a:cxn ang="0">
                  <a:pos x="100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16"/>
                </a:cxn>
                <a:cxn ang="0">
                  <a:pos x="0" y="150"/>
                </a:cxn>
                <a:cxn ang="0">
                  <a:pos x="16" y="166"/>
                </a:cxn>
                <a:cxn ang="0">
                  <a:pos x="25" y="163"/>
                </a:cxn>
                <a:cxn ang="0">
                  <a:pos x="25" y="265"/>
                </a:cxn>
                <a:cxn ang="0">
                  <a:pos x="41" y="282"/>
                </a:cxn>
                <a:cxn ang="0">
                  <a:pos x="57" y="265"/>
                </a:cxn>
                <a:cxn ang="0">
                  <a:pos x="58" y="265"/>
                </a:cxn>
                <a:cxn ang="0">
                  <a:pos x="74" y="282"/>
                </a:cxn>
                <a:cxn ang="0">
                  <a:pos x="90" y="265"/>
                </a:cxn>
                <a:cxn ang="0">
                  <a:pos x="90" y="163"/>
                </a:cxn>
                <a:cxn ang="0">
                  <a:pos x="100" y="166"/>
                </a:cxn>
                <a:cxn ang="0">
                  <a:pos x="116" y="150"/>
                </a:cxn>
                <a:cxn ang="0">
                  <a:pos x="116" y="150"/>
                </a:cxn>
                <a:cxn ang="0">
                  <a:pos x="116" y="150"/>
                </a:cxn>
              </a:cxnLst>
              <a:rect l="0" t="0" r="r" b="b"/>
              <a:pathLst>
                <a:path w="116" h="282">
                  <a:moveTo>
                    <a:pt x="116" y="150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7"/>
                    <a:pt x="108" y="0"/>
                    <a:pt x="10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9"/>
                    <a:pt x="7" y="166"/>
                    <a:pt x="16" y="166"/>
                  </a:cubicBezTo>
                  <a:cubicBezTo>
                    <a:pt x="19" y="166"/>
                    <a:pt x="23" y="165"/>
                    <a:pt x="25" y="163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74"/>
                    <a:pt x="32" y="282"/>
                    <a:pt x="41" y="282"/>
                  </a:cubicBezTo>
                  <a:cubicBezTo>
                    <a:pt x="50" y="282"/>
                    <a:pt x="57" y="274"/>
                    <a:pt x="57" y="265"/>
                  </a:cubicBezTo>
                  <a:cubicBezTo>
                    <a:pt x="58" y="265"/>
                    <a:pt x="58" y="265"/>
                    <a:pt x="58" y="265"/>
                  </a:cubicBezTo>
                  <a:cubicBezTo>
                    <a:pt x="58" y="274"/>
                    <a:pt x="65" y="282"/>
                    <a:pt x="74" y="282"/>
                  </a:cubicBezTo>
                  <a:cubicBezTo>
                    <a:pt x="83" y="282"/>
                    <a:pt x="90" y="274"/>
                    <a:pt x="90" y="265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3" y="165"/>
                    <a:pt x="96" y="166"/>
                    <a:pt x="100" y="166"/>
                  </a:cubicBezTo>
                  <a:cubicBezTo>
                    <a:pt x="108" y="166"/>
                    <a:pt x="116" y="159"/>
                    <a:pt x="116" y="150"/>
                  </a:cubicBezTo>
                  <a:close/>
                  <a:moveTo>
                    <a:pt x="116" y="150"/>
                  </a:moveTo>
                  <a:cubicBezTo>
                    <a:pt x="116" y="150"/>
                    <a:pt x="116" y="150"/>
                    <a:pt x="116" y="15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3314049" y="1004515"/>
              <a:ext cx="118469" cy="131451"/>
            </a:xfrm>
            <a:custGeom>
              <a:avLst/>
              <a:gdLst/>
              <a:ahLst/>
              <a:cxnLst>
                <a:cxn ang="0">
                  <a:pos x="34" y="68"/>
                </a:cxn>
                <a:cxn ang="0">
                  <a:pos x="60" y="57"/>
                </a:cxn>
                <a:cxn ang="0">
                  <a:pos x="55" y="37"/>
                </a:cxn>
                <a:cxn ang="0">
                  <a:pos x="61" y="14"/>
                </a:cxn>
                <a:cxn ang="0">
                  <a:pos x="34" y="0"/>
                </a:cxn>
                <a:cxn ang="0">
                  <a:pos x="0" y="34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34" y="68"/>
                </a:cxn>
              </a:cxnLst>
              <a:rect l="0" t="0" r="r" b="b"/>
              <a:pathLst>
                <a:path w="61" h="68">
                  <a:moveTo>
                    <a:pt x="34" y="68"/>
                  </a:moveTo>
                  <a:cubicBezTo>
                    <a:pt x="44" y="68"/>
                    <a:pt x="53" y="64"/>
                    <a:pt x="60" y="57"/>
                  </a:cubicBezTo>
                  <a:cubicBezTo>
                    <a:pt x="57" y="51"/>
                    <a:pt x="55" y="44"/>
                    <a:pt x="55" y="37"/>
                  </a:cubicBezTo>
                  <a:cubicBezTo>
                    <a:pt x="55" y="29"/>
                    <a:pt x="58" y="21"/>
                    <a:pt x="61" y="14"/>
                  </a:cubicBezTo>
                  <a:cubicBezTo>
                    <a:pt x="55" y="5"/>
                    <a:pt x="45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  <a:moveTo>
                    <a:pt x="34" y="68"/>
                  </a:moveTo>
                  <a:cubicBezTo>
                    <a:pt x="34" y="68"/>
                    <a:pt x="34" y="68"/>
                    <a:pt x="34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79" name="Freeform 14"/>
            <p:cNvSpPr>
              <a:spLocks noEditPoints="1"/>
            </p:cNvSpPr>
            <p:nvPr/>
          </p:nvSpPr>
          <p:spPr bwMode="auto">
            <a:xfrm>
              <a:off x="3277534" y="1144892"/>
              <a:ext cx="153360" cy="501463"/>
            </a:xfrm>
            <a:custGeom>
              <a:avLst/>
              <a:gdLst/>
              <a:ahLst/>
              <a:cxnLst>
                <a:cxn ang="0">
                  <a:pos x="53" y="157"/>
                </a:cxn>
                <a:cxn ang="0">
                  <a:pos x="53" y="23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  <a:cxn ang="0">
                  <a:pos x="0" y="138"/>
                </a:cxn>
                <a:cxn ang="0">
                  <a:pos x="15" y="153"/>
                </a:cxn>
                <a:cxn ang="0">
                  <a:pos x="24" y="150"/>
                </a:cxn>
                <a:cxn ang="0">
                  <a:pos x="24" y="245"/>
                </a:cxn>
                <a:cxn ang="0">
                  <a:pos x="38" y="259"/>
                </a:cxn>
                <a:cxn ang="0">
                  <a:pos x="53" y="245"/>
                </a:cxn>
                <a:cxn ang="0">
                  <a:pos x="54" y="245"/>
                </a:cxn>
                <a:cxn ang="0">
                  <a:pos x="68" y="259"/>
                </a:cxn>
                <a:cxn ang="0">
                  <a:pos x="79" y="255"/>
                </a:cxn>
                <a:cxn ang="0">
                  <a:pos x="79" y="184"/>
                </a:cxn>
                <a:cxn ang="0">
                  <a:pos x="53" y="157"/>
                </a:cxn>
                <a:cxn ang="0">
                  <a:pos x="53" y="157"/>
                </a:cxn>
                <a:cxn ang="0">
                  <a:pos x="53" y="157"/>
                </a:cxn>
              </a:cxnLst>
              <a:rect l="0" t="0" r="r" b="b"/>
              <a:pathLst>
                <a:path w="79" h="259">
                  <a:moveTo>
                    <a:pt x="53" y="157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13"/>
                    <a:pt x="58" y="5"/>
                    <a:pt x="65" y="0"/>
                  </a:cubicBezTo>
                  <a:cubicBezTo>
                    <a:pt x="4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7"/>
                    <a:pt x="7" y="153"/>
                    <a:pt x="15" y="153"/>
                  </a:cubicBezTo>
                  <a:cubicBezTo>
                    <a:pt x="18" y="153"/>
                    <a:pt x="21" y="152"/>
                    <a:pt x="24" y="150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53"/>
                    <a:pt x="30" y="259"/>
                    <a:pt x="38" y="259"/>
                  </a:cubicBezTo>
                  <a:cubicBezTo>
                    <a:pt x="47" y="259"/>
                    <a:pt x="53" y="253"/>
                    <a:pt x="53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54" y="253"/>
                    <a:pt x="60" y="259"/>
                    <a:pt x="68" y="259"/>
                  </a:cubicBezTo>
                  <a:cubicBezTo>
                    <a:pt x="72" y="259"/>
                    <a:pt x="76" y="258"/>
                    <a:pt x="79" y="255"/>
                  </a:cubicBezTo>
                  <a:cubicBezTo>
                    <a:pt x="79" y="184"/>
                    <a:pt x="79" y="184"/>
                    <a:pt x="79" y="184"/>
                  </a:cubicBezTo>
                  <a:cubicBezTo>
                    <a:pt x="64" y="184"/>
                    <a:pt x="53" y="172"/>
                    <a:pt x="53" y="157"/>
                  </a:cubicBezTo>
                  <a:close/>
                  <a:moveTo>
                    <a:pt x="53" y="157"/>
                  </a:moveTo>
                  <a:cubicBezTo>
                    <a:pt x="53" y="157"/>
                    <a:pt x="53" y="157"/>
                    <a:pt x="53" y="1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0" name="Freeform 15"/>
            <p:cNvSpPr>
              <a:spLocks noEditPoints="1"/>
            </p:cNvSpPr>
            <p:nvPr/>
          </p:nvSpPr>
          <p:spPr bwMode="auto">
            <a:xfrm>
              <a:off x="3598049" y="1004515"/>
              <a:ext cx="118469" cy="131451"/>
            </a:xfrm>
            <a:custGeom>
              <a:avLst/>
              <a:gdLst/>
              <a:ahLst/>
              <a:cxnLst>
                <a:cxn ang="0">
                  <a:pos x="2" y="57"/>
                </a:cxn>
                <a:cxn ang="0">
                  <a:pos x="27" y="68"/>
                </a:cxn>
                <a:cxn ang="0">
                  <a:pos x="61" y="34"/>
                </a:cxn>
                <a:cxn ang="0">
                  <a:pos x="27" y="0"/>
                </a:cxn>
                <a:cxn ang="0">
                  <a:pos x="0" y="14"/>
                </a:cxn>
                <a:cxn ang="0">
                  <a:pos x="6" y="37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2" y="57"/>
                </a:cxn>
              </a:cxnLst>
              <a:rect l="0" t="0" r="r" b="b"/>
              <a:pathLst>
                <a:path w="61" h="68">
                  <a:moveTo>
                    <a:pt x="2" y="57"/>
                  </a:moveTo>
                  <a:cubicBezTo>
                    <a:pt x="8" y="64"/>
                    <a:pt x="17" y="68"/>
                    <a:pt x="27" y="68"/>
                  </a:cubicBezTo>
                  <a:cubicBezTo>
                    <a:pt x="46" y="68"/>
                    <a:pt x="61" y="53"/>
                    <a:pt x="61" y="34"/>
                  </a:cubicBezTo>
                  <a:cubicBezTo>
                    <a:pt x="61" y="15"/>
                    <a:pt x="46" y="0"/>
                    <a:pt x="27" y="0"/>
                  </a:cubicBezTo>
                  <a:cubicBezTo>
                    <a:pt x="16" y="0"/>
                    <a:pt x="6" y="5"/>
                    <a:pt x="0" y="14"/>
                  </a:cubicBezTo>
                  <a:cubicBezTo>
                    <a:pt x="4" y="21"/>
                    <a:pt x="6" y="29"/>
                    <a:pt x="6" y="37"/>
                  </a:cubicBezTo>
                  <a:cubicBezTo>
                    <a:pt x="6" y="44"/>
                    <a:pt x="4" y="51"/>
                    <a:pt x="2" y="57"/>
                  </a:cubicBezTo>
                  <a:close/>
                  <a:moveTo>
                    <a:pt x="2" y="57"/>
                  </a:moveTo>
                  <a:cubicBezTo>
                    <a:pt x="2" y="57"/>
                    <a:pt x="2" y="57"/>
                    <a:pt x="2" y="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3599672" y="1144892"/>
              <a:ext cx="153360" cy="5014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26" y="23"/>
                </a:cxn>
                <a:cxn ang="0">
                  <a:pos x="26" y="157"/>
                </a:cxn>
                <a:cxn ang="0">
                  <a:pos x="0" y="184"/>
                </a:cxn>
                <a:cxn ang="0">
                  <a:pos x="0" y="255"/>
                </a:cxn>
                <a:cxn ang="0">
                  <a:pos x="11" y="259"/>
                </a:cxn>
                <a:cxn ang="0">
                  <a:pos x="26" y="245"/>
                </a:cxn>
                <a:cxn ang="0">
                  <a:pos x="26" y="245"/>
                </a:cxn>
                <a:cxn ang="0">
                  <a:pos x="41" y="259"/>
                </a:cxn>
                <a:cxn ang="0">
                  <a:pos x="55" y="245"/>
                </a:cxn>
                <a:cxn ang="0">
                  <a:pos x="55" y="150"/>
                </a:cxn>
                <a:cxn ang="0">
                  <a:pos x="64" y="153"/>
                </a:cxn>
                <a:cxn ang="0">
                  <a:pos x="79" y="138"/>
                </a:cxn>
                <a:cxn ang="0">
                  <a:pos x="79" y="15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79" h="25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7" y="0"/>
                    <a:pt x="14" y="0"/>
                  </a:cubicBezTo>
                  <a:cubicBezTo>
                    <a:pt x="21" y="5"/>
                    <a:pt x="26" y="13"/>
                    <a:pt x="26" y="23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72"/>
                    <a:pt x="15" y="183"/>
                    <a:pt x="0" y="184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3" y="258"/>
                    <a:pt x="7" y="259"/>
                    <a:pt x="11" y="259"/>
                  </a:cubicBezTo>
                  <a:cubicBezTo>
                    <a:pt x="19" y="259"/>
                    <a:pt x="26" y="253"/>
                    <a:pt x="26" y="245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6" y="253"/>
                    <a:pt x="33" y="259"/>
                    <a:pt x="41" y="259"/>
                  </a:cubicBezTo>
                  <a:cubicBezTo>
                    <a:pt x="49" y="259"/>
                    <a:pt x="55" y="253"/>
                    <a:pt x="55" y="245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8" y="152"/>
                    <a:pt x="61" y="153"/>
                    <a:pt x="64" y="153"/>
                  </a:cubicBezTo>
                  <a:cubicBezTo>
                    <a:pt x="73" y="153"/>
                    <a:pt x="79" y="147"/>
                    <a:pt x="79" y="13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3" y="0"/>
                    <a:pt x="65" y="0"/>
                  </a:cubicBez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82" name="Shape 23152"/>
          <p:cNvSpPr/>
          <p:nvPr/>
        </p:nvSpPr>
        <p:spPr>
          <a:xfrm>
            <a:off x="8002946" y="2424850"/>
            <a:ext cx="544292" cy="546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94" y="0"/>
                </a:moveTo>
                <a:cubicBezTo>
                  <a:pt x="14122" y="0"/>
                  <a:pt x="12201" y="1913"/>
                  <a:pt x="12201" y="4275"/>
                </a:cubicBezTo>
                <a:cubicBezTo>
                  <a:pt x="12201" y="4788"/>
                  <a:pt x="12301" y="5314"/>
                  <a:pt x="12472" y="5760"/>
                </a:cubicBezTo>
                <a:lnTo>
                  <a:pt x="8767" y="7335"/>
                </a:lnTo>
                <a:cubicBezTo>
                  <a:pt x="7907" y="6100"/>
                  <a:pt x="6463" y="5265"/>
                  <a:pt x="4813" y="5265"/>
                </a:cubicBezTo>
                <a:cubicBezTo>
                  <a:pt x="2165" y="5265"/>
                  <a:pt x="0" y="7421"/>
                  <a:pt x="0" y="10057"/>
                </a:cubicBezTo>
                <a:cubicBezTo>
                  <a:pt x="0" y="12694"/>
                  <a:pt x="2165" y="14850"/>
                  <a:pt x="4813" y="14850"/>
                </a:cubicBezTo>
                <a:cubicBezTo>
                  <a:pt x="6118" y="14850"/>
                  <a:pt x="7320" y="14356"/>
                  <a:pt x="8179" y="13500"/>
                </a:cubicBezTo>
                <a:lnTo>
                  <a:pt x="10958" y="14850"/>
                </a:lnTo>
                <a:cubicBezTo>
                  <a:pt x="10856" y="15296"/>
                  <a:pt x="10800" y="15742"/>
                  <a:pt x="10800" y="16222"/>
                </a:cubicBezTo>
                <a:cubicBezTo>
                  <a:pt x="10800" y="19167"/>
                  <a:pt x="13208" y="21600"/>
                  <a:pt x="16200" y="21600"/>
                </a:cubicBezTo>
                <a:cubicBezTo>
                  <a:pt x="19156" y="21600"/>
                  <a:pt x="21600" y="19201"/>
                  <a:pt x="21600" y="16222"/>
                </a:cubicBezTo>
                <a:cubicBezTo>
                  <a:pt x="21600" y="13243"/>
                  <a:pt x="19089" y="10890"/>
                  <a:pt x="16132" y="10890"/>
                </a:cubicBezTo>
                <a:cubicBezTo>
                  <a:pt x="14138" y="10890"/>
                  <a:pt x="12384" y="11992"/>
                  <a:pt x="11455" y="13635"/>
                </a:cubicBezTo>
                <a:lnTo>
                  <a:pt x="9015" y="12420"/>
                </a:lnTo>
                <a:cubicBezTo>
                  <a:pt x="9393" y="11737"/>
                  <a:pt x="9625" y="10957"/>
                  <a:pt x="9625" y="10102"/>
                </a:cubicBezTo>
                <a:cubicBezTo>
                  <a:pt x="9625" y="9555"/>
                  <a:pt x="9515" y="9030"/>
                  <a:pt x="9377" y="8550"/>
                </a:cubicBezTo>
                <a:lnTo>
                  <a:pt x="13127" y="6952"/>
                </a:lnTo>
                <a:cubicBezTo>
                  <a:pt x="13918" y="7946"/>
                  <a:pt x="15118" y="8550"/>
                  <a:pt x="16494" y="8550"/>
                </a:cubicBezTo>
                <a:cubicBezTo>
                  <a:pt x="18867" y="8550"/>
                  <a:pt x="20809" y="6638"/>
                  <a:pt x="20809" y="4275"/>
                </a:cubicBezTo>
                <a:cubicBezTo>
                  <a:pt x="20809" y="1913"/>
                  <a:pt x="18867" y="0"/>
                  <a:pt x="16494" y="0"/>
                </a:cubicBezTo>
                <a:close/>
                <a:moveTo>
                  <a:pt x="16471" y="1328"/>
                </a:moveTo>
                <a:cubicBezTo>
                  <a:pt x="18087" y="1328"/>
                  <a:pt x="19386" y="2642"/>
                  <a:pt x="19386" y="4252"/>
                </a:cubicBezTo>
                <a:cubicBezTo>
                  <a:pt x="19386" y="5861"/>
                  <a:pt x="18087" y="7155"/>
                  <a:pt x="16471" y="7155"/>
                </a:cubicBezTo>
                <a:cubicBezTo>
                  <a:pt x="14854" y="7155"/>
                  <a:pt x="13556" y="5861"/>
                  <a:pt x="13556" y="4252"/>
                </a:cubicBezTo>
                <a:cubicBezTo>
                  <a:pt x="13523" y="2642"/>
                  <a:pt x="14854" y="1328"/>
                  <a:pt x="16471" y="1328"/>
                </a:cubicBezTo>
                <a:close/>
                <a:moveTo>
                  <a:pt x="16403" y="2160"/>
                </a:moveTo>
                <a:cubicBezTo>
                  <a:pt x="15646" y="2160"/>
                  <a:pt x="14975" y="2535"/>
                  <a:pt x="14528" y="3150"/>
                </a:cubicBezTo>
                <a:cubicBezTo>
                  <a:pt x="14424" y="3322"/>
                  <a:pt x="14447" y="3521"/>
                  <a:pt x="14618" y="3623"/>
                </a:cubicBezTo>
                <a:cubicBezTo>
                  <a:pt x="14687" y="3656"/>
                  <a:pt x="14753" y="3667"/>
                  <a:pt x="14822" y="3668"/>
                </a:cubicBezTo>
                <a:cubicBezTo>
                  <a:pt x="14923" y="3668"/>
                  <a:pt x="15024" y="3599"/>
                  <a:pt x="15093" y="3533"/>
                </a:cubicBezTo>
                <a:cubicBezTo>
                  <a:pt x="15402" y="3086"/>
                  <a:pt x="15888" y="2835"/>
                  <a:pt x="16403" y="2835"/>
                </a:cubicBezTo>
                <a:cubicBezTo>
                  <a:pt x="16610" y="2835"/>
                  <a:pt x="16765" y="2702"/>
                  <a:pt x="16765" y="2498"/>
                </a:cubicBezTo>
                <a:cubicBezTo>
                  <a:pt x="16765" y="2291"/>
                  <a:pt x="16610" y="2160"/>
                  <a:pt x="16403" y="2160"/>
                </a:cubicBezTo>
                <a:close/>
                <a:moveTo>
                  <a:pt x="4790" y="6682"/>
                </a:moveTo>
                <a:cubicBezTo>
                  <a:pt x="6680" y="6682"/>
                  <a:pt x="8224" y="8219"/>
                  <a:pt x="8224" y="10102"/>
                </a:cubicBezTo>
                <a:cubicBezTo>
                  <a:pt x="8224" y="11985"/>
                  <a:pt x="6680" y="13522"/>
                  <a:pt x="4790" y="13522"/>
                </a:cubicBezTo>
                <a:cubicBezTo>
                  <a:pt x="2897" y="13522"/>
                  <a:pt x="1333" y="11985"/>
                  <a:pt x="1333" y="10102"/>
                </a:cubicBezTo>
                <a:cubicBezTo>
                  <a:pt x="1333" y="8219"/>
                  <a:pt x="2897" y="6682"/>
                  <a:pt x="4790" y="6682"/>
                </a:cubicBezTo>
                <a:close/>
                <a:moveTo>
                  <a:pt x="5039" y="7920"/>
                </a:moveTo>
                <a:cubicBezTo>
                  <a:pt x="4178" y="7920"/>
                  <a:pt x="3442" y="8326"/>
                  <a:pt x="2960" y="9045"/>
                </a:cubicBezTo>
                <a:cubicBezTo>
                  <a:pt x="2859" y="9217"/>
                  <a:pt x="2878" y="9437"/>
                  <a:pt x="3050" y="9540"/>
                </a:cubicBezTo>
                <a:cubicBezTo>
                  <a:pt x="3119" y="9574"/>
                  <a:pt x="3184" y="9608"/>
                  <a:pt x="3254" y="9607"/>
                </a:cubicBezTo>
                <a:cubicBezTo>
                  <a:pt x="3356" y="9607"/>
                  <a:pt x="3456" y="9540"/>
                  <a:pt x="3525" y="9472"/>
                </a:cubicBezTo>
                <a:cubicBezTo>
                  <a:pt x="3867" y="8958"/>
                  <a:pt x="4466" y="8640"/>
                  <a:pt x="5084" y="8640"/>
                </a:cubicBezTo>
                <a:cubicBezTo>
                  <a:pt x="5290" y="8640"/>
                  <a:pt x="5423" y="8509"/>
                  <a:pt x="5423" y="8302"/>
                </a:cubicBezTo>
                <a:cubicBezTo>
                  <a:pt x="5390" y="8064"/>
                  <a:pt x="5209" y="7920"/>
                  <a:pt x="5039" y="7920"/>
                </a:cubicBezTo>
                <a:close/>
                <a:moveTo>
                  <a:pt x="2621" y="9360"/>
                </a:moveTo>
                <a:cubicBezTo>
                  <a:pt x="2450" y="9327"/>
                  <a:pt x="2227" y="9460"/>
                  <a:pt x="2192" y="9630"/>
                </a:cubicBezTo>
                <a:cubicBezTo>
                  <a:pt x="2158" y="9767"/>
                  <a:pt x="2169" y="9821"/>
                  <a:pt x="2169" y="9922"/>
                </a:cubicBezTo>
                <a:lnTo>
                  <a:pt x="2169" y="9990"/>
                </a:lnTo>
                <a:cubicBezTo>
                  <a:pt x="2169" y="10196"/>
                  <a:pt x="2301" y="10328"/>
                  <a:pt x="2508" y="10327"/>
                </a:cubicBezTo>
                <a:cubicBezTo>
                  <a:pt x="2712" y="10327"/>
                  <a:pt x="2847" y="10196"/>
                  <a:pt x="2847" y="9990"/>
                </a:cubicBezTo>
                <a:lnTo>
                  <a:pt x="2847" y="9787"/>
                </a:lnTo>
                <a:cubicBezTo>
                  <a:pt x="2915" y="9617"/>
                  <a:pt x="2828" y="9427"/>
                  <a:pt x="2621" y="9360"/>
                </a:cubicBezTo>
                <a:close/>
                <a:moveTo>
                  <a:pt x="16132" y="12217"/>
                </a:moveTo>
                <a:cubicBezTo>
                  <a:pt x="18367" y="12217"/>
                  <a:pt x="20154" y="13996"/>
                  <a:pt x="20154" y="16222"/>
                </a:cubicBezTo>
                <a:cubicBezTo>
                  <a:pt x="20154" y="18448"/>
                  <a:pt x="18333" y="20227"/>
                  <a:pt x="16132" y="20227"/>
                </a:cubicBezTo>
                <a:cubicBezTo>
                  <a:pt x="13930" y="20227"/>
                  <a:pt x="12110" y="18448"/>
                  <a:pt x="12110" y="16222"/>
                </a:cubicBezTo>
                <a:cubicBezTo>
                  <a:pt x="12110" y="13996"/>
                  <a:pt x="13898" y="12217"/>
                  <a:pt x="16132" y="12217"/>
                </a:cubicBezTo>
                <a:close/>
                <a:moveTo>
                  <a:pt x="16132" y="13680"/>
                </a:moveTo>
                <a:cubicBezTo>
                  <a:pt x="15203" y="13680"/>
                  <a:pt x="14320" y="14164"/>
                  <a:pt x="13805" y="14917"/>
                </a:cubicBezTo>
                <a:cubicBezTo>
                  <a:pt x="13701" y="15088"/>
                  <a:pt x="13724" y="15287"/>
                  <a:pt x="13895" y="15390"/>
                </a:cubicBezTo>
                <a:cubicBezTo>
                  <a:pt x="13964" y="15425"/>
                  <a:pt x="14030" y="15457"/>
                  <a:pt x="14099" y="15457"/>
                </a:cubicBezTo>
                <a:cubicBezTo>
                  <a:pt x="14201" y="15457"/>
                  <a:pt x="14301" y="15391"/>
                  <a:pt x="14370" y="15322"/>
                </a:cubicBezTo>
                <a:cubicBezTo>
                  <a:pt x="14783" y="14740"/>
                  <a:pt x="15455" y="14377"/>
                  <a:pt x="16177" y="14377"/>
                </a:cubicBezTo>
                <a:cubicBezTo>
                  <a:pt x="16383" y="14377"/>
                  <a:pt x="16516" y="14223"/>
                  <a:pt x="16516" y="14017"/>
                </a:cubicBezTo>
                <a:cubicBezTo>
                  <a:pt x="16481" y="13846"/>
                  <a:pt x="16306" y="13680"/>
                  <a:pt x="16132" y="1368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304165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533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291156" y="4287423"/>
            <a:ext cx="709547" cy="672348"/>
            <a:chOff x="7410825" y="2727325"/>
            <a:chExt cx="7237414" cy="6858001"/>
          </a:xfrm>
          <a:solidFill>
            <a:schemeClr val="tx2"/>
          </a:solidFill>
        </p:grpSpPr>
        <p:sp>
          <p:nvSpPr>
            <p:cNvPr id="85" name="任意多边形 84"/>
            <p:cNvSpPr/>
            <p:nvPr/>
          </p:nvSpPr>
          <p:spPr>
            <a:xfrm>
              <a:off x="7410825" y="3128963"/>
              <a:ext cx="2333625" cy="6456362"/>
            </a:xfrm>
            <a:custGeom>
              <a:avLst/>
              <a:gdLst>
                <a:gd name="connsiteX0" fmla="*/ 1045369 w 2333625"/>
                <a:gd name="connsiteY0" fmla="*/ 1287462 h 6456362"/>
                <a:gd name="connsiteX1" fmla="*/ 1260475 w 2333625"/>
                <a:gd name="connsiteY1" fmla="*/ 2108074 h 6456362"/>
                <a:gd name="connsiteX2" fmla="*/ 1377156 w 2333625"/>
                <a:gd name="connsiteY2" fmla="*/ 1538249 h 6456362"/>
                <a:gd name="connsiteX3" fmla="*/ 1262856 w 2333625"/>
                <a:gd name="connsiteY3" fmla="*/ 1424760 h 6456362"/>
                <a:gd name="connsiteX4" fmla="*/ 1391444 w 2333625"/>
                <a:gd name="connsiteY4" fmla="*/ 1296986 h 6456362"/>
                <a:gd name="connsiteX5" fmla="*/ 1458119 w 2333625"/>
                <a:gd name="connsiteY5" fmla="*/ 1296986 h 6456362"/>
                <a:gd name="connsiteX6" fmla="*/ 1524794 w 2333625"/>
                <a:gd name="connsiteY6" fmla="*/ 1296986 h 6456362"/>
                <a:gd name="connsiteX7" fmla="*/ 1652588 w 2333625"/>
                <a:gd name="connsiteY7" fmla="*/ 1424760 h 6456362"/>
                <a:gd name="connsiteX8" fmla="*/ 1539081 w 2333625"/>
                <a:gd name="connsiteY8" fmla="*/ 1538249 h 6456362"/>
                <a:gd name="connsiteX9" fmla="*/ 1655763 w 2333625"/>
                <a:gd name="connsiteY9" fmla="*/ 2108074 h 6456362"/>
                <a:gd name="connsiteX10" fmla="*/ 1871663 w 2333625"/>
                <a:gd name="connsiteY10" fmla="*/ 1287462 h 6456362"/>
                <a:gd name="connsiteX11" fmla="*/ 2153444 w 2333625"/>
                <a:gd name="connsiteY11" fmla="*/ 1348572 h 6456362"/>
                <a:gd name="connsiteX12" fmla="*/ 2170113 w 2333625"/>
                <a:gd name="connsiteY12" fmla="*/ 1354127 h 6456362"/>
                <a:gd name="connsiteX13" fmla="*/ 2186781 w 2333625"/>
                <a:gd name="connsiteY13" fmla="*/ 1358095 h 6456362"/>
                <a:gd name="connsiteX14" fmla="*/ 2175669 w 2333625"/>
                <a:gd name="connsiteY14" fmla="*/ 1393015 h 6456362"/>
                <a:gd name="connsiteX15" fmla="*/ 2166144 w 2333625"/>
                <a:gd name="connsiteY15" fmla="*/ 1429522 h 6456362"/>
                <a:gd name="connsiteX16" fmla="*/ 2156619 w 2333625"/>
                <a:gd name="connsiteY16" fmla="*/ 1466029 h 6456362"/>
                <a:gd name="connsiteX17" fmla="*/ 2150269 w 2333625"/>
                <a:gd name="connsiteY17" fmla="*/ 1501742 h 6456362"/>
                <a:gd name="connsiteX18" fmla="*/ 1829594 w 2333625"/>
                <a:gd name="connsiteY18" fmla="*/ 3485018 h 6456362"/>
                <a:gd name="connsiteX19" fmla="*/ 1826419 w 2333625"/>
                <a:gd name="connsiteY19" fmla="*/ 3508827 h 6456362"/>
                <a:gd name="connsiteX20" fmla="*/ 1824038 w 2333625"/>
                <a:gd name="connsiteY20" fmla="*/ 3533430 h 6456362"/>
                <a:gd name="connsiteX21" fmla="*/ 1824038 w 2333625"/>
                <a:gd name="connsiteY21" fmla="*/ 3557239 h 6456362"/>
                <a:gd name="connsiteX22" fmla="*/ 1824038 w 2333625"/>
                <a:gd name="connsiteY22" fmla="*/ 3581841 h 6456362"/>
                <a:gd name="connsiteX23" fmla="*/ 1824831 w 2333625"/>
                <a:gd name="connsiteY23" fmla="*/ 3604856 h 6456362"/>
                <a:gd name="connsiteX24" fmla="*/ 1827213 w 2333625"/>
                <a:gd name="connsiteY24" fmla="*/ 3628665 h 6456362"/>
                <a:gd name="connsiteX25" fmla="*/ 1830388 w 2333625"/>
                <a:gd name="connsiteY25" fmla="*/ 3651680 h 6456362"/>
                <a:gd name="connsiteX26" fmla="*/ 1835150 w 2333625"/>
                <a:gd name="connsiteY26" fmla="*/ 3674696 h 6456362"/>
                <a:gd name="connsiteX27" fmla="*/ 1840706 w 2333625"/>
                <a:gd name="connsiteY27" fmla="*/ 3696917 h 6456362"/>
                <a:gd name="connsiteX28" fmla="*/ 1846263 w 2333625"/>
                <a:gd name="connsiteY28" fmla="*/ 3719932 h 6456362"/>
                <a:gd name="connsiteX29" fmla="*/ 1853406 w 2333625"/>
                <a:gd name="connsiteY29" fmla="*/ 3742154 h 6456362"/>
                <a:gd name="connsiteX30" fmla="*/ 1862138 w 2333625"/>
                <a:gd name="connsiteY30" fmla="*/ 3762788 h 6456362"/>
                <a:gd name="connsiteX31" fmla="*/ 1871663 w 2333625"/>
                <a:gd name="connsiteY31" fmla="*/ 3783423 h 6456362"/>
                <a:gd name="connsiteX32" fmla="*/ 1881188 w 2333625"/>
                <a:gd name="connsiteY32" fmla="*/ 3804851 h 6456362"/>
                <a:gd name="connsiteX33" fmla="*/ 1893094 w 2333625"/>
                <a:gd name="connsiteY33" fmla="*/ 3825485 h 6456362"/>
                <a:gd name="connsiteX34" fmla="*/ 1904206 w 2333625"/>
                <a:gd name="connsiteY34" fmla="*/ 3845326 h 6456362"/>
                <a:gd name="connsiteX35" fmla="*/ 1917700 w 2333625"/>
                <a:gd name="connsiteY35" fmla="*/ 3863579 h 6456362"/>
                <a:gd name="connsiteX36" fmla="*/ 1931988 w 2333625"/>
                <a:gd name="connsiteY36" fmla="*/ 3882626 h 6456362"/>
                <a:gd name="connsiteX37" fmla="*/ 1946275 w 2333625"/>
                <a:gd name="connsiteY37" fmla="*/ 3900086 h 6456362"/>
                <a:gd name="connsiteX38" fmla="*/ 1961356 w 2333625"/>
                <a:gd name="connsiteY38" fmla="*/ 3917546 h 6456362"/>
                <a:gd name="connsiteX39" fmla="*/ 1976438 w 2333625"/>
                <a:gd name="connsiteY39" fmla="*/ 3934212 h 6456362"/>
                <a:gd name="connsiteX40" fmla="*/ 1994694 w 2333625"/>
                <a:gd name="connsiteY40" fmla="*/ 3949291 h 6456362"/>
                <a:gd name="connsiteX41" fmla="*/ 2012156 w 2333625"/>
                <a:gd name="connsiteY41" fmla="*/ 3965163 h 6456362"/>
                <a:gd name="connsiteX42" fmla="*/ 2030413 w 2333625"/>
                <a:gd name="connsiteY42" fmla="*/ 3979449 h 6456362"/>
                <a:gd name="connsiteX43" fmla="*/ 2049463 w 2333625"/>
                <a:gd name="connsiteY43" fmla="*/ 3992147 h 6456362"/>
                <a:gd name="connsiteX44" fmla="*/ 2069306 w 2333625"/>
                <a:gd name="connsiteY44" fmla="*/ 4005638 h 6456362"/>
                <a:gd name="connsiteX45" fmla="*/ 2089944 w 2333625"/>
                <a:gd name="connsiteY45" fmla="*/ 4017543 h 6456362"/>
                <a:gd name="connsiteX46" fmla="*/ 2110581 w 2333625"/>
                <a:gd name="connsiteY46" fmla="*/ 4028654 h 6456362"/>
                <a:gd name="connsiteX47" fmla="*/ 2132013 w 2333625"/>
                <a:gd name="connsiteY47" fmla="*/ 4038177 h 6456362"/>
                <a:gd name="connsiteX48" fmla="*/ 2155031 w 2333625"/>
                <a:gd name="connsiteY48" fmla="*/ 4047701 h 6456362"/>
                <a:gd name="connsiteX49" fmla="*/ 2178050 w 2333625"/>
                <a:gd name="connsiteY49" fmla="*/ 4056431 h 6456362"/>
                <a:gd name="connsiteX50" fmla="*/ 2201069 w 2333625"/>
                <a:gd name="connsiteY50" fmla="*/ 4062780 h 6456362"/>
                <a:gd name="connsiteX51" fmla="*/ 2201863 w 2333625"/>
                <a:gd name="connsiteY51" fmla="*/ 4062780 h 6456362"/>
                <a:gd name="connsiteX52" fmla="*/ 2332831 w 2333625"/>
                <a:gd name="connsiteY52" fmla="*/ 6119070 h 6456362"/>
                <a:gd name="connsiteX53" fmla="*/ 2333625 w 2333625"/>
                <a:gd name="connsiteY53" fmla="*/ 6136530 h 6456362"/>
                <a:gd name="connsiteX54" fmla="*/ 2332831 w 2333625"/>
                <a:gd name="connsiteY54" fmla="*/ 6153196 h 6456362"/>
                <a:gd name="connsiteX55" fmla="*/ 2332038 w 2333625"/>
                <a:gd name="connsiteY55" fmla="*/ 6169862 h 6456362"/>
                <a:gd name="connsiteX56" fmla="*/ 2330450 w 2333625"/>
                <a:gd name="connsiteY56" fmla="*/ 6185735 h 6456362"/>
                <a:gd name="connsiteX57" fmla="*/ 2327275 w 2333625"/>
                <a:gd name="connsiteY57" fmla="*/ 6202401 h 6456362"/>
                <a:gd name="connsiteX58" fmla="*/ 2324100 w 2333625"/>
                <a:gd name="connsiteY58" fmla="*/ 6218273 h 6456362"/>
                <a:gd name="connsiteX59" fmla="*/ 2319338 w 2333625"/>
                <a:gd name="connsiteY59" fmla="*/ 6234146 h 6456362"/>
                <a:gd name="connsiteX60" fmla="*/ 2313781 w 2333625"/>
                <a:gd name="connsiteY60" fmla="*/ 6248431 h 6456362"/>
                <a:gd name="connsiteX61" fmla="*/ 2308225 w 2333625"/>
                <a:gd name="connsiteY61" fmla="*/ 6264304 h 6456362"/>
                <a:gd name="connsiteX62" fmla="*/ 2301875 w 2333625"/>
                <a:gd name="connsiteY62" fmla="*/ 6278589 h 6456362"/>
                <a:gd name="connsiteX63" fmla="*/ 2293938 w 2333625"/>
                <a:gd name="connsiteY63" fmla="*/ 6292875 h 6456362"/>
                <a:gd name="connsiteX64" fmla="*/ 2286794 w 2333625"/>
                <a:gd name="connsiteY64" fmla="*/ 6305573 h 6456362"/>
                <a:gd name="connsiteX65" fmla="*/ 2278063 w 2333625"/>
                <a:gd name="connsiteY65" fmla="*/ 6319065 h 6456362"/>
                <a:gd name="connsiteX66" fmla="*/ 2267744 w 2333625"/>
                <a:gd name="connsiteY66" fmla="*/ 6332556 h 6456362"/>
                <a:gd name="connsiteX67" fmla="*/ 2258219 w 2333625"/>
                <a:gd name="connsiteY67" fmla="*/ 6344461 h 6456362"/>
                <a:gd name="connsiteX68" fmla="*/ 2247900 w 2333625"/>
                <a:gd name="connsiteY68" fmla="*/ 6356365 h 6456362"/>
                <a:gd name="connsiteX69" fmla="*/ 2237581 w 2333625"/>
                <a:gd name="connsiteY69" fmla="*/ 6367475 h 6456362"/>
                <a:gd name="connsiteX70" fmla="*/ 2224881 w 2333625"/>
                <a:gd name="connsiteY70" fmla="*/ 6378587 h 6456362"/>
                <a:gd name="connsiteX71" fmla="*/ 2212975 w 2333625"/>
                <a:gd name="connsiteY71" fmla="*/ 6388110 h 6456362"/>
                <a:gd name="connsiteX72" fmla="*/ 2199481 w 2333625"/>
                <a:gd name="connsiteY72" fmla="*/ 6398427 h 6456362"/>
                <a:gd name="connsiteX73" fmla="*/ 2186781 w 2333625"/>
                <a:gd name="connsiteY73" fmla="*/ 6407157 h 6456362"/>
                <a:gd name="connsiteX74" fmla="*/ 2173288 w 2333625"/>
                <a:gd name="connsiteY74" fmla="*/ 6414299 h 6456362"/>
                <a:gd name="connsiteX75" fmla="*/ 2159000 w 2333625"/>
                <a:gd name="connsiteY75" fmla="*/ 6422236 h 6456362"/>
                <a:gd name="connsiteX76" fmla="*/ 2144713 w 2333625"/>
                <a:gd name="connsiteY76" fmla="*/ 6428585 h 6456362"/>
                <a:gd name="connsiteX77" fmla="*/ 2130425 w 2333625"/>
                <a:gd name="connsiteY77" fmla="*/ 6435727 h 6456362"/>
                <a:gd name="connsiteX78" fmla="*/ 2115344 w 2333625"/>
                <a:gd name="connsiteY78" fmla="*/ 6441283 h 6456362"/>
                <a:gd name="connsiteX79" fmla="*/ 2099469 w 2333625"/>
                <a:gd name="connsiteY79" fmla="*/ 6445251 h 6456362"/>
                <a:gd name="connsiteX80" fmla="*/ 2083594 w 2333625"/>
                <a:gd name="connsiteY80" fmla="*/ 6450013 h 6456362"/>
                <a:gd name="connsiteX81" fmla="*/ 2066925 w 2333625"/>
                <a:gd name="connsiteY81" fmla="*/ 6451600 h 6456362"/>
                <a:gd name="connsiteX82" fmla="*/ 2050256 w 2333625"/>
                <a:gd name="connsiteY82" fmla="*/ 6453981 h 6456362"/>
                <a:gd name="connsiteX83" fmla="*/ 2033588 w 2333625"/>
                <a:gd name="connsiteY83" fmla="*/ 6455569 h 6456362"/>
                <a:gd name="connsiteX84" fmla="*/ 2017713 w 2333625"/>
                <a:gd name="connsiteY84" fmla="*/ 6456362 h 6456362"/>
                <a:gd name="connsiteX85" fmla="*/ 2001838 w 2333625"/>
                <a:gd name="connsiteY85" fmla="*/ 6456362 h 6456362"/>
                <a:gd name="connsiteX86" fmla="*/ 1986756 w 2333625"/>
                <a:gd name="connsiteY86" fmla="*/ 6455569 h 6456362"/>
                <a:gd name="connsiteX87" fmla="*/ 1972469 w 2333625"/>
                <a:gd name="connsiteY87" fmla="*/ 6453187 h 6456362"/>
                <a:gd name="connsiteX88" fmla="*/ 1957388 w 2333625"/>
                <a:gd name="connsiteY88" fmla="*/ 6450807 h 6456362"/>
                <a:gd name="connsiteX89" fmla="*/ 1943100 w 2333625"/>
                <a:gd name="connsiteY89" fmla="*/ 6447632 h 6456362"/>
                <a:gd name="connsiteX90" fmla="*/ 1929606 w 2333625"/>
                <a:gd name="connsiteY90" fmla="*/ 6444457 h 6456362"/>
                <a:gd name="connsiteX91" fmla="*/ 1915319 w 2333625"/>
                <a:gd name="connsiteY91" fmla="*/ 6439696 h 6456362"/>
                <a:gd name="connsiteX92" fmla="*/ 1901825 w 2333625"/>
                <a:gd name="connsiteY92" fmla="*/ 6434141 h 6456362"/>
                <a:gd name="connsiteX93" fmla="*/ 1875631 w 2333625"/>
                <a:gd name="connsiteY93" fmla="*/ 6423029 h 6456362"/>
                <a:gd name="connsiteX94" fmla="*/ 1850231 w 2333625"/>
                <a:gd name="connsiteY94" fmla="*/ 6408745 h 6456362"/>
                <a:gd name="connsiteX95" fmla="*/ 1827213 w 2333625"/>
                <a:gd name="connsiteY95" fmla="*/ 6392871 h 6456362"/>
                <a:gd name="connsiteX96" fmla="*/ 1804988 w 2333625"/>
                <a:gd name="connsiteY96" fmla="*/ 6375412 h 6456362"/>
                <a:gd name="connsiteX97" fmla="*/ 1784350 w 2333625"/>
                <a:gd name="connsiteY97" fmla="*/ 6355571 h 6456362"/>
                <a:gd name="connsiteX98" fmla="*/ 1766094 w 2333625"/>
                <a:gd name="connsiteY98" fmla="*/ 6333349 h 6456362"/>
                <a:gd name="connsiteX99" fmla="*/ 1749425 w 2333625"/>
                <a:gd name="connsiteY99" fmla="*/ 6309541 h 6456362"/>
                <a:gd name="connsiteX100" fmla="*/ 1735138 w 2333625"/>
                <a:gd name="connsiteY100" fmla="*/ 6284939 h 6456362"/>
                <a:gd name="connsiteX101" fmla="*/ 1729581 w 2333625"/>
                <a:gd name="connsiteY101" fmla="*/ 6271447 h 6456362"/>
                <a:gd name="connsiteX102" fmla="*/ 1723231 w 2333625"/>
                <a:gd name="connsiteY102" fmla="*/ 6258749 h 6456362"/>
                <a:gd name="connsiteX103" fmla="*/ 1718469 w 2333625"/>
                <a:gd name="connsiteY103" fmla="*/ 6244463 h 6456362"/>
                <a:gd name="connsiteX104" fmla="*/ 1714500 w 2333625"/>
                <a:gd name="connsiteY104" fmla="*/ 6230971 h 6456362"/>
                <a:gd name="connsiteX105" fmla="*/ 1709738 w 2333625"/>
                <a:gd name="connsiteY105" fmla="*/ 6216687 h 6456362"/>
                <a:gd name="connsiteX106" fmla="*/ 1706563 w 2333625"/>
                <a:gd name="connsiteY106" fmla="*/ 6202401 h 6456362"/>
                <a:gd name="connsiteX107" fmla="*/ 1704181 w 2333625"/>
                <a:gd name="connsiteY107" fmla="*/ 6187322 h 6456362"/>
                <a:gd name="connsiteX108" fmla="*/ 1701800 w 2333625"/>
                <a:gd name="connsiteY108" fmla="*/ 6171449 h 6456362"/>
                <a:gd name="connsiteX109" fmla="*/ 1458119 w 2333625"/>
                <a:gd name="connsiteY109" fmla="*/ 3814374 h 6456362"/>
                <a:gd name="connsiteX110" fmla="*/ 1212850 w 2333625"/>
                <a:gd name="connsiteY110" fmla="*/ 6171449 h 6456362"/>
                <a:gd name="connsiteX111" fmla="*/ 1212056 w 2333625"/>
                <a:gd name="connsiteY111" fmla="*/ 6187322 h 6456362"/>
                <a:gd name="connsiteX112" fmla="*/ 1208881 w 2333625"/>
                <a:gd name="connsiteY112" fmla="*/ 6202401 h 6456362"/>
                <a:gd name="connsiteX113" fmla="*/ 1205706 w 2333625"/>
                <a:gd name="connsiteY113" fmla="*/ 6216687 h 6456362"/>
                <a:gd name="connsiteX114" fmla="*/ 1201738 w 2333625"/>
                <a:gd name="connsiteY114" fmla="*/ 6230971 h 6456362"/>
                <a:gd name="connsiteX115" fmla="*/ 1197769 w 2333625"/>
                <a:gd name="connsiteY115" fmla="*/ 6244463 h 6456362"/>
                <a:gd name="connsiteX116" fmla="*/ 1192213 w 2333625"/>
                <a:gd name="connsiteY116" fmla="*/ 6258749 h 6456362"/>
                <a:gd name="connsiteX117" fmla="*/ 1186656 w 2333625"/>
                <a:gd name="connsiteY117" fmla="*/ 6271447 h 6456362"/>
                <a:gd name="connsiteX118" fmla="*/ 1180306 w 2333625"/>
                <a:gd name="connsiteY118" fmla="*/ 6284939 h 6456362"/>
                <a:gd name="connsiteX119" fmla="*/ 1166019 w 2333625"/>
                <a:gd name="connsiteY119" fmla="*/ 6309541 h 6456362"/>
                <a:gd name="connsiteX120" fmla="*/ 1149350 w 2333625"/>
                <a:gd name="connsiteY120" fmla="*/ 6333349 h 6456362"/>
                <a:gd name="connsiteX121" fmla="*/ 1130300 w 2333625"/>
                <a:gd name="connsiteY121" fmla="*/ 6355571 h 6456362"/>
                <a:gd name="connsiteX122" fmla="*/ 1111250 w 2333625"/>
                <a:gd name="connsiteY122" fmla="*/ 6375412 h 6456362"/>
                <a:gd name="connsiteX123" fmla="*/ 1089025 w 2333625"/>
                <a:gd name="connsiteY123" fmla="*/ 6392871 h 6456362"/>
                <a:gd name="connsiteX124" fmla="*/ 1064419 w 2333625"/>
                <a:gd name="connsiteY124" fmla="*/ 6408745 h 6456362"/>
                <a:gd name="connsiteX125" fmla="*/ 1040606 w 2333625"/>
                <a:gd name="connsiteY125" fmla="*/ 6423029 h 6456362"/>
                <a:gd name="connsiteX126" fmla="*/ 1014413 w 2333625"/>
                <a:gd name="connsiteY126" fmla="*/ 6434141 h 6456362"/>
                <a:gd name="connsiteX127" fmla="*/ 1000125 w 2333625"/>
                <a:gd name="connsiteY127" fmla="*/ 6439696 h 6456362"/>
                <a:gd name="connsiteX128" fmla="*/ 986631 w 2333625"/>
                <a:gd name="connsiteY128" fmla="*/ 6444457 h 6456362"/>
                <a:gd name="connsiteX129" fmla="*/ 972344 w 2333625"/>
                <a:gd name="connsiteY129" fmla="*/ 6447632 h 6456362"/>
                <a:gd name="connsiteX130" fmla="*/ 958056 w 2333625"/>
                <a:gd name="connsiteY130" fmla="*/ 6450807 h 6456362"/>
                <a:gd name="connsiteX131" fmla="*/ 943769 w 2333625"/>
                <a:gd name="connsiteY131" fmla="*/ 6453187 h 6456362"/>
                <a:gd name="connsiteX132" fmla="*/ 928688 w 2333625"/>
                <a:gd name="connsiteY132" fmla="*/ 6455569 h 6456362"/>
                <a:gd name="connsiteX133" fmla="*/ 914400 w 2333625"/>
                <a:gd name="connsiteY133" fmla="*/ 6456362 h 6456362"/>
                <a:gd name="connsiteX134" fmla="*/ 898525 w 2333625"/>
                <a:gd name="connsiteY134" fmla="*/ 6456362 h 6456362"/>
                <a:gd name="connsiteX135" fmla="*/ 881063 w 2333625"/>
                <a:gd name="connsiteY135" fmla="*/ 6455569 h 6456362"/>
                <a:gd name="connsiteX136" fmla="*/ 864394 w 2333625"/>
                <a:gd name="connsiteY136" fmla="*/ 6453981 h 6456362"/>
                <a:gd name="connsiteX137" fmla="*/ 848519 w 2333625"/>
                <a:gd name="connsiteY137" fmla="*/ 6451600 h 6456362"/>
                <a:gd name="connsiteX138" fmla="*/ 831850 w 2333625"/>
                <a:gd name="connsiteY138" fmla="*/ 6450013 h 6456362"/>
                <a:gd name="connsiteX139" fmla="*/ 816769 w 2333625"/>
                <a:gd name="connsiteY139" fmla="*/ 6445251 h 6456362"/>
                <a:gd name="connsiteX140" fmla="*/ 800894 w 2333625"/>
                <a:gd name="connsiteY140" fmla="*/ 6441283 h 6456362"/>
                <a:gd name="connsiteX141" fmla="*/ 785813 w 2333625"/>
                <a:gd name="connsiteY141" fmla="*/ 6435727 h 6456362"/>
                <a:gd name="connsiteX142" fmla="*/ 769938 w 2333625"/>
                <a:gd name="connsiteY142" fmla="*/ 6428585 h 6456362"/>
                <a:gd name="connsiteX143" fmla="*/ 755650 w 2333625"/>
                <a:gd name="connsiteY143" fmla="*/ 6422236 h 6456362"/>
                <a:gd name="connsiteX144" fmla="*/ 741363 w 2333625"/>
                <a:gd name="connsiteY144" fmla="*/ 6414299 h 6456362"/>
                <a:gd name="connsiteX145" fmla="*/ 728663 w 2333625"/>
                <a:gd name="connsiteY145" fmla="*/ 6407157 h 6456362"/>
                <a:gd name="connsiteX146" fmla="*/ 715169 w 2333625"/>
                <a:gd name="connsiteY146" fmla="*/ 6398427 h 6456362"/>
                <a:gd name="connsiteX147" fmla="*/ 702469 w 2333625"/>
                <a:gd name="connsiteY147" fmla="*/ 6388110 h 6456362"/>
                <a:gd name="connsiteX148" fmla="*/ 689769 w 2333625"/>
                <a:gd name="connsiteY148" fmla="*/ 6378587 h 6456362"/>
                <a:gd name="connsiteX149" fmla="*/ 679450 w 2333625"/>
                <a:gd name="connsiteY149" fmla="*/ 6367475 h 6456362"/>
                <a:gd name="connsiteX150" fmla="*/ 668338 w 2333625"/>
                <a:gd name="connsiteY150" fmla="*/ 6356365 h 6456362"/>
                <a:gd name="connsiteX151" fmla="*/ 657225 w 2333625"/>
                <a:gd name="connsiteY151" fmla="*/ 6344461 h 6456362"/>
                <a:gd name="connsiteX152" fmla="*/ 646906 w 2333625"/>
                <a:gd name="connsiteY152" fmla="*/ 6332556 h 6456362"/>
                <a:gd name="connsiteX153" fmla="*/ 638175 w 2333625"/>
                <a:gd name="connsiteY153" fmla="*/ 6319065 h 6456362"/>
                <a:gd name="connsiteX154" fmla="*/ 629444 w 2333625"/>
                <a:gd name="connsiteY154" fmla="*/ 6305573 h 6456362"/>
                <a:gd name="connsiteX155" fmla="*/ 622300 w 2333625"/>
                <a:gd name="connsiteY155" fmla="*/ 6292875 h 6456362"/>
                <a:gd name="connsiteX156" fmla="*/ 614363 w 2333625"/>
                <a:gd name="connsiteY156" fmla="*/ 6278589 h 6456362"/>
                <a:gd name="connsiteX157" fmla="*/ 608012 w 2333625"/>
                <a:gd name="connsiteY157" fmla="*/ 6264304 h 6456362"/>
                <a:gd name="connsiteX158" fmla="*/ 600869 w 2333625"/>
                <a:gd name="connsiteY158" fmla="*/ 6248431 h 6456362"/>
                <a:gd name="connsiteX159" fmla="*/ 596900 w 2333625"/>
                <a:gd name="connsiteY159" fmla="*/ 6234146 h 6456362"/>
                <a:gd name="connsiteX160" fmla="*/ 592137 w 2333625"/>
                <a:gd name="connsiteY160" fmla="*/ 6218273 h 6456362"/>
                <a:gd name="connsiteX161" fmla="*/ 588169 w 2333625"/>
                <a:gd name="connsiteY161" fmla="*/ 6202401 h 6456362"/>
                <a:gd name="connsiteX162" fmla="*/ 585788 w 2333625"/>
                <a:gd name="connsiteY162" fmla="*/ 6185735 h 6456362"/>
                <a:gd name="connsiteX163" fmla="*/ 583406 w 2333625"/>
                <a:gd name="connsiteY163" fmla="*/ 6169862 h 6456362"/>
                <a:gd name="connsiteX164" fmla="*/ 582613 w 2333625"/>
                <a:gd name="connsiteY164" fmla="*/ 6153196 h 6456362"/>
                <a:gd name="connsiteX165" fmla="*/ 582613 w 2333625"/>
                <a:gd name="connsiteY165" fmla="*/ 6136530 h 6456362"/>
                <a:gd name="connsiteX166" fmla="*/ 582613 w 2333625"/>
                <a:gd name="connsiteY166" fmla="*/ 6119070 h 6456362"/>
                <a:gd name="connsiteX167" fmla="*/ 746125 w 2333625"/>
                <a:gd name="connsiteY167" fmla="*/ 3549302 h 6456362"/>
                <a:gd name="connsiteX168" fmla="*/ 749300 w 2333625"/>
                <a:gd name="connsiteY168" fmla="*/ 3496129 h 6456362"/>
                <a:gd name="connsiteX169" fmla="*/ 750888 w 2333625"/>
                <a:gd name="connsiteY169" fmla="*/ 3440575 h 6456362"/>
                <a:gd name="connsiteX170" fmla="*/ 750888 w 2333625"/>
                <a:gd name="connsiteY170" fmla="*/ 3387402 h 6456362"/>
                <a:gd name="connsiteX171" fmla="*/ 749300 w 2333625"/>
                <a:gd name="connsiteY171" fmla="*/ 3331848 h 6456362"/>
                <a:gd name="connsiteX172" fmla="*/ 723900 w 2333625"/>
                <a:gd name="connsiteY172" fmla="*/ 2545363 h 6456362"/>
                <a:gd name="connsiteX173" fmla="*/ 500063 w 2333625"/>
                <a:gd name="connsiteY173" fmla="*/ 3781835 h 6456362"/>
                <a:gd name="connsiteX174" fmla="*/ 496888 w 2333625"/>
                <a:gd name="connsiteY174" fmla="*/ 3794533 h 6456362"/>
                <a:gd name="connsiteX175" fmla="*/ 493713 w 2333625"/>
                <a:gd name="connsiteY175" fmla="*/ 3808025 h 6456362"/>
                <a:gd name="connsiteX176" fmla="*/ 488950 w 2333625"/>
                <a:gd name="connsiteY176" fmla="*/ 3820723 h 6456362"/>
                <a:gd name="connsiteX177" fmla="*/ 484188 w 2333625"/>
                <a:gd name="connsiteY177" fmla="*/ 3833421 h 6456362"/>
                <a:gd name="connsiteX178" fmla="*/ 479425 w 2333625"/>
                <a:gd name="connsiteY178" fmla="*/ 3845326 h 6456362"/>
                <a:gd name="connsiteX179" fmla="*/ 473869 w 2333625"/>
                <a:gd name="connsiteY179" fmla="*/ 3857230 h 6456362"/>
                <a:gd name="connsiteX180" fmla="*/ 466725 w 2333625"/>
                <a:gd name="connsiteY180" fmla="*/ 3868341 h 6456362"/>
                <a:gd name="connsiteX181" fmla="*/ 459581 w 2333625"/>
                <a:gd name="connsiteY181" fmla="*/ 3879452 h 6456362"/>
                <a:gd name="connsiteX182" fmla="*/ 451644 w 2333625"/>
                <a:gd name="connsiteY182" fmla="*/ 3888975 h 6456362"/>
                <a:gd name="connsiteX183" fmla="*/ 443706 w 2333625"/>
                <a:gd name="connsiteY183" fmla="*/ 3900086 h 6456362"/>
                <a:gd name="connsiteX184" fmla="*/ 426244 w 2333625"/>
                <a:gd name="connsiteY184" fmla="*/ 3917546 h 6456362"/>
                <a:gd name="connsiteX185" fmla="*/ 406400 w 2333625"/>
                <a:gd name="connsiteY185" fmla="*/ 3935006 h 6456362"/>
                <a:gd name="connsiteX186" fmla="*/ 385763 w 2333625"/>
                <a:gd name="connsiteY186" fmla="*/ 3949291 h 6456362"/>
                <a:gd name="connsiteX187" fmla="*/ 363538 w 2333625"/>
                <a:gd name="connsiteY187" fmla="*/ 3961989 h 6456362"/>
                <a:gd name="connsiteX188" fmla="*/ 340519 w 2333625"/>
                <a:gd name="connsiteY188" fmla="*/ 3972306 h 6456362"/>
                <a:gd name="connsiteX189" fmla="*/ 315119 w 2333625"/>
                <a:gd name="connsiteY189" fmla="*/ 3980242 h 6456362"/>
                <a:gd name="connsiteX190" fmla="*/ 303213 w 2333625"/>
                <a:gd name="connsiteY190" fmla="*/ 3982623 h 6456362"/>
                <a:gd name="connsiteX191" fmla="*/ 289719 w 2333625"/>
                <a:gd name="connsiteY191" fmla="*/ 3985004 h 6456362"/>
                <a:gd name="connsiteX192" fmla="*/ 277812 w 2333625"/>
                <a:gd name="connsiteY192" fmla="*/ 3986591 h 6456362"/>
                <a:gd name="connsiteX193" fmla="*/ 265112 w 2333625"/>
                <a:gd name="connsiteY193" fmla="*/ 3988179 h 6456362"/>
                <a:gd name="connsiteX194" fmla="*/ 251619 w 2333625"/>
                <a:gd name="connsiteY194" fmla="*/ 3988179 h 6456362"/>
                <a:gd name="connsiteX195" fmla="*/ 238125 w 2333625"/>
                <a:gd name="connsiteY195" fmla="*/ 3988179 h 6456362"/>
                <a:gd name="connsiteX196" fmla="*/ 225425 w 2333625"/>
                <a:gd name="connsiteY196" fmla="*/ 3986591 h 6456362"/>
                <a:gd name="connsiteX197" fmla="*/ 211931 w 2333625"/>
                <a:gd name="connsiteY197" fmla="*/ 3985004 h 6456362"/>
                <a:gd name="connsiteX198" fmla="*/ 197644 w 2333625"/>
                <a:gd name="connsiteY198" fmla="*/ 3982623 h 6456362"/>
                <a:gd name="connsiteX199" fmla="*/ 184944 w 2333625"/>
                <a:gd name="connsiteY199" fmla="*/ 3979449 h 6456362"/>
                <a:gd name="connsiteX200" fmla="*/ 162719 w 2333625"/>
                <a:gd name="connsiteY200" fmla="*/ 3971512 h 6456362"/>
                <a:gd name="connsiteX201" fmla="*/ 140494 w 2333625"/>
                <a:gd name="connsiteY201" fmla="*/ 3961989 h 6456362"/>
                <a:gd name="connsiteX202" fmla="*/ 120650 w 2333625"/>
                <a:gd name="connsiteY202" fmla="*/ 3950878 h 6456362"/>
                <a:gd name="connsiteX203" fmla="*/ 100806 w 2333625"/>
                <a:gd name="connsiteY203" fmla="*/ 3938180 h 6456362"/>
                <a:gd name="connsiteX204" fmla="*/ 83344 w 2333625"/>
                <a:gd name="connsiteY204" fmla="*/ 3923101 h 6456362"/>
                <a:gd name="connsiteX205" fmla="*/ 68262 w 2333625"/>
                <a:gd name="connsiteY205" fmla="*/ 3908022 h 6456362"/>
                <a:gd name="connsiteX206" fmla="*/ 52387 w 2333625"/>
                <a:gd name="connsiteY206" fmla="*/ 3890562 h 6456362"/>
                <a:gd name="connsiteX207" fmla="*/ 39687 w 2333625"/>
                <a:gd name="connsiteY207" fmla="*/ 3872309 h 6456362"/>
                <a:gd name="connsiteX208" fmla="*/ 28575 w 2333625"/>
                <a:gd name="connsiteY208" fmla="*/ 3853262 h 6456362"/>
                <a:gd name="connsiteX209" fmla="*/ 19050 w 2333625"/>
                <a:gd name="connsiteY209" fmla="*/ 3831834 h 6456362"/>
                <a:gd name="connsiteX210" fmla="*/ 11112 w 2333625"/>
                <a:gd name="connsiteY210" fmla="*/ 3811200 h 6456362"/>
                <a:gd name="connsiteX211" fmla="*/ 5556 w 2333625"/>
                <a:gd name="connsiteY211" fmla="*/ 3788978 h 6456362"/>
                <a:gd name="connsiteX212" fmla="*/ 2381 w 2333625"/>
                <a:gd name="connsiteY212" fmla="*/ 3765963 h 6456362"/>
                <a:gd name="connsiteX213" fmla="*/ 0 w 2333625"/>
                <a:gd name="connsiteY213" fmla="*/ 3742948 h 6456362"/>
                <a:gd name="connsiteX214" fmla="*/ 794 w 2333625"/>
                <a:gd name="connsiteY214" fmla="*/ 3719932 h 6456362"/>
                <a:gd name="connsiteX215" fmla="*/ 3175 w 2333625"/>
                <a:gd name="connsiteY215" fmla="*/ 3696123 h 6456362"/>
                <a:gd name="connsiteX216" fmla="*/ 304006 w 2333625"/>
                <a:gd name="connsiteY216" fmla="*/ 1830304 h 6456362"/>
                <a:gd name="connsiteX217" fmla="*/ 308769 w 2333625"/>
                <a:gd name="connsiteY217" fmla="*/ 1807289 h 6456362"/>
                <a:gd name="connsiteX218" fmla="*/ 313531 w 2333625"/>
                <a:gd name="connsiteY218" fmla="*/ 1785861 h 6456362"/>
                <a:gd name="connsiteX219" fmla="*/ 318294 w 2333625"/>
                <a:gd name="connsiteY219" fmla="*/ 1764433 h 6456362"/>
                <a:gd name="connsiteX220" fmla="*/ 325437 w 2333625"/>
                <a:gd name="connsiteY220" fmla="*/ 1743005 h 6456362"/>
                <a:gd name="connsiteX221" fmla="*/ 332581 w 2333625"/>
                <a:gd name="connsiteY221" fmla="*/ 1721577 h 6456362"/>
                <a:gd name="connsiteX222" fmla="*/ 340519 w 2333625"/>
                <a:gd name="connsiteY222" fmla="*/ 1700942 h 6456362"/>
                <a:gd name="connsiteX223" fmla="*/ 349250 w 2333625"/>
                <a:gd name="connsiteY223" fmla="*/ 1681102 h 6456362"/>
                <a:gd name="connsiteX224" fmla="*/ 359569 w 2333625"/>
                <a:gd name="connsiteY224" fmla="*/ 1661261 h 6456362"/>
                <a:gd name="connsiteX225" fmla="*/ 369094 w 2333625"/>
                <a:gd name="connsiteY225" fmla="*/ 1641420 h 6456362"/>
                <a:gd name="connsiteX226" fmla="*/ 380206 w 2333625"/>
                <a:gd name="connsiteY226" fmla="*/ 1623167 h 6456362"/>
                <a:gd name="connsiteX227" fmla="*/ 391319 w 2333625"/>
                <a:gd name="connsiteY227" fmla="*/ 1604120 h 6456362"/>
                <a:gd name="connsiteX228" fmla="*/ 403225 w 2333625"/>
                <a:gd name="connsiteY228" fmla="*/ 1585866 h 6456362"/>
                <a:gd name="connsiteX229" fmla="*/ 416719 w 2333625"/>
                <a:gd name="connsiteY229" fmla="*/ 1567613 h 6456362"/>
                <a:gd name="connsiteX230" fmla="*/ 429419 w 2333625"/>
                <a:gd name="connsiteY230" fmla="*/ 1551740 h 6456362"/>
                <a:gd name="connsiteX231" fmla="*/ 443706 w 2333625"/>
                <a:gd name="connsiteY231" fmla="*/ 1535074 h 6456362"/>
                <a:gd name="connsiteX232" fmla="*/ 459581 w 2333625"/>
                <a:gd name="connsiteY232" fmla="*/ 1518408 h 6456362"/>
                <a:gd name="connsiteX233" fmla="*/ 474663 w 2333625"/>
                <a:gd name="connsiteY233" fmla="*/ 1503329 h 6456362"/>
                <a:gd name="connsiteX234" fmla="*/ 489744 w 2333625"/>
                <a:gd name="connsiteY234" fmla="*/ 1487457 h 6456362"/>
                <a:gd name="connsiteX235" fmla="*/ 506413 w 2333625"/>
                <a:gd name="connsiteY235" fmla="*/ 1473171 h 6456362"/>
                <a:gd name="connsiteX236" fmla="*/ 523081 w 2333625"/>
                <a:gd name="connsiteY236" fmla="*/ 1460473 h 6456362"/>
                <a:gd name="connsiteX237" fmla="*/ 540544 w 2333625"/>
                <a:gd name="connsiteY237" fmla="*/ 1446981 h 6456362"/>
                <a:gd name="connsiteX238" fmla="*/ 558006 w 2333625"/>
                <a:gd name="connsiteY238" fmla="*/ 1435077 h 6456362"/>
                <a:gd name="connsiteX239" fmla="*/ 577056 w 2333625"/>
                <a:gd name="connsiteY239" fmla="*/ 1423173 h 6456362"/>
                <a:gd name="connsiteX240" fmla="*/ 595313 w 2333625"/>
                <a:gd name="connsiteY240" fmla="*/ 1412062 h 6456362"/>
                <a:gd name="connsiteX241" fmla="*/ 615156 w 2333625"/>
                <a:gd name="connsiteY241" fmla="*/ 1400951 h 6456362"/>
                <a:gd name="connsiteX242" fmla="*/ 635000 w 2333625"/>
                <a:gd name="connsiteY242" fmla="*/ 1391428 h 6456362"/>
                <a:gd name="connsiteX243" fmla="*/ 654844 w 2333625"/>
                <a:gd name="connsiteY243" fmla="*/ 1382698 h 6456362"/>
                <a:gd name="connsiteX244" fmla="*/ 675481 w 2333625"/>
                <a:gd name="connsiteY244" fmla="*/ 1373174 h 6456362"/>
                <a:gd name="connsiteX245" fmla="*/ 696913 w 2333625"/>
                <a:gd name="connsiteY245" fmla="*/ 1366825 h 6456362"/>
                <a:gd name="connsiteX246" fmla="*/ 718344 w 2333625"/>
                <a:gd name="connsiteY246" fmla="*/ 1358889 h 6456362"/>
                <a:gd name="connsiteX247" fmla="*/ 740569 w 2333625"/>
                <a:gd name="connsiteY247" fmla="*/ 1354127 h 6456362"/>
                <a:gd name="connsiteX248" fmla="*/ 762794 w 2333625"/>
                <a:gd name="connsiteY248" fmla="*/ 1348572 h 6456362"/>
                <a:gd name="connsiteX249" fmla="*/ 1457276 w 2333625"/>
                <a:gd name="connsiteY249" fmla="*/ 0 h 6456362"/>
                <a:gd name="connsiteX250" fmla="*/ 2022476 w 2333625"/>
                <a:gd name="connsiteY250" fmla="*/ 565200 h 6456362"/>
                <a:gd name="connsiteX251" fmla="*/ 1457276 w 2333625"/>
                <a:gd name="connsiteY251" fmla="*/ 1130400 h 6456362"/>
                <a:gd name="connsiteX252" fmla="*/ 892076 w 2333625"/>
                <a:gd name="connsiteY252" fmla="*/ 565200 h 6456362"/>
                <a:gd name="connsiteX253" fmla="*/ 1457276 w 2333625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3625" h="6456362">
                  <a:moveTo>
                    <a:pt x="1045369" y="1287462"/>
                  </a:moveTo>
                  <a:lnTo>
                    <a:pt x="1260475" y="2108074"/>
                  </a:lnTo>
                  <a:lnTo>
                    <a:pt x="1377156" y="1538249"/>
                  </a:lnTo>
                  <a:lnTo>
                    <a:pt x="1262856" y="1424760"/>
                  </a:lnTo>
                  <a:lnTo>
                    <a:pt x="1391444" y="1296986"/>
                  </a:lnTo>
                  <a:lnTo>
                    <a:pt x="1458119" y="1296986"/>
                  </a:lnTo>
                  <a:lnTo>
                    <a:pt x="1524794" y="1296986"/>
                  </a:lnTo>
                  <a:lnTo>
                    <a:pt x="1652588" y="1424760"/>
                  </a:lnTo>
                  <a:lnTo>
                    <a:pt x="1539081" y="1538249"/>
                  </a:lnTo>
                  <a:lnTo>
                    <a:pt x="1655763" y="2108074"/>
                  </a:lnTo>
                  <a:lnTo>
                    <a:pt x="1871663" y="1287462"/>
                  </a:lnTo>
                  <a:lnTo>
                    <a:pt x="2153444" y="1348572"/>
                  </a:lnTo>
                  <a:lnTo>
                    <a:pt x="2170113" y="1354127"/>
                  </a:lnTo>
                  <a:lnTo>
                    <a:pt x="2186781" y="1358095"/>
                  </a:lnTo>
                  <a:lnTo>
                    <a:pt x="2175669" y="1393015"/>
                  </a:lnTo>
                  <a:lnTo>
                    <a:pt x="2166144" y="1429522"/>
                  </a:lnTo>
                  <a:lnTo>
                    <a:pt x="2156619" y="1466029"/>
                  </a:lnTo>
                  <a:lnTo>
                    <a:pt x="2150269" y="1501742"/>
                  </a:lnTo>
                  <a:lnTo>
                    <a:pt x="1829594" y="3485018"/>
                  </a:lnTo>
                  <a:lnTo>
                    <a:pt x="1826419" y="3508827"/>
                  </a:lnTo>
                  <a:lnTo>
                    <a:pt x="1824038" y="3533430"/>
                  </a:lnTo>
                  <a:lnTo>
                    <a:pt x="1824038" y="3557239"/>
                  </a:lnTo>
                  <a:lnTo>
                    <a:pt x="1824038" y="3581841"/>
                  </a:lnTo>
                  <a:lnTo>
                    <a:pt x="1824831" y="3604856"/>
                  </a:lnTo>
                  <a:lnTo>
                    <a:pt x="1827213" y="3628665"/>
                  </a:lnTo>
                  <a:lnTo>
                    <a:pt x="1830388" y="3651680"/>
                  </a:lnTo>
                  <a:lnTo>
                    <a:pt x="1835150" y="3674696"/>
                  </a:lnTo>
                  <a:lnTo>
                    <a:pt x="1840706" y="3696917"/>
                  </a:lnTo>
                  <a:lnTo>
                    <a:pt x="1846263" y="3719932"/>
                  </a:lnTo>
                  <a:lnTo>
                    <a:pt x="1853406" y="3742154"/>
                  </a:lnTo>
                  <a:lnTo>
                    <a:pt x="1862138" y="3762788"/>
                  </a:lnTo>
                  <a:lnTo>
                    <a:pt x="1871663" y="3783423"/>
                  </a:lnTo>
                  <a:lnTo>
                    <a:pt x="1881188" y="3804851"/>
                  </a:lnTo>
                  <a:lnTo>
                    <a:pt x="1893094" y="3825485"/>
                  </a:lnTo>
                  <a:lnTo>
                    <a:pt x="1904206" y="3845326"/>
                  </a:lnTo>
                  <a:lnTo>
                    <a:pt x="1917700" y="3863579"/>
                  </a:lnTo>
                  <a:lnTo>
                    <a:pt x="1931988" y="3882626"/>
                  </a:lnTo>
                  <a:lnTo>
                    <a:pt x="1946275" y="3900086"/>
                  </a:lnTo>
                  <a:lnTo>
                    <a:pt x="1961356" y="3917546"/>
                  </a:lnTo>
                  <a:lnTo>
                    <a:pt x="1976438" y="3934212"/>
                  </a:lnTo>
                  <a:lnTo>
                    <a:pt x="1994694" y="3949291"/>
                  </a:lnTo>
                  <a:lnTo>
                    <a:pt x="2012156" y="3965163"/>
                  </a:lnTo>
                  <a:lnTo>
                    <a:pt x="2030413" y="3979449"/>
                  </a:lnTo>
                  <a:lnTo>
                    <a:pt x="2049463" y="3992147"/>
                  </a:lnTo>
                  <a:lnTo>
                    <a:pt x="2069306" y="4005638"/>
                  </a:lnTo>
                  <a:lnTo>
                    <a:pt x="2089944" y="4017543"/>
                  </a:lnTo>
                  <a:lnTo>
                    <a:pt x="2110581" y="4028654"/>
                  </a:lnTo>
                  <a:lnTo>
                    <a:pt x="2132013" y="4038177"/>
                  </a:lnTo>
                  <a:lnTo>
                    <a:pt x="2155031" y="4047701"/>
                  </a:lnTo>
                  <a:lnTo>
                    <a:pt x="2178050" y="4056431"/>
                  </a:lnTo>
                  <a:lnTo>
                    <a:pt x="2201069" y="4062780"/>
                  </a:lnTo>
                  <a:lnTo>
                    <a:pt x="2201863" y="4062780"/>
                  </a:lnTo>
                  <a:lnTo>
                    <a:pt x="2332831" y="6119070"/>
                  </a:lnTo>
                  <a:lnTo>
                    <a:pt x="2333625" y="6136530"/>
                  </a:lnTo>
                  <a:lnTo>
                    <a:pt x="2332831" y="6153196"/>
                  </a:lnTo>
                  <a:lnTo>
                    <a:pt x="2332038" y="6169862"/>
                  </a:lnTo>
                  <a:lnTo>
                    <a:pt x="2330450" y="6185735"/>
                  </a:lnTo>
                  <a:lnTo>
                    <a:pt x="2327275" y="6202401"/>
                  </a:lnTo>
                  <a:lnTo>
                    <a:pt x="2324100" y="6218273"/>
                  </a:lnTo>
                  <a:lnTo>
                    <a:pt x="2319338" y="6234146"/>
                  </a:lnTo>
                  <a:lnTo>
                    <a:pt x="2313781" y="6248431"/>
                  </a:lnTo>
                  <a:lnTo>
                    <a:pt x="2308225" y="6264304"/>
                  </a:lnTo>
                  <a:lnTo>
                    <a:pt x="2301875" y="6278589"/>
                  </a:lnTo>
                  <a:lnTo>
                    <a:pt x="2293938" y="6292875"/>
                  </a:lnTo>
                  <a:lnTo>
                    <a:pt x="2286794" y="6305573"/>
                  </a:lnTo>
                  <a:lnTo>
                    <a:pt x="2278063" y="6319065"/>
                  </a:lnTo>
                  <a:lnTo>
                    <a:pt x="2267744" y="6332556"/>
                  </a:lnTo>
                  <a:lnTo>
                    <a:pt x="2258219" y="6344461"/>
                  </a:lnTo>
                  <a:lnTo>
                    <a:pt x="2247900" y="6356365"/>
                  </a:lnTo>
                  <a:lnTo>
                    <a:pt x="2237581" y="6367475"/>
                  </a:lnTo>
                  <a:lnTo>
                    <a:pt x="2224881" y="6378587"/>
                  </a:lnTo>
                  <a:lnTo>
                    <a:pt x="2212975" y="6388110"/>
                  </a:lnTo>
                  <a:lnTo>
                    <a:pt x="2199481" y="6398427"/>
                  </a:lnTo>
                  <a:lnTo>
                    <a:pt x="2186781" y="6407157"/>
                  </a:lnTo>
                  <a:lnTo>
                    <a:pt x="2173288" y="6414299"/>
                  </a:lnTo>
                  <a:lnTo>
                    <a:pt x="2159000" y="6422236"/>
                  </a:lnTo>
                  <a:lnTo>
                    <a:pt x="2144713" y="6428585"/>
                  </a:lnTo>
                  <a:lnTo>
                    <a:pt x="2130425" y="6435727"/>
                  </a:lnTo>
                  <a:lnTo>
                    <a:pt x="2115344" y="6441283"/>
                  </a:lnTo>
                  <a:lnTo>
                    <a:pt x="2099469" y="6445251"/>
                  </a:lnTo>
                  <a:lnTo>
                    <a:pt x="2083594" y="6450013"/>
                  </a:lnTo>
                  <a:lnTo>
                    <a:pt x="2066925" y="6451600"/>
                  </a:lnTo>
                  <a:lnTo>
                    <a:pt x="2050256" y="6453981"/>
                  </a:lnTo>
                  <a:lnTo>
                    <a:pt x="2033588" y="6455569"/>
                  </a:lnTo>
                  <a:lnTo>
                    <a:pt x="2017713" y="6456362"/>
                  </a:lnTo>
                  <a:lnTo>
                    <a:pt x="2001838" y="6456362"/>
                  </a:lnTo>
                  <a:lnTo>
                    <a:pt x="1986756" y="6455569"/>
                  </a:lnTo>
                  <a:lnTo>
                    <a:pt x="1972469" y="6453187"/>
                  </a:lnTo>
                  <a:lnTo>
                    <a:pt x="1957388" y="6450807"/>
                  </a:lnTo>
                  <a:lnTo>
                    <a:pt x="1943100" y="6447632"/>
                  </a:lnTo>
                  <a:lnTo>
                    <a:pt x="1929606" y="6444457"/>
                  </a:lnTo>
                  <a:lnTo>
                    <a:pt x="1915319" y="6439696"/>
                  </a:lnTo>
                  <a:lnTo>
                    <a:pt x="1901825" y="6434141"/>
                  </a:lnTo>
                  <a:lnTo>
                    <a:pt x="1875631" y="6423029"/>
                  </a:lnTo>
                  <a:lnTo>
                    <a:pt x="1850231" y="6408745"/>
                  </a:lnTo>
                  <a:lnTo>
                    <a:pt x="1827213" y="6392871"/>
                  </a:lnTo>
                  <a:lnTo>
                    <a:pt x="1804988" y="6375412"/>
                  </a:lnTo>
                  <a:lnTo>
                    <a:pt x="1784350" y="6355571"/>
                  </a:lnTo>
                  <a:lnTo>
                    <a:pt x="1766094" y="6333349"/>
                  </a:lnTo>
                  <a:lnTo>
                    <a:pt x="1749425" y="6309541"/>
                  </a:lnTo>
                  <a:lnTo>
                    <a:pt x="1735138" y="6284939"/>
                  </a:lnTo>
                  <a:lnTo>
                    <a:pt x="1729581" y="6271447"/>
                  </a:lnTo>
                  <a:lnTo>
                    <a:pt x="1723231" y="6258749"/>
                  </a:lnTo>
                  <a:lnTo>
                    <a:pt x="1718469" y="6244463"/>
                  </a:lnTo>
                  <a:lnTo>
                    <a:pt x="1714500" y="6230971"/>
                  </a:lnTo>
                  <a:lnTo>
                    <a:pt x="1709738" y="6216687"/>
                  </a:lnTo>
                  <a:lnTo>
                    <a:pt x="1706563" y="6202401"/>
                  </a:lnTo>
                  <a:lnTo>
                    <a:pt x="1704181" y="6187322"/>
                  </a:lnTo>
                  <a:lnTo>
                    <a:pt x="1701800" y="6171449"/>
                  </a:lnTo>
                  <a:lnTo>
                    <a:pt x="1458119" y="3814374"/>
                  </a:lnTo>
                  <a:lnTo>
                    <a:pt x="1212850" y="6171449"/>
                  </a:lnTo>
                  <a:lnTo>
                    <a:pt x="1212056" y="6187322"/>
                  </a:lnTo>
                  <a:lnTo>
                    <a:pt x="1208881" y="6202401"/>
                  </a:lnTo>
                  <a:lnTo>
                    <a:pt x="1205706" y="6216687"/>
                  </a:lnTo>
                  <a:lnTo>
                    <a:pt x="1201738" y="6230971"/>
                  </a:lnTo>
                  <a:lnTo>
                    <a:pt x="1197769" y="6244463"/>
                  </a:lnTo>
                  <a:lnTo>
                    <a:pt x="1192213" y="6258749"/>
                  </a:lnTo>
                  <a:lnTo>
                    <a:pt x="1186656" y="6271447"/>
                  </a:lnTo>
                  <a:lnTo>
                    <a:pt x="1180306" y="6284939"/>
                  </a:lnTo>
                  <a:lnTo>
                    <a:pt x="1166019" y="6309541"/>
                  </a:lnTo>
                  <a:lnTo>
                    <a:pt x="1149350" y="6333349"/>
                  </a:lnTo>
                  <a:lnTo>
                    <a:pt x="1130300" y="6355571"/>
                  </a:lnTo>
                  <a:lnTo>
                    <a:pt x="1111250" y="6375412"/>
                  </a:lnTo>
                  <a:lnTo>
                    <a:pt x="1089025" y="6392871"/>
                  </a:lnTo>
                  <a:lnTo>
                    <a:pt x="1064419" y="6408745"/>
                  </a:lnTo>
                  <a:lnTo>
                    <a:pt x="1040606" y="6423029"/>
                  </a:lnTo>
                  <a:lnTo>
                    <a:pt x="1014413" y="6434141"/>
                  </a:lnTo>
                  <a:lnTo>
                    <a:pt x="1000125" y="6439696"/>
                  </a:lnTo>
                  <a:lnTo>
                    <a:pt x="986631" y="6444457"/>
                  </a:lnTo>
                  <a:lnTo>
                    <a:pt x="972344" y="6447632"/>
                  </a:lnTo>
                  <a:lnTo>
                    <a:pt x="958056" y="6450807"/>
                  </a:lnTo>
                  <a:lnTo>
                    <a:pt x="943769" y="6453187"/>
                  </a:lnTo>
                  <a:lnTo>
                    <a:pt x="928688" y="6455569"/>
                  </a:lnTo>
                  <a:lnTo>
                    <a:pt x="914400" y="6456362"/>
                  </a:lnTo>
                  <a:lnTo>
                    <a:pt x="898525" y="6456362"/>
                  </a:lnTo>
                  <a:lnTo>
                    <a:pt x="881063" y="6455569"/>
                  </a:lnTo>
                  <a:lnTo>
                    <a:pt x="864394" y="6453981"/>
                  </a:lnTo>
                  <a:lnTo>
                    <a:pt x="848519" y="6451600"/>
                  </a:lnTo>
                  <a:lnTo>
                    <a:pt x="831850" y="6450013"/>
                  </a:lnTo>
                  <a:lnTo>
                    <a:pt x="816769" y="6445251"/>
                  </a:lnTo>
                  <a:lnTo>
                    <a:pt x="800894" y="6441283"/>
                  </a:lnTo>
                  <a:lnTo>
                    <a:pt x="785813" y="6435727"/>
                  </a:lnTo>
                  <a:lnTo>
                    <a:pt x="769938" y="6428585"/>
                  </a:lnTo>
                  <a:lnTo>
                    <a:pt x="755650" y="6422236"/>
                  </a:lnTo>
                  <a:lnTo>
                    <a:pt x="741363" y="6414299"/>
                  </a:lnTo>
                  <a:lnTo>
                    <a:pt x="728663" y="6407157"/>
                  </a:lnTo>
                  <a:lnTo>
                    <a:pt x="715169" y="6398427"/>
                  </a:lnTo>
                  <a:lnTo>
                    <a:pt x="702469" y="6388110"/>
                  </a:lnTo>
                  <a:lnTo>
                    <a:pt x="689769" y="6378587"/>
                  </a:lnTo>
                  <a:lnTo>
                    <a:pt x="679450" y="6367475"/>
                  </a:lnTo>
                  <a:lnTo>
                    <a:pt x="668338" y="6356365"/>
                  </a:lnTo>
                  <a:lnTo>
                    <a:pt x="657225" y="6344461"/>
                  </a:lnTo>
                  <a:lnTo>
                    <a:pt x="646906" y="6332556"/>
                  </a:lnTo>
                  <a:lnTo>
                    <a:pt x="638175" y="6319065"/>
                  </a:lnTo>
                  <a:lnTo>
                    <a:pt x="629444" y="6305573"/>
                  </a:lnTo>
                  <a:lnTo>
                    <a:pt x="622300" y="6292875"/>
                  </a:lnTo>
                  <a:lnTo>
                    <a:pt x="614363" y="6278589"/>
                  </a:lnTo>
                  <a:lnTo>
                    <a:pt x="608012" y="6264304"/>
                  </a:lnTo>
                  <a:lnTo>
                    <a:pt x="600869" y="6248431"/>
                  </a:lnTo>
                  <a:lnTo>
                    <a:pt x="596900" y="6234146"/>
                  </a:lnTo>
                  <a:lnTo>
                    <a:pt x="592137" y="6218273"/>
                  </a:lnTo>
                  <a:lnTo>
                    <a:pt x="588169" y="6202401"/>
                  </a:lnTo>
                  <a:lnTo>
                    <a:pt x="585788" y="6185735"/>
                  </a:lnTo>
                  <a:lnTo>
                    <a:pt x="583406" y="6169862"/>
                  </a:lnTo>
                  <a:lnTo>
                    <a:pt x="582613" y="6153196"/>
                  </a:lnTo>
                  <a:lnTo>
                    <a:pt x="582613" y="6136530"/>
                  </a:lnTo>
                  <a:lnTo>
                    <a:pt x="582613" y="6119070"/>
                  </a:lnTo>
                  <a:lnTo>
                    <a:pt x="746125" y="3549302"/>
                  </a:lnTo>
                  <a:lnTo>
                    <a:pt x="749300" y="3496129"/>
                  </a:lnTo>
                  <a:lnTo>
                    <a:pt x="750888" y="3440575"/>
                  </a:lnTo>
                  <a:lnTo>
                    <a:pt x="750888" y="3387402"/>
                  </a:lnTo>
                  <a:lnTo>
                    <a:pt x="749300" y="3331848"/>
                  </a:lnTo>
                  <a:lnTo>
                    <a:pt x="723900" y="2545363"/>
                  </a:lnTo>
                  <a:lnTo>
                    <a:pt x="500063" y="3781835"/>
                  </a:lnTo>
                  <a:lnTo>
                    <a:pt x="496888" y="3794533"/>
                  </a:lnTo>
                  <a:lnTo>
                    <a:pt x="493713" y="3808025"/>
                  </a:lnTo>
                  <a:lnTo>
                    <a:pt x="488950" y="3820723"/>
                  </a:lnTo>
                  <a:lnTo>
                    <a:pt x="484188" y="3833421"/>
                  </a:lnTo>
                  <a:lnTo>
                    <a:pt x="479425" y="3845326"/>
                  </a:lnTo>
                  <a:lnTo>
                    <a:pt x="473869" y="3857230"/>
                  </a:lnTo>
                  <a:lnTo>
                    <a:pt x="466725" y="3868341"/>
                  </a:lnTo>
                  <a:lnTo>
                    <a:pt x="459581" y="3879452"/>
                  </a:lnTo>
                  <a:lnTo>
                    <a:pt x="451644" y="3888975"/>
                  </a:lnTo>
                  <a:lnTo>
                    <a:pt x="443706" y="3900086"/>
                  </a:lnTo>
                  <a:lnTo>
                    <a:pt x="426244" y="3917546"/>
                  </a:lnTo>
                  <a:lnTo>
                    <a:pt x="406400" y="3935006"/>
                  </a:lnTo>
                  <a:lnTo>
                    <a:pt x="385763" y="3949291"/>
                  </a:lnTo>
                  <a:lnTo>
                    <a:pt x="363538" y="3961989"/>
                  </a:lnTo>
                  <a:lnTo>
                    <a:pt x="340519" y="3972306"/>
                  </a:lnTo>
                  <a:lnTo>
                    <a:pt x="315119" y="3980242"/>
                  </a:lnTo>
                  <a:lnTo>
                    <a:pt x="303213" y="3982623"/>
                  </a:lnTo>
                  <a:lnTo>
                    <a:pt x="289719" y="3985004"/>
                  </a:lnTo>
                  <a:lnTo>
                    <a:pt x="277812" y="3986591"/>
                  </a:lnTo>
                  <a:lnTo>
                    <a:pt x="265112" y="3988179"/>
                  </a:lnTo>
                  <a:lnTo>
                    <a:pt x="251619" y="3988179"/>
                  </a:lnTo>
                  <a:lnTo>
                    <a:pt x="238125" y="3988179"/>
                  </a:lnTo>
                  <a:lnTo>
                    <a:pt x="225425" y="3986591"/>
                  </a:lnTo>
                  <a:lnTo>
                    <a:pt x="211931" y="3985004"/>
                  </a:lnTo>
                  <a:lnTo>
                    <a:pt x="197644" y="3982623"/>
                  </a:lnTo>
                  <a:lnTo>
                    <a:pt x="184944" y="3979449"/>
                  </a:lnTo>
                  <a:lnTo>
                    <a:pt x="162719" y="3971512"/>
                  </a:lnTo>
                  <a:lnTo>
                    <a:pt x="140494" y="3961989"/>
                  </a:lnTo>
                  <a:lnTo>
                    <a:pt x="120650" y="3950878"/>
                  </a:lnTo>
                  <a:lnTo>
                    <a:pt x="100806" y="3938180"/>
                  </a:lnTo>
                  <a:lnTo>
                    <a:pt x="83344" y="3923101"/>
                  </a:lnTo>
                  <a:lnTo>
                    <a:pt x="68262" y="3908022"/>
                  </a:lnTo>
                  <a:lnTo>
                    <a:pt x="52387" y="3890562"/>
                  </a:lnTo>
                  <a:lnTo>
                    <a:pt x="39687" y="3872309"/>
                  </a:lnTo>
                  <a:lnTo>
                    <a:pt x="28575" y="3853262"/>
                  </a:lnTo>
                  <a:lnTo>
                    <a:pt x="19050" y="3831834"/>
                  </a:lnTo>
                  <a:lnTo>
                    <a:pt x="11112" y="3811200"/>
                  </a:lnTo>
                  <a:lnTo>
                    <a:pt x="5556" y="3788978"/>
                  </a:lnTo>
                  <a:lnTo>
                    <a:pt x="2381" y="3765963"/>
                  </a:lnTo>
                  <a:lnTo>
                    <a:pt x="0" y="3742948"/>
                  </a:lnTo>
                  <a:lnTo>
                    <a:pt x="794" y="3719932"/>
                  </a:lnTo>
                  <a:lnTo>
                    <a:pt x="3175" y="3696123"/>
                  </a:lnTo>
                  <a:lnTo>
                    <a:pt x="304006" y="1830304"/>
                  </a:lnTo>
                  <a:lnTo>
                    <a:pt x="308769" y="1807289"/>
                  </a:lnTo>
                  <a:lnTo>
                    <a:pt x="313531" y="1785861"/>
                  </a:lnTo>
                  <a:lnTo>
                    <a:pt x="318294" y="1764433"/>
                  </a:lnTo>
                  <a:lnTo>
                    <a:pt x="325437" y="1743005"/>
                  </a:lnTo>
                  <a:lnTo>
                    <a:pt x="332581" y="1721577"/>
                  </a:lnTo>
                  <a:lnTo>
                    <a:pt x="340519" y="1700942"/>
                  </a:lnTo>
                  <a:lnTo>
                    <a:pt x="349250" y="1681102"/>
                  </a:lnTo>
                  <a:lnTo>
                    <a:pt x="359569" y="1661261"/>
                  </a:lnTo>
                  <a:lnTo>
                    <a:pt x="369094" y="1641420"/>
                  </a:lnTo>
                  <a:lnTo>
                    <a:pt x="380206" y="1623167"/>
                  </a:lnTo>
                  <a:lnTo>
                    <a:pt x="391319" y="1604120"/>
                  </a:lnTo>
                  <a:lnTo>
                    <a:pt x="403225" y="1585866"/>
                  </a:lnTo>
                  <a:lnTo>
                    <a:pt x="416719" y="1567613"/>
                  </a:lnTo>
                  <a:lnTo>
                    <a:pt x="429419" y="1551740"/>
                  </a:lnTo>
                  <a:lnTo>
                    <a:pt x="443706" y="1535074"/>
                  </a:lnTo>
                  <a:lnTo>
                    <a:pt x="459581" y="1518408"/>
                  </a:lnTo>
                  <a:lnTo>
                    <a:pt x="474663" y="1503329"/>
                  </a:lnTo>
                  <a:lnTo>
                    <a:pt x="489744" y="1487457"/>
                  </a:lnTo>
                  <a:lnTo>
                    <a:pt x="506413" y="1473171"/>
                  </a:lnTo>
                  <a:lnTo>
                    <a:pt x="523081" y="1460473"/>
                  </a:lnTo>
                  <a:lnTo>
                    <a:pt x="540544" y="1446981"/>
                  </a:lnTo>
                  <a:lnTo>
                    <a:pt x="558006" y="1435077"/>
                  </a:lnTo>
                  <a:lnTo>
                    <a:pt x="577056" y="1423173"/>
                  </a:lnTo>
                  <a:lnTo>
                    <a:pt x="595313" y="1412062"/>
                  </a:lnTo>
                  <a:lnTo>
                    <a:pt x="615156" y="1400951"/>
                  </a:lnTo>
                  <a:lnTo>
                    <a:pt x="635000" y="1391428"/>
                  </a:lnTo>
                  <a:lnTo>
                    <a:pt x="654844" y="1382698"/>
                  </a:lnTo>
                  <a:lnTo>
                    <a:pt x="675481" y="1373174"/>
                  </a:lnTo>
                  <a:lnTo>
                    <a:pt x="696913" y="1366825"/>
                  </a:lnTo>
                  <a:lnTo>
                    <a:pt x="718344" y="1358889"/>
                  </a:lnTo>
                  <a:lnTo>
                    <a:pt x="740569" y="1354127"/>
                  </a:lnTo>
                  <a:lnTo>
                    <a:pt x="762794" y="1348572"/>
                  </a:lnTo>
                  <a:close/>
                  <a:moveTo>
                    <a:pt x="1457276" y="0"/>
                  </a:moveTo>
                  <a:cubicBezTo>
                    <a:pt x="1769427" y="0"/>
                    <a:pt x="2022476" y="253049"/>
                    <a:pt x="2022476" y="565200"/>
                  </a:cubicBezTo>
                  <a:cubicBezTo>
                    <a:pt x="2022476" y="877351"/>
                    <a:pt x="1769427" y="1130400"/>
                    <a:pt x="1457276" y="1130400"/>
                  </a:cubicBezTo>
                  <a:cubicBezTo>
                    <a:pt x="1145125" y="1130400"/>
                    <a:pt x="892076" y="877351"/>
                    <a:pt x="892076" y="565200"/>
                  </a:cubicBezTo>
                  <a:cubicBezTo>
                    <a:pt x="892076" y="253049"/>
                    <a:pt x="1145125" y="0"/>
                    <a:pt x="14572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 dirty="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12316201" y="3128963"/>
              <a:ext cx="2332038" cy="6456362"/>
            </a:xfrm>
            <a:custGeom>
              <a:avLst/>
              <a:gdLst>
                <a:gd name="connsiteX0" fmla="*/ 461806 w 2332038"/>
                <a:gd name="connsiteY0" fmla="*/ 1287462 h 6456362"/>
                <a:gd name="connsiteX1" fmla="*/ 677632 w 2332038"/>
                <a:gd name="connsiteY1" fmla="*/ 2108074 h 6456362"/>
                <a:gd name="connsiteX2" fmla="*/ 794274 w 2332038"/>
                <a:gd name="connsiteY2" fmla="*/ 1538249 h 6456362"/>
                <a:gd name="connsiteX3" fmla="*/ 680013 w 2332038"/>
                <a:gd name="connsiteY3" fmla="*/ 1424760 h 6456362"/>
                <a:gd name="connsiteX4" fmla="*/ 808556 w 2332038"/>
                <a:gd name="connsiteY4" fmla="*/ 1296986 h 6456362"/>
                <a:gd name="connsiteX5" fmla="*/ 875209 w 2332038"/>
                <a:gd name="connsiteY5" fmla="*/ 1296986 h 6456362"/>
                <a:gd name="connsiteX6" fmla="*/ 941861 w 2332038"/>
                <a:gd name="connsiteY6" fmla="*/ 1296986 h 6456362"/>
                <a:gd name="connsiteX7" fmla="*/ 1069611 w 2332038"/>
                <a:gd name="connsiteY7" fmla="*/ 1424760 h 6456362"/>
                <a:gd name="connsiteX8" fmla="*/ 956144 w 2332038"/>
                <a:gd name="connsiteY8" fmla="*/ 1538249 h 6456362"/>
                <a:gd name="connsiteX9" fmla="*/ 1072785 w 2332038"/>
                <a:gd name="connsiteY9" fmla="*/ 2108074 h 6456362"/>
                <a:gd name="connsiteX10" fmla="*/ 1287818 w 2332038"/>
                <a:gd name="connsiteY10" fmla="*/ 1287462 h 6456362"/>
                <a:gd name="connsiteX11" fmla="*/ 1570297 w 2332038"/>
                <a:gd name="connsiteY11" fmla="*/ 1348572 h 6456362"/>
                <a:gd name="connsiteX12" fmla="*/ 1592515 w 2332038"/>
                <a:gd name="connsiteY12" fmla="*/ 1354127 h 6456362"/>
                <a:gd name="connsiteX13" fmla="*/ 1614732 w 2332038"/>
                <a:gd name="connsiteY13" fmla="*/ 1358889 h 6456362"/>
                <a:gd name="connsiteX14" fmla="*/ 1635363 w 2332038"/>
                <a:gd name="connsiteY14" fmla="*/ 1366825 h 6456362"/>
                <a:gd name="connsiteX15" fmla="*/ 1657580 w 2332038"/>
                <a:gd name="connsiteY15" fmla="*/ 1373174 h 6456362"/>
                <a:gd name="connsiteX16" fmla="*/ 1677417 w 2332038"/>
                <a:gd name="connsiteY16" fmla="*/ 1382698 h 6456362"/>
                <a:gd name="connsiteX17" fmla="*/ 1698048 w 2332038"/>
                <a:gd name="connsiteY17" fmla="*/ 1391428 h 6456362"/>
                <a:gd name="connsiteX18" fmla="*/ 1717885 w 2332038"/>
                <a:gd name="connsiteY18" fmla="*/ 1400951 h 6456362"/>
                <a:gd name="connsiteX19" fmla="*/ 1736135 w 2332038"/>
                <a:gd name="connsiteY19" fmla="*/ 1412062 h 6456362"/>
                <a:gd name="connsiteX20" fmla="*/ 1755178 w 2332038"/>
                <a:gd name="connsiteY20" fmla="*/ 1423173 h 6456362"/>
                <a:gd name="connsiteX21" fmla="*/ 1773428 w 2332038"/>
                <a:gd name="connsiteY21" fmla="*/ 1435077 h 6456362"/>
                <a:gd name="connsiteX22" fmla="*/ 1792472 w 2332038"/>
                <a:gd name="connsiteY22" fmla="*/ 1446981 h 6456362"/>
                <a:gd name="connsiteX23" fmla="*/ 1809135 w 2332038"/>
                <a:gd name="connsiteY23" fmla="*/ 1460473 h 6456362"/>
                <a:gd name="connsiteX24" fmla="*/ 1826591 w 2332038"/>
                <a:gd name="connsiteY24" fmla="*/ 1473171 h 6456362"/>
                <a:gd name="connsiteX25" fmla="*/ 1843254 w 2332038"/>
                <a:gd name="connsiteY25" fmla="*/ 1487457 h 6456362"/>
                <a:gd name="connsiteX26" fmla="*/ 1858331 w 2332038"/>
                <a:gd name="connsiteY26" fmla="*/ 1503329 h 6456362"/>
                <a:gd name="connsiteX27" fmla="*/ 1873407 w 2332038"/>
                <a:gd name="connsiteY27" fmla="*/ 1518408 h 6456362"/>
                <a:gd name="connsiteX28" fmla="*/ 1887689 w 2332038"/>
                <a:gd name="connsiteY28" fmla="*/ 1535074 h 6456362"/>
                <a:gd name="connsiteX29" fmla="*/ 1901972 w 2332038"/>
                <a:gd name="connsiteY29" fmla="*/ 1551740 h 6456362"/>
                <a:gd name="connsiteX30" fmla="*/ 1916255 w 2332038"/>
                <a:gd name="connsiteY30" fmla="*/ 1567613 h 6456362"/>
                <a:gd name="connsiteX31" fmla="*/ 1928950 w 2332038"/>
                <a:gd name="connsiteY31" fmla="*/ 1585866 h 6456362"/>
                <a:gd name="connsiteX32" fmla="*/ 1940853 w 2332038"/>
                <a:gd name="connsiteY32" fmla="*/ 1604120 h 6456362"/>
                <a:gd name="connsiteX33" fmla="*/ 1952755 w 2332038"/>
                <a:gd name="connsiteY33" fmla="*/ 1623167 h 6456362"/>
                <a:gd name="connsiteX34" fmla="*/ 1963863 w 2332038"/>
                <a:gd name="connsiteY34" fmla="*/ 1641420 h 6456362"/>
                <a:gd name="connsiteX35" fmla="*/ 1973385 w 2332038"/>
                <a:gd name="connsiteY35" fmla="*/ 1661261 h 6456362"/>
                <a:gd name="connsiteX36" fmla="*/ 1983700 w 2332038"/>
                <a:gd name="connsiteY36" fmla="*/ 1681102 h 6456362"/>
                <a:gd name="connsiteX37" fmla="*/ 1990842 w 2332038"/>
                <a:gd name="connsiteY37" fmla="*/ 1700942 h 6456362"/>
                <a:gd name="connsiteX38" fmla="*/ 2000364 w 2332038"/>
                <a:gd name="connsiteY38" fmla="*/ 1721577 h 6456362"/>
                <a:gd name="connsiteX39" fmla="*/ 2006711 w 2332038"/>
                <a:gd name="connsiteY39" fmla="*/ 1743005 h 6456362"/>
                <a:gd name="connsiteX40" fmla="*/ 2013059 w 2332038"/>
                <a:gd name="connsiteY40" fmla="*/ 1764433 h 6456362"/>
                <a:gd name="connsiteX41" fmla="*/ 2018614 w 2332038"/>
                <a:gd name="connsiteY41" fmla="*/ 1785861 h 6456362"/>
                <a:gd name="connsiteX42" fmla="*/ 2024168 w 2332038"/>
                <a:gd name="connsiteY42" fmla="*/ 1807289 h 6456362"/>
                <a:gd name="connsiteX43" fmla="*/ 2027342 w 2332038"/>
                <a:gd name="connsiteY43" fmla="*/ 1830304 h 6456362"/>
                <a:gd name="connsiteX44" fmla="*/ 2329658 w 2332038"/>
                <a:gd name="connsiteY44" fmla="*/ 3696123 h 6456362"/>
                <a:gd name="connsiteX45" fmla="*/ 2332038 w 2332038"/>
                <a:gd name="connsiteY45" fmla="*/ 3719932 h 6456362"/>
                <a:gd name="connsiteX46" fmla="*/ 2332038 w 2332038"/>
                <a:gd name="connsiteY46" fmla="*/ 3742948 h 6456362"/>
                <a:gd name="connsiteX47" fmla="*/ 2330451 w 2332038"/>
                <a:gd name="connsiteY47" fmla="*/ 3765963 h 6456362"/>
                <a:gd name="connsiteX48" fmla="*/ 2326484 w 2332038"/>
                <a:gd name="connsiteY48" fmla="*/ 3788978 h 6456362"/>
                <a:gd name="connsiteX49" fmla="*/ 2320929 w 2332038"/>
                <a:gd name="connsiteY49" fmla="*/ 3811200 h 6456362"/>
                <a:gd name="connsiteX50" fmla="*/ 2312995 w 2332038"/>
                <a:gd name="connsiteY50" fmla="*/ 3831834 h 6456362"/>
                <a:gd name="connsiteX51" fmla="*/ 2304266 w 2332038"/>
                <a:gd name="connsiteY51" fmla="*/ 3853262 h 6456362"/>
                <a:gd name="connsiteX52" fmla="*/ 2292364 w 2332038"/>
                <a:gd name="connsiteY52" fmla="*/ 3872309 h 6456362"/>
                <a:gd name="connsiteX53" fmla="*/ 2278875 w 2332038"/>
                <a:gd name="connsiteY53" fmla="*/ 3890562 h 6456362"/>
                <a:gd name="connsiteX54" fmla="*/ 2264592 w 2332038"/>
                <a:gd name="connsiteY54" fmla="*/ 3908022 h 6456362"/>
                <a:gd name="connsiteX55" fmla="*/ 2247929 w 2332038"/>
                <a:gd name="connsiteY55" fmla="*/ 3923101 h 6456362"/>
                <a:gd name="connsiteX56" fmla="*/ 2230473 w 2332038"/>
                <a:gd name="connsiteY56" fmla="*/ 3938180 h 6456362"/>
                <a:gd name="connsiteX57" fmla="*/ 2212223 w 2332038"/>
                <a:gd name="connsiteY57" fmla="*/ 3950878 h 6456362"/>
                <a:gd name="connsiteX58" fmla="*/ 2192386 w 2332038"/>
                <a:gd name="connsiteY58" fmla="*/ 3961989 h 6456362"/>
                <a:gd name="connsiteX59" fmla="*/ 2170168 w 2332038"/>
                <a:gd name="connsiteY59" fmla="*/ 3971512 h 6456362"/>
                <a:gd name="connsiteX60" fmla="*/ 2147157 w 2332038"/>
                <a:gd name="connsiteY60" fmla="*/ 3979449 h 6456362"/>
                <a:gd name="connsiteX61" fmla="*/ 2133668 w 2332038"/>
                <a:gd name="connsiteY61" fmla="*/ 3982623 h 6456362"/>
                <a:gd name="connsiteX62" fmla="*/ 2120972 w 2332038"/>
                <a:gd name="connsiteY62" fmla="*/ 3985004 h 6456362"/>
                <a:gd name="connsiteX63" fmla="*/ 2107483 w 2332038"/>
                <a:gd name="connsiteY63" fmla="*/ 3986591 h 6456362"/>
                <a:gd name="connsiteX64" fmla="*/ 2094788 w 2332038"/>
                <a:gd name="connsiteY64" fmla="*/ 3988179 h 6456362"/>
                <a:gd name="connsiteX65" fmla="*/ 2081298 w 2332038"/>
                <a:gd name="connsiteY65" fmla="*/ 3988179 h 6456362"/>
                <a:gd name="connsiteX66" fmla="*/ 2067809 w 2332038"/>
                <a:gd name="connsiteY66" fmla="*/ 3988179 h 6456362"/>
                <a:gd name="connsiteX67" fmla="*/ 2055114 w 2332038"/>
                <a:gd name="connsiteY67" fmla="*/ 3986591 h 6456362"/>
                <a:gd name="connsiteX68" fmla="*/ 2041624 w 2332038"/>
                <a:gd name="connsiteY68" fmla="*/ 3985004 h 6456362"/>
                <a:gd name="connsiteX69" fmla="*/ 2029722 w 2332038"/>
                <a:gd name="connsiteY69" fmla="*/ 3982623 h 6456362"/>
                <a:gd name="connsiteX70" fmla="*/ 2016233 w 2332038"/>
                <a:gd name="connsiteY70" fmla="*/ 3980242 h 6456362"/>
                <a:gd name="connsiteX71" fmla="*/ 1992429 w 2332038"/>
                <a:gd name="connsiteY71" fmla="*/ 3972306 h 6456362"/>
                <a:gd name="connsiteX72" fmla="*/ 1969418 w 2332038"/>
                <a:gd name="connsiteY72" fmla="*/ 3961989 h 6456362"/>
                <a:gd name="connsiteX73" fmla="*/ 1946407 w 2332038"/>
                <a:gd name="connsiteY73" fmla="*/ 3949291 h 6456362"/>
                <a:gd name="connsiteX74" fmla="*/ 1924983 w 2332038"/>
                <a:gd name="connsiteY74" fmla="*/ 3935006 h 6456362"/>
                <a:gd name="connsiteX75" fmla="*/ 1906733 w 2332038"/>
                <a:gd name="connsiteY75" fmla="*/ 3917546 h 6456362"/>
                <a:gd name="connsiteX76" fmla="*/ 1889276 w 2332038"/>
                <a:gd name="connsiteY76" fmla="*/ 3900086 h 6456362"/>
                <a:gd name="connsiteX77" fmla="*/ 1880548 w 2332038"/>
                <a:gd name="connsiteY77" fmla="*/ 3888975 h 6456362"/>
                <a:gd name="connsiteX78" fmla="*/ 1872613 w 2332038"/>
                <a:gd name="connsiteY78" fmla="*/ 3879452 h 6456362"/>
                <a:gd name="connsiteX79" fmla="*/ 1866265 w 2332038"/>
                <a:gd name="connsiteY79" fmla="*/ 3868341 h 6456362"/>
                <a:gd name="connsiteX80" fmla="*/ 1859124 w 2332038"/>
                <a:gd name="connsiteY80" fmla="*/ 3857230 h 6456362"/>
                <a:gd name="connsiteX81" fmla="*/ 1853570 w 2332038"/>
                <a:gd name="connsiteY81" fmla="*/ 3845326 h 6456362"/>
                <a:gd name="connsiteX82" fmla="*/ 1848809 w 2332038"/>
                <a:gd name="connsiteY82" fmla="*/ 3833421 h 6456362"/>
                <a:gd name="connsiteX83" fmla="*/ 1843254 w 2332038"/>
                <a:gd name="connsiteY83" fmla="*/ 3820723 h 6456362"/>
                <a:gd name="connsiteX84" fmla="*/ 1838494 w 2332038"/>
                <a:gd name="connsiteY84" fmla="*/ 3808025 h 6456362"/>
                <a:gd name="connsiteX85" fmla="*/ 1835320 w 2332038"/>
                <a:gd name="connsiteY85" fmla="*/ 3794533 h 6456362"/>
                <a:gd name="connsiteX86" fmla="*/ 1832939 w 2332038"/>
                <a:gd name="connsiteY86" fmla="*/ 3781835 h 6456362"/>
                <a:gd name="connsiteX87" fmla="*/ 1609178 w 2332038"/>
                <a:gd name="connsiteY87" fmla="*/ 2545363 h 6456362"/>
                <a:gd name="connsiteX88" fmla="*/ 1582199 w 2332038"/>
                <a:gd name="connsiteY88" fmla="*/ 3331848 h 6456362"/>
                <a:gd name="connsiteX89" fmla="*/ 1581406 w 2332038"/>
                <a:gd name="connsiteY89" fmla="*/ 3387402 h 6456362"/>
                <a:gd name="connsiteX90" fmla="*/ 1581406 w 2332038"/>
                <a:gd name="connsiteY90" fmla="*/ 3440575 h 6456362"/>
                <a:gd name="connsiteX91" fmla="*/ 1583786 w 2332038"/>
                <a:gd name="connsiteY91" fmla="*/ 3496129 h 6456362"/>
                <a:gd name="connsiteX92" fmla="*/ 1586167 w 2332038"/>
                <a:gd name="connsiteY92" fmla="*/ 3549302 h 6456362"/>
                <a:gd name="connsiteX93" fmla="*/ 1749624 w 2332038"/>
                <a:gd name="connsiteY93" fmla="*/ 6119070 h 6456362"/>
                <a:gd name="connsiteX94" fmla="*/ 1750417 w 2332038"/>
                <a:gd name="connsiteY94" fmla="*/ 6136530 h 6456362"/>
                <a:gd name="connsiteX95" fmla="*/ 1750417 w 2332038"/>
                <a:gd name="connsiteY95" fmla="*/ 6153196 h 6456362"/>
                <a:gd name="connsiteX96" fmla="*/ 1749624 w 2332038"/>
                <a:gd name="connsiteY96" fmla="*/ 6169862 h 6456362"/>
                <a:gd name="connsiteX97" fmla="*/ 1747243 w 2332038"/>
                <a:gd name="connsiteY97" fmla="*/ 6185735 h 6456362"/>
                <a:gd name="connsiteX98" fmla="*/ 1744069 w 2332038"/>
                <a:gd name="connsiteY98" fmla="*/ 6202401 h 6456362"/>
                <a:gd name="connsiteX99" fmla="*/ 1740896 w 2332038"/>
                <a:gd name="connsiteY99" fmla="*/ 6218273 h 6456362"/>
                <a:gd name="connsiteX100" fmla="*/ 1736135 w 2332038"/>
                <a:gd name="connsiteY100" fmla="*/ 6234146 h 6456362"/>
                <a:gd name="connsiteX101" fmla="*/ 1730580 w 2332038"/>
                <a:gd name="connsiteY101" fmla="*/ 6248431 h 6456362"/>
                <a:gd name="connsiteX102" fmla="*/ 1725026 w 2332038"/>
                <a:gd name="connsiteY102" fmla="*/ 6264304 h 6456362"/>
                <a:gd name="connsiteX103" fmla="*/ 1718678 w 2332038"/>
                <a:gd name="connsiteY103" fmla="*/ 6278589 h 6456362"/>
                <a:gd name="connsiteX104" fmla="*/ 1710743 w 2332038"/>
                <a:gd name="connsiteY104" fmla="*/ 6292875 h 6456362"/>
                <a:gd name="connsiteX105" fmla="*/ 1703602 w 2332038"/>
                <a:gd name="connsiteY105" fmla="*/ 6305573 h 6456362"/>
                <a:gd name="connsiteX106" fmla="*/ 1694874 w 2332038"/>
                <a:gd name="connsiteY106" fmla="*/ 6319065 h 6456362"/>
                <a:gd name="connsiteX107" fmla="*/ 1686145 w 2332038"/>
                <a:gd name="connsiteY107" fmla="*/ 6332556 h 6456362"/>
                <a:gd name="connsiteX108" fmla="*/ 1675037 w 2332038"/>
                <a:gd name="connsiteY108" fmla="*/ 6344461 h 6456362"/>
                <a:gd name="connsiteX109" fmla="*/ 1664721 w 2332038"/>
                <a:gd name="connsiteY109" fmla="*/ 6356365 h 6456362"/>
                <a:gd name="connsiteX110" fmla="*/ 1653613 w 2332038"/>
                <a:gd name="connsiteY110" fmla="*/ 6367475 h 6456362"/>
                <a:gd name="connsiteX111" fmla="*/ 1641711 w 2332038"/>
                <a:gd name="connsiteY111" fmla="*/ 6378587 h 6456362"/>
                <a:gd name="connsiteX112" fmla="*/ 1629808 w 2332038"/>
                <a:gd name="connsiteY112" fmla="*/ 6388110 h 6456362"/>
                <a:gd name="connsiteX113" fmla="*/ 1617906 w 2332038"/>
                <a:gd name="connsiteY113" fmla="*/ 6398427 h 6456362"/>
                <a:gd name="connsiteX114" fmla="*/ 1604417 w 2332038"/>
                <a:gd name="connsiteY114" fmla="*/ 6407157 h 6456362"/>
                <a:gd name="connsiteX115" fmla="*/ 1590134 w 2332038"/>
                <a:gd name="connsiteY115" fmla="*/ 6414299 h 6456362"/>
                <a:gd name="connsiteX116" fmla="*/ 1577439 w 2332038"/>
                <a:gd name="connsiteY116" fmla="*/ 6422236 h 6456362"/>
                <a:gd name="connsiteX117" fmla="*/ 1561569 w 2332038"/>
                <a:gd name="connsiteY117" fmla="*/ 6428585 h 6456362"/>
                <a:gd name="connsiteX118" fmla="*/ 1547286 w 2332038"/>
                <a:gd name="connsiteY118" fmla="*/ 6435727 h 6456362"/>
                <a:gd name="connsiteX119" fmla="*/ 1532210 w 2332038"/>
                <a:gd name="connsiteY119" fmla="*/ 6441283 h 6456362"/>
                <a:gd name="connsiteX120" fmla="*/ 1516341 w 2332038"/>
                <a:gd name="connsiteY120" fmla="*/ 6445251 h 6456362"/>
                <a:gd name="connsiteX121" fmla="*/ 1500471 w 2332038"/>
                <a:gd name="connsiteY121" fmla="*/ 6450013 h 6456362"/>
                <a:gd name="connsiteX122" fmla="*/ 1484601 w 2332038"/>
                <a:gd name="connsiteY122" fmla="*/ 6451600 h 6456362"/>
                <a:gd name="connsiteX123" fmla="*/ 1468732 w 2332038"/>
                <a:gd name="connsiteY123" fmla="*/ 6453981 h 6456362"/>
                <a:gd name="connsiteX124" fmla="*/ 1450482 w 2332038"/>
                <a:gd name="connsiteY124" fmla="*/ 6455569 h 6456362"/>
                <a:gd name="connsiteX125" fmla="*/ 1434612 w 2332038"/>
                <a:gd name="connsiteY125" fmla="*/ 6456362 h 6456362"/>
                <a:gd name="connsiteX126" fmla="*/ 1418743 w 2332038"/>
                <a:gd name="connsiteY126" fmla="*/ 6456362 h 6456362"/>
                <a:gd name="connsiteX127" fmla="*/ 1403666 w 2332038"/>
                <a:gd name="connsiteY127" fmla="*/ 6455569 h 6456362"/>
                <a:gd name="connsiteX128" fmla="*/ 1389384 w 2332038"/>
                <a:gd name="connsiteY128" fmla="*/ 6453187 h 6456362"/>
                <a:gd name="connsiteX129" fmla="*/ 1375101 w 2332038"/>
                <a:gd name="connsiteY129" fmla="*/ 6450807 h 6456362"/>
                <a:gd name="connsiteX130" fmla="*/ 1360819 w 2332038"/>
                <a:gd name="connsiteY130" fmla="*/ 6447632 h 6456362"/>
                <a:gd name="connsiteX131" fmla="*/ 1346536 w 2332038"/>
                <a:gd name="connsiteY131" fmla="*/ 6444457 h 6456362"/>
                <a:gd name="connsiteX132" fmla="*/ 1332253 w 2332038"/>
                <a:gd name="connsiteY132" fmla="*/ 6439696 h 6456362"/>
                <a:gd name="connsiteX133" fmla="*/ 1318764 w 2332038"/>
                <a:gd name="connsiteY133" fmla="*/ 6434141 h 6456362"/>
                <a:gd name="connsiteX134" fmla="*/ 1292579 w 2332038"/>
                <a:gd name="connsiteY134" fmla="*/ 6423029 h 6456362"/>
                <a:gd name="connsiteX135" fmla="*/ 1267188 w 2332038"/>
                <a:gd name="connsiteY135" fmla="*/ 6408745 h 6456362"/>
                <a:gd name="connsiteX136" fmla="*/ 1244177 w 2332038"/>
                <a:gd name="connsiteY136" fmla="*/ 6392871 h 6456362"/>
                <a:gd name="connsiteX137" fmla="*/ 1221960 w 2332038"/>
                <a:gd name="connsiteY137" fmla="*/ 6375412 h 6456362"/>
                <a:gd name="connsiteX138" fmla="*/ 1201329 w 2332038"/>
                <a:gd name="connsiteY138" fmla="*/ 6355571 h 6456362"/>
                <a:gd name="connsiteX139" fmla="*/ 1183872 w 2332038"/>
                <a:gd name="connsiteY139" fmla="*/ 6333349 h 6456362"/>
                <a:gd name="connsiteX140" fmla="*/ 1167209 w 2332038"/>
                <a:gd name="connsiteY140" fmla="*/ 6309541 h 6456362"/>
                <a:gd name="connsiteX141" fmla="*/ 1152927 w 2332038"/>
                <a:gd name="connsiteY141" fmla="*/ 6284939 h 6456362"/>
                <a:gd name="connsiteX142" fmla="*/ 1146579 w 2332038"/>
                <a:gd name="connsiteY142" fmla="*/ 6271447 h 6456362"/>
                <a:gd name="connsiteX143" fmla="*/ 1141025 w 2332038"/>
                <a:gd name="connsiteY143" fmla="*/ 6258749 h 6456362"/>
                <a:gd name="connsiteX144" fmla="*/ 1135470 w 2332038"/>
                <a:gd name="connsiteY144" fmla="*/ 6244463 h 6456362"/>
                <a:gd name="connsiteX145" fmla="*/ 1131503 w 2332038"/>
                <a:gd name="connsiteY145" fmla="*/ 6230971 h 6456362"/>
                <a:gd name="connsiteX146" fmla="*/ 1126742 w 2332038"/>
                <a:gd name="connsiteY146" fmla="*/ 6216687 h 6456362"/>
                <a:gd name="connsiteX147" fmla="*/ 1123568 w 2332038"/>
                <a:gd name="connsiteY147" fmla="*/ 6202401 h 6456362"/>
                <a:gd name="connsiteX148" fmla="*/ 1121188 w 2332038"/>
                <a:gd name="connsiteY148" fmla="*/ 6187322 h 6456362"/>
                <a:gd name="connsiteX149" fmla="*/ 1118807 w 2332038"/>
                <a:gd name="connsiteY149" fmla="*/ 6171449 h 6456362"/>
                <a:gd name="connsiteX150" fmla="*/ 875209 w 2332038"/>
                <a:gd name="connsiteY150" fmla="*/ 3814374 h 6456362"/>
                <a:gd name="connsiteX151" fmla="*/ 631610 w 2332038"/>
                <a:gd name="connsiteY151" fmla="*/ 6171449 h 6456362"/>
                <a:gd name="connsiteX152" fmla="*/ 629230 w 2332038"/>
                <a:gd name="connsiteY152" fmla="*/ 6187322 h 6456362"/>
                <a:gd name="connsiteX153" fmla="*/ 626849 w 2332038"/>
                <a:gd name="connsiteY153" fmla="*/ 6202401 h 6456362"/>
                <a:gd name="connsiteX154" fmla="*/ 623676 w 2332038"/>
                <a:gd name="connsiteY154" fmla="*/ 6216687 h 6456362"/>
                <a:gd name="connsiteX155" fmla="*/ 618915 w 2332038"/>
                <a:gd name="connsiteY155" fmla="*/ 6230971 h 6456362"/>
                <a:gd name="connsiteX156" fmla="*/ 614947 w 2332038"/>
                <a:gd name="connsiteY156" fmla="*/ 6244463 h 6456362"/>
                <a:gd name="connsiteX157" fmla="*/ 609393 w 2332038"/>
                <a:gd name="connsiteY157" fmla="*/ 6258749 h 6456362"/>
                <a:gd name="connsiteX158" fmla="*/ 603839 w 2332038"/>
                <a:gd name="connsiteY158" fmla="*/ 6271447 h 6456362"/>
                <a:gd name="connsiteX159" fmla="*/ 597491 w 2332038"/>
                <a:gd name="connsiteY159" fmla="*/ 6284939 h 6456362"/>
                <a:gd name="connsiteX160" fmla="*/ 583208 w 2332038"/>
                <a:gd name="connsiteY160" fmla="*/ 6309541 h 6456362"/>
                <a:gd name="connsiteX161" fmla="*/ 566545 w 2332038"/>
                <a:gd name="connsiteY161" fmla="*/ 6333349 h 6456362"/>
                <a:gd name="connsiteX162" fmla="*/ 549088 w 2332038"/>
                <a:gd name="connsiteY162" fmla="*/ 6355571 h 6456362"/>
                <a:gd name="connsiteX163" fmla="*/ 528458 w 2332038"/>
                <a:gd name="connsiteY163" fmla="*/ 6375412 h 6456362"/>
                <a:gd name="connsiteX164" fmla="*/ 506241 w 2332038"/>
                <a:gd name="connsiteY164" fmla="*/ 6392871 h 6456362"/>
                <a:gd name="connsiteX165" fmla="*/ 483230 w 2332038"/>
                <a:gd name="connsiteY165" fmla="*/ 6408745 h 6456362"/>
                <a:gd name="connsiteX166" fmla="*/ 457838 w 2332038"/>
                <a:gd name="connsiteY166" fmla="*/ 6423029 h 6456362"/>
                <a:gd name="connsiteX167" fmla="*/ 431653 w 2332038"/>
                <a:gd name="connsiteY167" fmla="*/ 6434141 h 6456362"/>
                <a:gd name="connsiteX168" fmla="*/ 418164 w 2332038"/>
                <a:gd name="connsiteY168" fmla="*/ 6439696 h 6456362"/>
                <a:gd name="connsiteX169" fmla="*/ 403882 w 2332038"/>
                <a:gd name="connsiteY169" fmla="*/ 6444457 h 6456362"/>
                <a:gd name="connsiteX170" fmla="*/ 389599 w 2332038"/>
                <a:gd name="connsiteY170" fmla="*/ 6447632 h 6456362"/>
                <a:gd name="connsiteX171" fmla="*/ 375316 w 2332038"/>
                <a:gd name="connsiteY171" fmla="*/ 6450807 h 6456362"/>
                <a:gd name="connsiteX172" fmla="*/ 361034 w 2332038"/>
                <a:gd name="connsiteY172" fmla="*/ 6453187 h 6456362"/>
                <a:gd name="connsiteX173" fmla="*/ 346751 w 2332038"/>
                <a:gd name="connsiteY173" fmla="*/ 6455569 h 6456362"/>
                <a:gd name="connsiteX174" fmla="*/ 331675 w 2332038"/>
                <a:gd name="connsiteY174" fmla="*/ 6456362 h 6456362"/>
                <a:gd name="connsiteX175" fmla="*/ 315805 w 2332038"/>
                <a:gd name="connsiteY175" fmla="*/ 6456362 h 6456362"/>
                <a:gd name="connsiteX176" fmla="*/ 299935 w 2332038"/>
                <a:gd name="connsiteY176" fmla="*/ 6455569 h 6456362"/>
                <a:gd name="connsiteX177" fmla="*/ 281685 w 2332038"/>
                <a:gd name="connsiteY177" fmla="*/ 6453981 h 6456362"/>
                <a:gd name="connsiteX178" fmla="*/ 265816 w 2332038"/>
                <a:gd name="connsiteY178" fmla="*/ 6451600 h 6456362"/>
                <a:gd name="connsiteX179" fmla="*/ 249946 w 2332038"/>
                <a:gd name="connsiteY179" fmla="*/ 6450013 h 6456362"/>
                <a:gd name="connsiteX180" fmla="*/ 234076 w 2332038"/>
                <a:gd name="connsiteY180" fmla="*/ 6445251 h 6456362"/>
                <a:gd name="connsiteX181" fmla="*/ 218207 w 2332038"/>
                <a:gd name="connsiteY181" fmla="*/ 6441283 h 6456362"/>
                <a:gd name="connsiteX182" fmla="*/ 203131 w 2332038"/>
                <a:gd name="connsiteY182" fmla="*/ 6435727 h 6456362"/>
                <a:gd name="connsiteX183" fmla="*/ 188848 w 2332038"/>
                <a:gd name="connsiteY183" fmla="*/ 6428585 h 6456362"/>
                <a:gd name="connsiteX184" fmla="*/ 172978 w 2332038"/>
                <a:gd name="connsiteY184" fmla="*/ 6422236 h 6456362"/>
                <a:gd name="connsiteX185" fmla="*/ 160283 w 2332038"/>
                <a:gd name="connsiteY185" fmla="*/ 6414299 h 6456362"/>
                <a:gd name="connsiteX186" fmla="*/ 146000 w 2332038"/>
                <a:gd name="connsiteY186" fmla="*/ 6407157 h 6456362"/>
                <a:gd name="connsiteX187" fmla="*/ 132511 w 2332038"/>
                <a:gd name="connsiteY187" fmla="*/ 6398427 h 6456362"/>
                <a:gd name="connsiteX188" fmla="*/ 120609 w 2332038"/>
                <a:gd name="connsiteY188" fmla="*/ 6388110 h 6456362"/>
                <a:gd name="connsiteX189" fmla="*/ 108707 w 2332038"/>
                <a:gd name="connsiteY189" fmla="*/ 6378587 h 6456362"/>
                <a:gd name="connsiteX190" fmla="*/ 96011 w 2332038"/>
                <a:gd name="connsiteY190" fmla="*/ 6367475 h 6456362"/>
                <a:gd name="connsiteX191" fmla="*/ 85696 w 2332038"/>
                <a:gd name="connsiteY191" fmla="*/ 6356365 h 6456362"/>
                <a:gd name="connsiteX192" fmla="*/ 74587 w 2332038"/>
                <a:gd name="connsiteY192" fmla="*/ 6344461 h 6456362"/>
                <a:gd name="connsiteX193" fmla="*/ 64272 w 2332038"/>
                <a:gd name="connsiteY193" fmla="*/ 6332556 h 6456362"/>
                <a:gd name="connsiteX194" fmla="*/ 55543 w 2332038"/>
                <a:gd name="connsiteY194" fmla="*/ 6319065 h 6456362"/>
                <a:gd name="connsiteX195" fmla="*/ 46815 w 2332038"/>
                <a:gd name="connsiteY195" fmla="*/ 6305573 h 6456362"/>
                <a:gd name="connsiteX196" fmla="*/ 39674 w 2332038"/>
                <a:gd name="connsiteY196" fmla="*/ 6292875 h 6456362"/>
                <a:gd name="connsiteX197" fmla="*/ 31739 w 2332038"/>
                <a:gd name="connsiteY197" fmla="*/ 6278589 h 6456362"/>
                <a:gd name="connsiteX198" fmla="*/ 25391 w 2332038"/>
                <a:gd name="connsiteY198" fmla="*/ 6264304 h 6456362"/>
                <a:gd name="connsiteX199" fmla="*/ 19837 w 2332038"/>
                <a:gd name="connsiteY199" fmla="*/ 6248431 h 6456362"/>
                <a:gd name="connsiteX200" fmla="*/ 14282 w 2332038"/>
                <a:gd name="connsiteY200" fmla="*/ 6234146 h 6456362"/>
                <a:gd name="connsiteX201" fmla="*/ 9522 w 2332038"/>
                <a:gd name="connsiteY201" fmla="*/ 6218273 h 6456362"/>
                <a:gd name="connsiteX202" fmla="*/ 6348 w 2332038"/>
                <a:gd name="connsiteY202" fmla="*/ 6202401 h 6456362"/>
                <a:gd name="connsiteX203" fmla="*/ 3174 w 2332038"/>
                <a:gd name="connsiteY203" fmla="*/ 6185735 h 6456362"/>
                <a:gd name="connsiteX204" fmla="*/ 793 w 2332038"/>
                <a:gd name="connsiteY204" fmla="*/ 6169862 h 6456362"/>
                <a:gd name="connsiteX205" fmla="*/ 0 w 2332038"/>
                <a:gd name="connsiteY205" fmla="*/ 6153196 h 6456362"/>
                <a:gd name="connsiteX206" fmla="*/ 0 w 2332038"/>
                <a:gd name="connsiteY206" fmla="*/ 6136530 h 6456362"/>
                <a:gd name="connsiteX207" fmla="*/ 793 w 2332038"/>
                <a:gd name="connsiteY207" fmla="*/ 6119070 h 6456362"/>
                <a:gd name="connsiteX208" fmla="*/ 131717 w 2332038"/>
                <a:gd name="connsiteY208" fmla="*/ 4062780 h 6456362"/>
                <a:gd name="connsiteX209" fmla="*/ 132511 w 2332038"/>
                <a:gd name="connsiteY209" fmla="*/ 4062780 h 6456362"/>
                <a:gd name="connsiteX210" fmla="*/ 155522 w 2332038"/>
                <a:gd name="connsiteY210" fmla="*/ 4056431 h 6456362"/>
                <a:gd name="connsiteX211" fmla="*/ 178533 w 2332038"/>
                <a:gd name="connsiteY211" fmla="*/ 4047701 h 6456362"/>
                <a:gd name="connsiteX212" fmla="*/ 200750 w 2332038"/>
                <a:gd name="connsiteY212" fmla="*/ 4038177 h 6456362"/>
                <a:gd name="connsiteX213" fmla="*/ 222968 w 2332038"/>
                <a:gd name="connsiteY213" fmla="*/ 4028654 h 6456362"/>
                <a:gd name="connsiteX214" fmla="*/ 243598 w 2332038"/>
                <a:gd name="connsiteY214" fmla="*/ 4017543 h 6456362"/>
                <a:gd name="connsiteX215" fmla="*/ 264229 w 2332038"/>
                <a:gd name="connsiteY215" fmla="*/ 4005638 h 6456362"/>
                <a:gd name="connsiteX216" fmla="*/ 284066 w 2332038"/>
                <a:gd name="connsiteY216" fmla="*/ 3992147 h 6456362"/>
                <a:gd name="connsiteX217" fmla="*/ 303109 w 2332038"/>
                <a:gd name="connsiteY217" fmla="*/ 3979449 h 6456362"/>
                <a:gd name="connsiteX218" fmla="*/ 321360 w 2332038"/>
                <a:gd name="connsiteY218" fmla="*/ 3965163 h 6456362"/>
                <a:gd name="connsiteX219" fmla="*/ 338816 w 2332038"/>
                <a:gd name="connsiteY219" fmla="*/ 3949291 h 6456362"/>
                <a:gd name="connsiteX220" fmla="*/ 355479 w 2332038"/>
                <a:gd name="connsiteY220" fmla="*/ 3934212 h 6456362"/>
                <a:gd name="connsiteX221" fmla="*/ 372142 w 2332038"/>
                <a:gd name="connsiteY221" fmla="*/ 3917546 h 6456362"/>
                <a:gd name="connsiteX222" fmla="*/ 387219 w 2332038"/>
                <a:gd name="connsiteY222" fmla="*/ 3900086 h 6456362"/>
                <a:gd name="connsiteX223" fmla="*/ 401501 w 2332038"/>
                <a:gd name="connsiteY223" fmla="*/ 3882626 h 6456362"/>
                <a:gd name="connsiteX224" fmla="*/ 415784 w 2332038"/>
                <a:gd name="connsiteY224" fmla="*/ 3863579 h 6456362"/>
                <a:gd name="connsiteX225" fmla="*/ 428479 w 2332038"/>
                <a:gd name="connsiteY225" fmla="*/ 3845326 h 6456362"/>
                <a:gd name="connsiteX226" fmla="*/ 440382 w 2332038"/>
                <a:gd name="connsiteY226" fmla="*/ 3825485 h 6456362"/>
                <a:gd name="connsiteX227" fmla="*/ 451490 w 2332038"/>
                <a:gd name="connsiteY227" fmla="*/ 3804851 h 6456362"/>
                <a:gd name="connsiteX228" fmla="*/ 461806 w 2332038"/>
                <a:gd name="connsiteY228" fmla="*/ 3783423 h 6456362"/>
                <a:gd name="connsiteX229" fmla="*/ 471327 w 2332038"/>
                <a:gd name="connsiteY229" fmla="*/ 3762788 h 6456362"/>
                <a:gd name="connsiteX230" fmla="*/ 480056 w 2332038"/>
                <a:gd name="connsiteY230" fmla="*/ 3742154 h 6456362"/>
                <a:gd name="connsiteX231" fmla="*/ 486404 w 2332038"/>
                <a:gd name="connsiteY231" fmla="*/ 3719932 h 6456362"/>
                <a:gd name="connsiteX232" fmla="*/ 492751 w 2332038"/>
                <a:gd name="connsiteY232" fmla="*/ 3696917 h 6456362"/>
                <a:gd name="connsiteX233" fmla="*/ 498306 w 2332038"/>
                <a:gd name="connsiteY233" fmla="*/ 3674696 h 6456362"/>
                <a:gd name="connsiteX234" fmla="*/ 503067 w 2332038"/>
                <a:gd name="connsiteY234" fmla="*/ 3651680 h 6456362"/>
                <a:gd name="connsiteX235" fmla="*/ 506241 w 2332038"/>
                <a:gd name="connsiteY235" fmla="*/ 3628665 h 6456362"/>
                <a:gd name="connsiteX236" fmla="*/ 508621 w 2332038"/>
                <a:gd name="connsiteY236" fmla="*/ 3604856 h 6456362"/>
                <a:gd name="connsiteX237" fmla="*/ 509414 w 2332038"/>
                <a:gd name="connsiteY237" fmla="*/ 3581841 h 6456362"/>
                <a:gd name="connsiteX238" fmla="*/ 509414 w 2332038"/>
                <a:gd name="connsiteY238" fmla="*/ 3557239 h 6456362"/>
                <a:gd name="connsiteX239" fmla="*/ 508621 w 2332038"/>
                <a:gd name="connsiteY239" fmla="*/ 3533430 h 6456362"/>
                <a:gd name="connsiteX240" fmla="*/ 506241 w 2332038"/>
                <a:gd name="connsiteY240" fmla="*/ 3508827 h 6456362"/>
                <a:gd name="connsiteX241" fmla="*/ 503067 w 2332038"/>
                <a:gd name="connsiteY241" fmla="*/ 3485018 h 6456362"/>
                <a:gd name="connsiteX242" fmla="*/ 183294 w 2332038"/>
                <a:gd name="connsiteY242" fmla="*/ 1501742 h 6456362"/>
                <a:gd name="connsiteX243" fmla="*/ 176946 w 2332038"/>
                <a:gd name="connsiteY243" fmla="*/ 1466029 h 6456362"/>
                <a:gd name="connsiteX244" fmla="*/ 167424 w 2332038"/>
                <a:gd name="connsiteY244" fmla="*/ 1429522 h 6456362"/>
                <a:gd name="connsiteX245" fmla="*/ 157902 w 2332038"/>
                <a:gd name="connsiteY245" fmla="*/ 1393015 h 6456362"/>
                <a:gd name="connsiteX246" fmla="*/ 146794 w 2332038"/>
                <a:gd name="connsiteY246" fmla="*/ 1358095 h 6456362"/>
                <a:gd name="connsiteX247" fmla="*/ 163457 w 2332038"/>
                <a:gd name="connsiteY247" fmla="*/ 1354127 h 6456362"/>
                <a:gd name="connsiteX248" fmla="*/ 180120 w 2332038"/>
                <a:gd name="connsiteY248" fmla="*/ 1348572 h 6456362"/>
                <a:gd name="connsiteX249" fmla="*/ 874663 w 2332038"/>
                <a:gd name="connsiteY249" fmla="*/ 0 h 6456362"/>
                <a:gd name="connsiteX250" fmla="*/ 1439863 w 2332038"/>
                <a:gd name="connsiteY250" fmla="*/ 565200 h 6456362"/>
                <a:gd name="connsiteX251" fmla="*/ 874663 w 2332038"/>
                <a:gd name="connsiteY251" fmla="*/ 1130400 h 6456362"/>
                <a:gd name="connsiteX252" fmla="*/ 309463 w 2332038"/>
                <a:gd name="connsiteY252" fmla="*/ 565200 h 6456362"/>
                <a:gd name="connsiteX253" fmla="*/ 874663 w 2332038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2038" h="6456362">
                  <a:moveTo>
                    <a:pt x="461806" y="1287462"/>
                  </a:moveTo>
                  <a:lnTo>
                    <a:pt x="677632" y="2108074"/>
                  </a:lnTo>
                  <a:lnTo>
                    <a:pt x="794274" y="1538249"/>
                  </a:lnTo>
                  <a:lnTo>
                    <a:pt x="680013" y="1424760"/>
                  </a:lnTo>
                  <a:lnTo>
                    <a:pt x="808556" y="1296986"/>
                  </a:lnTo>
                  <a:lnTo>
                    <a:pt x="875209" y="1296986"/>
                  </a:lnTo>
                  <a:lnTo>
                    <a:pt x="941861" y="1296986"/>
                  </a:lnTo>
                  <a:lnTo>
                    <a:pt x="1069611" y="1424760"/>
                  </a:lnTo>
                  <a:lnTo>
                    <a:pt x="956144" y="1538249"/>
                  </a:lnTo>
                  <a:lnTo>
                    <a:pt x="1072785" y="2108074"/>
                  </a:lnTo>
                  <a:lnTo>
                    <a:pt x="1287818" y="1287462"/>
                  </a:lnTo>
                  <a:lnTo>
                    <a:pt x="1570297" y="1348572"/>
                  </a:lnTo>
                  <a:lnTo>
                    <a:pt x="1592515" y="1354127"/>
                  </a:lnTo>
                  <a:lnTo>
                    <a:pt x="1614732" y="1358889"/>
                  </a:lnTo>
                  <a:lnTo>
                    <a:pt x="1635363" y="1366825"/>
                  </a:lnTo>
                  <a:lnTo>
                    <a:pt x="1657580" y="1373174"/>
                  </a:lnTo>
                  <a:lnTo>
                    <a:pt x="1677417" y="1382698"/>
                  </a:lnTo>
                  <a:lnTo>
                    <a:pt x="1698048" y="1391428"/>
                  </a:lnTo>
                  <a:lnTo>
                    <a:pt x="1717885" y="1400951"/>
                  </a:lnTo>
                  <a:lnTo>
                    <a:pt x="1736135" y="1412062"/>
                  </a:lnTo>
                  <a:lnTo>
                    <a:pt x="1755178" y="1423173"/>
                  </a:lnTo>
                  <a:lnTo>
                    <a:pt x="1773428" y="1435077"/>
                  </a:lnTo>
                  <a:lnTo>
                    <a:pt x="1792472" y="1446981"/>
                  </a:lnTo>
                  <a:lnTo>
                    <a:pt x="1809135" y="1460473"/>
                  </a:lnTo>
                  <a:lnTo>
                    <a:pt x="1826591" y="1473171"/>
                  </a:lnTo>
                  <a:lnTo>
                    <a:pt x="1843254" y="1487457"/>
                  </a:lnTo>
                  <a:lnTo>
                    <a:pt x="1858331" y="1503329"/>
                  </a:lnTo>
                  <a:lnTo>
                    <a:pt x="1873407" y="1518408"/>
                  </a:lnTo>
                  <a:lnTo>
                    <a:pt x="1887689" y="1535074"/>
                  </a:lnTo>
                  <a:lnTo>
                    <a:pt x="1901972" y="1551740"/>
                  </a:lnTo>
                  <a:lnTo>
                    <a:pt x="1916255" y="1567613"/>
                  </a:lnTo>
                  <a:lnTo>
                    <a:pt x="1928950" y="1585866"/>
                  </a:lnTo>
                  <a:lnTo>
                    <a:pt x="1940853" y="1604120"/>
                  </a:lnTo>
                  <a:lnTo>
                    <a:pt x="1952755" y="1623167"/>
                  </a:lnTo>
                  <a:lnTo>
                    <a:pt x="1963863" y="1641420"/>
                  </a:lnTo>
                  <a:lnTo>
                    <a:pt x="1973385" y="1661261"/>
                  </a:lnTo>
                  <a:lnTo>
                    <a:pt x="1983700" y="1681102"/>
                  </a:lnTo>
                  <a:lnTo>
                    <a:pt x="1990842" y="1700942"/>
                  </a:lnTo>
                  <a:lnTo>
                    <a:pt x="2000364" y="1721577"/>
                  </a:lnTo>
                  <a:lnTo>
                    <a:pt x="2006711" y="1743005"/>
                  </a:lnTo>
                  <a:lnTo>
                    <a:pt x="2013059" y="1764433"/>
                  </a:lnTo>
                  <a:lnTo>
                    <a:pt x="2018614" y="1785861"/>
                  </a:lnTo>
                  <a:lnTo>
                    <a:pt x="2024168" y="1807289"/>
                  </a:lnTo>
                  <a:lnTo>
                    <a:pt x="2027342" y="1830304"/>
                  </a:lnTo>
                  <a:lnTo>
                    <a:pt x="2329658" y="3696123"/>
                  </a:lnTo>
                  <a:lnTo>
                    <a:pt x="2332038" y="3719932"/>
                  </a:lnTo>
                  <a:lnTo>
                    <a:pt x="2332038" y="3742948"/>
                  </a:lnTo>
                  <a:lnTo>
                    <a:pt x="2330451" y="3765963"/>
                  </a:lnTo>
                  <a:lnTo>
                    <a:pt x="2326484" y="3788978"/>
                  </a:lnTo>
                  <a:lnTo>
                    <a:pt x="2320929" y="3811200"/>
                  </a:lnTo>
                  <a:lnTo>
                    <a:pt x="2312995" y="3831834"/>
                  </a:lnTo>
                  <a:lnTo>
                    <a:pt x="2304266" y="3853262"/>
                  </a:lnTo>
                  <a:lnTo>
                    <a:pt x="2292364" y="3872309"/>
                  </a:lnTo>
                  <a:lnTo>
                    <a:pt x="2278875" y="3890562"/>
                  </a:lnTo>
                  <a:lnTo>
                    <a:pt x="2264592" y="3908022"/>
                  </a:lnTo>
                  <a:lnTo>
                    <a:pt x="2247929" y="3923101"/>
                  </a:lnTo>
                  <a:lnTo>
                    <a:pt x="2230473" y="3938180"/>
                  </a:lnTo>
                  <a:lnTo>
                    <a:pt x="2212223" y="3950878"/>
                  </a:lnTo>
                  <a:lnTo>
                    <a:pt x="2192386" y="3961989"/>
                  </a:lnTo>
                  <a:lnTo>
                    <a:pt x="2170168" y="3971512"/>
                  </a:lnTo>
                  <a:lnTo>
                    <a:pt x="2147157" y="3979449"/>
                  </a:lnTo>
                  <a:lnTo>
                    <a:pt x="2133668" y="3982623"/>
                  </a:lnTo>
                  <a:lnTo>
                    <a:pt x="2120972" y="3985004"/>
                  </a:lnTo>
                  <a:lnTo>
                    <a:pt x="2107483" y="3986591"/>
                  </a:lnTo>
                  <a:lnTo>
                    <a:pt x="2094788" y="3988179"/>
                  </a:lnTo>
                  <a:lnTo>
                    <a:pt x="2081298" y="3988179"/>
                  </a:lnTo>
                  <a:lnTo>
                    <a:pt x="2067809" y="3988179"/>
                  </a:lnTo>
                  <a:lnTo>
                    <a:pt x="2055114" y="3986591"/>
                  </a:lnTo>
                  <a:lnTo>
                    <a:pt x="2041624" y="3985004"/>
                  </a:lnTo>
                  <a:lnTo>
                    <a:pt x="2029722" y="3982623"/>
                  </a:lnTo>
                  <a:lnTo>
                    <a:pt x="2016233" y="3980242"/>
                  </a:lnTo>
                  <a:lnTo>
                    <a:pt x="1992429" y="3972306"/>
                  </a:lnTo>
                  <a:lnTo>
                    <a:pt x="1969418" y="3961989"/>
                  </a:lnTo>
                  <a:lnTo>
                    <a:pt x="1946407" y="3949291"/>
                  </a:lnTo>
                  <a:lnTo>
                    <a:pt x="1924983" y="3935006"/>
                  </a:lnTo>
                  <a:lnTo>
                    <a:pt x="1906733" y="3917546"/>
                  </a:lnTo>
                  <a:lnTo>
                    <a:pt x="1889276" y="3900086"/>
                  </a:lnTo>
                  <a:lnTo>
                    <a:pt x="1880548" y="3888975"/>
                  </a:lnTo>
                  <a:lnTo>
                    <a:pt x="1872613" y="3879452"/>
                  </a:lnTo>
                  <a:lnTo>
                    <a:pt x="1866265" y="3868341"/>
                  </a:lnTo>
                  <a:lnTo>
                    <a:pt x="1859124" y="3857230"/>
                  </a:lnTo>
                  <a:lnTo>
                    <a:pt x="1853570" y="3845326"/>
                  </a:lnTo>
                  <a:lnTo>
                    <a:pt x="1848809" y="3833421"/>
                  </a:lnTo>
                  <a:lnTo>
                    <a:pt x="1843254" y="3820723"/>
                  </a:lnTo>
                  <a:lnTo>
                    <a:pt x="1838494" y="3808025"/>
                  </a:lnTo>
                  <a:lnTo>
                    <a:pt x="1835320" y="3794533"/>
                  </a:lnTo>
                  <a:lnTo>
                    <a:pt x="1832939" y="3781835"/>
                  </a:lnTo>
                  <a:lnTo>
                    <a:pt x="1609178" y="2545363"/>
                  </a:lnTo>
                  <a:lnTo>
                    <a:pt x="1582199" y="3331848"/>
                  </a:lnTo>
                  <a:lnTo>
                    <a:pt x="1581406" y="3387402"/>
                  </a:lnTo>
                  <a:lnTo>
                    <a:pt x="1581406" y="3440575"/>
                  </a:lnTo>
                  <a:lnTo>
                    <a:pt x="1583786" y="3496129"/>
                  </a:lnTo>
                  <a:lnTo>
                    <a:pt x="1586167" y="3549302"/>
                  </a:lnTo>
                  <a:lnTo>
                    <a:pt x="1749624" y="6119070"/>
                  </a:lnTo>
                  <a:lnTo>
                    <a:pt x="1750417" y="6136530"/>
                  </a:lnTo>
                  <a:lnTo>
                    <a:pt x="1750417" y="6153196"/>
                  </a:lnTo>
                  <a:lnTo>
                    <a:pt x="1749624" y="6169862"/>
                  </a:lnTo>
                  <a:lnTo>
                    <a:pt x="1747243" y="6185735"/>
                  </a:lnTo>
                  <a:lnTo>
                    <a:pt x="1744069" y="6202401"/>
                  </a:lnTo>
                  <a:lnTo>
                    <a:pt x="1740896" y="6218273"/>
                  </a:lnTo>
                  <a:lnTo>
                    <a:pt x="1736135" y="6234146"/>
                  </a:lnTo>
                  <a:lnTo>
                    <a:pt x="1730580" y="6248431"/>
                  </a:lnTo>
                  <a:lnTo>
                    <a:pt x="1725026" y="6264304"/>
                  </a:lnTo>
                  <a:lnTo>
                    <a:pt x="1718678" y="6278589"/>
                  </a:lnTo>
                  <a:lnTo>
                    <a:pt x="1710743" y="6292875"/>
                  </a:lnTo>
                  <a:lnTo>
                    <a:pt x="1703602" y="6305573"/>
                  </a:lnTo>
                  <a:lnTo>
                    <a:pt x="1694874" y="6319065"/>
                  </a:lnTo>
                  <a:lnTo>
                    <a:pt x="1686145" y="6332556"/>
                  </a:lnTo>
                  <a:lnTo>
                    <a:pt x="1675037" y="6344461"/>
                  </a:lnTo>
                  <a:lnTo>
                    <a:pt x="1664721" y="6356365"/>
                  </a:lnTo>
                  <a:lnTo>
                    <a:pt x="1653613" y="6367475"/>
                  </a:lnTo>
                  <a:lnTo>
                    <a:pt x="1641711" y="6378587"/>
                  </a:lnTo>
                  <a:lnTo>
                    <a:pt x="1629808" y="6388110"/>
                  </a:lnTo>
                  <a:lnTo>
                    <a:pt x="1617906" y="6398427"/>
                  </a:lnTo>
                  <a:lnTo>
                    <a:pt x="1604417" y="6407157"/>
                  </a:lnTo>
                  <a:lnTo>
                    <a:pt x="1590134" y="6414299"/>
                  </a:lnTo>
                  <a:lnTo>
                    <a:pt x="1577439" y="6422236"/>
                  </a:lnTo>
                  <a:lnTo>
                    <a:pt x="1561569" y="6428585"/>
                  </a:lnTo>
                  <a:lnTo>
                    <a:pt x="1547286" y="6435727"/>
                  </a:lnTo>
                  <a:lnTo>
                    <a:pt x="1532210" y="6441283"/>
                  </a:lnTo>
                  <a:lnTo>
                    <a:pt x="1516341" y="6445251"/>
                  </a:lnTo>
                  <a:lnTo>
                    <a:pt x="1500471" y="6450013"/>
                  </a:lnTo>
                  <a:lnTo>
                    <a:pt x="1484601" y="6451600"/>
                  </a:lnTo>
                  <a:lnTo>
                    <a:pt x="1468732" y="6453981"/>
                  </a:lnTo>
                  <a:lnTo>
                    <a:pt x="1450482" y="6455569"/>
                  </a:lnTo>
                  <a:lnTo>
                    <a:pt x="1434612" y="6456362"/>
                  </a:lnTo>
                  <a:lnTo>
                    <a:pt x="1418743" y="6456362"/>
                  </a:lnTo>
                  <a:lnTo>
                    <a:pt x="1403666" y="6455569"/>
                  </a:lnTo>
                  <a:lnTo>
                    <a:pt x="1389384" y="6453187"/>
                  </a:lnTo>
                  <a:lnTo>
                    <a:pt x="1375101" y="6450807"/>
                  </a:lnTo>
                  <a:lnTo>
                    <a:pt x="1360819" y="6447632"/>
                  </a:lnTo>
                  <a:lnTo>
                    <a:pt x="1346536" y="6444457"/>
                  </a:lnTo>
                  <a:lnTo>
                    <a:pt x="1332253" y="6439696"/>
                  </a:lnTo>
                  <a:lnTo>
                    <a:pt x="1318764" y="6434141"/>
                  </a:lnTo>
                  <a:lnTo>
                    <a:pt x="1292579" y="6423029"/>
                  </a:lnTo>
                  <a:lnTo>
                    <a:pt x="1267188" y="6408745"/>
                  </a:lnTo>
                  <a:lnTo>
                    <a:pt x="1244177" y="6392871"/>
                  </a:lnTo>
                  <a:lnTo>
                    <a:pt x="1221960" y="6375412"/>
                  </a:lnTo>
                  <a:lnTo>
                    <a:pt x="1201329" y="6355571"/>
                  </a:lnTo>
                  <a:lnTo>
                    <a:pt x="1183872" y="6333349"/>
                  </a:lnTo>
                  <a:lnTo>
                    <a:pt x="1167209" y="6309541"/>
                  </a:lnTo>
                  <a:lnTo>
                    <a:pt x="1152927" y="6284939"/>
                  </a:lnTo>
                  <a:lnTo>
                    <a:pt x="1146579" y="6271447"/>
                  </a:lnTo>
                  <a:lnTo>
                    <a:pt x="1141025" y="6258749"/>
                  </a:lnTo>
                  <a:lnTo>
                    <a:pt x="1135470" y="6244463"/>
                  </a:lnTo>
                  <a:lnTo>
                    <a:pt x="1131503" y="6230971"/>
                  </a:lnTo>
                  <a:lnTo>
                    <a:pt x="1126742" y="6216687"/>
                  </a:lnTo>
                  <a:lnTo>
                    <a:pt x="1123568" y="6202401"/>
                  </a:lnTo>
                  <a:lnTo>
                    <a:pt x="1121188" y="6187322"/>
                  </a:lnTo>
                  <a:lnTo>
                    <a:pt x="1118807" y="6171449"/>
                  </a:lnTo>
                  <a:lnTo>
                    <a:pt x="875209" y="3814374"/>
                  </a:lnTo>
                  <a:lnTo>
                    <a:pt x="631610" y="6171449"/>
                  </a:lnTo>
                  <a:lnTo>
                    <a:pt x="629230" y="6187322"/>
                  </a:lnTo>
                  <a:lnTo>
                    <a:pt x="626849" y="6202401"/>
                  </a:lnTo>
                  <a:lnTo>
                    <a:pt x="623676" y="6216687"/>
                  </a:lnTo>
                  <a:lnTo>
                    <a:pt x="618915" y="6230971"/>
                  </a:lnTo>
                  <a:lnTo>
                    <a:pt x="614947" y="6244463"/>
                  </a:lnTo>
                  <a:lnTo>
                    <a:pt x="609393" y="6258749"/>
                  </a:lnTo>
                  <a:lnTo>
                    <a:pt x="603839" y="6271447"/>
                  </a:lnTo>
                  <a:lnTo>
                    <a:pt x="597491" y="6284939"/>
                  </a:lnTo>
                  <a:lnTo>
                    <a:pt x="583208" y="6309541"/>
                  </a:lnTo>
                  <a:lnTo>
                    <a:pt x="566545" y="6333349"/>
                  </a:lnTo>
                  <a:lnTo>
                    <a:pt x="549088" y="6355571"/>
                  </a:lnTo>
                  <a:lnTo>
                    <a:pt x="528458" y="6375412"/>
                  </a:lnTo>
                  <a:lnTo>
                    <a:pt x="506241" y="6392871"/>
                  </a:lnTo>
                  <a:lnTo>
                    <a:pt x="483230" y="6408745"/>
                  </a:lnTo>
                  <a:lnTo>
                    <a:pt x="457838" y="6423029"/>
                  </a:lnTo>
                  <a:lnTo>
                    <a:pt x="431653" y="6434141"/>
                  </a:lnTo>
                  <a:lnTo>
                    <a:pt x="418164" y="6439696"/>
                  </a:lnTo>
                  <a:lnTo>
                    <a:pt x="403882" y="6444457"/>
                  </a:lnTo>
                  <a:lnTo>
                    <a:pt x="389599" y="6447632"/>
                  </a:lnTo>
                  <a:lnTo>
                    <a:pt x="375316" y="6450807"/>
                  </a:lnTo>
                  <a:lnTo>
                    <a:pt x="361034" y="6453187"/>
                  </a:lnTo>
                  <a:lnTo>
                    <a:pt x="346751" y="6455569"/>
                  </a:lnTo>
                  <a:lnTo>
                    <a:pt x="331675" y="6456362"/>
                  </a:lnTo>
                  <a:lnTo>
                    <a:pt x="315805" y="6456362"/>
                  </a:lnTo>
                  <a:lnTo>
                    <a:pt x="299935" y="6455569"/>
                  </a:lnTo>
                  <a:lnTo>
                    <a:pt x="281685" y="6453981"/>
                  </a:lnTo>
                  <a:lnTo>
                    <a:pt x="265816" y="6451600"/>
                  </a:lnTo>
                  <a:lnTo>
                    <a:pt x="249946" y="6450013"/>
                  </a:lnTo>
                  <a:lnTo>
                    <a:pt x="234076" y="6445251"/>
                  </a:lnTo>
                  <a:lnTo>
                    <a:pt x="218207" y="6441283"/>
                  </a:lnTo>
                  <a:lnTo>
                    <a:pt x="203131" y="6435727"/>
                  </a:lnTo>
                  <a:lnTo>
                    <a:pt x="188848" y="6428585"/>
                  </a:lnTo>
                  <a:lnTo>
                    <a:pt x="172978" y="6422236"/>
                  </a:lnTo>
                  <a:lnTo>
                    <a:pt x="160283" y="6414299"/>
                  </a:lnTo>
                  <a:lnTo>
                    <a:pt x="146000" y="6407157"/>
                  </a:lnTo>
                  <a:lnTo>
                    <a:pt x="132511" y="6398427"/>
                  </a:lnTo>
                  <a:lnTo>
                    <a:pt x="120609" y="6388110"/>
                  </a:lnTo>
                  <a:lnTo>
                    <a:pt x="108707" y="6378587"/>
                  </a:lnTo>
                  <a:lnTo>
                    <a:pt x="96011" y="6367475"/>
                  </a:lnTo>
                  <a:lnTo>
                    <a:pt x="85696" y="6356365"/>
                  </a:lnTo>
                  <a:lnTo>
                    <a:pt x="74587" y="6344461"/>
                  </a:lnTo>
                  <a:lnTo>
                    <a:pt x="64272" y="6332556"/>
                  </a:lnTo>
                  <a:lnTo>
                    <a:pt x="55543" y="6319065"/>
                  </a:lnTo>
                  <a:lnTo>
                    <a:pt x="46815" y="6305573"/>
                  </a:lnTo>
                  <a:lnTo>
                    <a:pt x="39674" y="6292875"/>
                  </a:lnTo>
                  <a:lnTo>
                    <a:pt x="31739" y="6278589"/>
                  </a:lnTo>
                  <a:lnTo>
                    <a:pt x="25391" y="6264304"/>
                  </a:lnTo>
                  <a:lnTo>
                    <a:pt x="19837" y="6248431"/>
                  </a:lnTo>
                  <a:lnTo>
                    <a:pt x="14282" y="6234146"/>
                  </a:lnTo>
                  <a:lnTo>
                    <a:pt x="9522" y="6218273"/>
                  </a:lnTo>
                  <a:lnTo>
                    <a:pt x="6348" y="6202401"/>
                  </a:lnTo>
                  <a:lnTo>
                    <a:pt x="3174" y="6185735"/>
                  </a:lnTo>
                  <a:lnTo>
                    <a:pt x="793" y="6169862"/>
                  </a:lnTo>
                  <a:lnTo>
                    <a:pt x="0" y="6153196"/>
                  </a:lnTo>
                  <a:lnTo>
                    <a:pt x="0" y="6136530"/>
                  </a:lnTo>
                  <a:lnTo>
                    <a:pt x="793" y="6119070"/>
                  </a:lnTo>
                  <a:lnTo>
                    <a:pt x="131717" y="4062780"/>
                  </a:lnTo>
                  <a:lnTo>
                    <a:pt x="132511" y="4062780"/>
                  </a:lnTo>
                  <a:lnTo>
                    <a:pt x="155522" y="4056431"/>
                  </a:lnTo>
                  <a:lnTo>
                    <a:pt x="178533" y="4047701"/>
                  </a:lnTo>
                  <a:lnTo>
                    <a:pt x="200750" y="4038177"/>
                  </a:lnTo>
                  <a:lnTo>
                    <a:pt x="222968" y="4028654"/>
                  </a:lnTo>
                  <a:lnTo>
                    <a:pt x="243598" y="4017543"/>
                  </a:lnTo>
                  <a:lnTo>
                    <a:pt x="264229" y="4005638"/>
                  </a:lnTo>
                  <a:lnTo>
                    <a:pt x="284066" y="3992147"/>
                  </a:lnTo>
                  <a:lnTo>
                    <a:pt x="303109" y="3979449"/>
                  </a:lnTo>
                  <a:lnTo>
                    <a:pt x="321360" y="3965163"/>
                  </a:lnTo>
                  <a:lnTo>
                    <a:pt x="338816" y="3949291"/>
                  </a:lnTo>
                  <a:lnTo>
                    <a:pt x="355479" y="3934212"/>
                  </a:lnTo>
                  <a:lnTo>
                    <a:pt x="372142" y="3917546"/>
                  </a:lnTo>
                  <a:lnTo>
                    <a:pt x="387219" y="3900086"/>
                  </a:lnTo>
                  <a:lnTo>
                    <a:pt x="401501" y="3882626"/>
                  </a:lnTo>
                  <a:lnTo>
                    <a:pt x="415784" y="3863579"/>
                  </a:lnTo>
                  <a:lnTo>
                    <a:pt x="428479" y="3845326"/>
                  </a:lnTo>
                  <a:lnTo>
                    <a:pt x="440382" y="3825485"/>
                  </a:lnTo>
                  <a:lnTo>
                    <a:pt x="451490" y="3804851"/>
                  </a:lnTo>
                  <a:lnTo>
                    <a:pt x="461806" y="3783423"/>
                  </a:lnTo>
                  <a:lnTo>
                    <a:pt x="471327" y="3762788"/>
                  </a:lnTo>
                  <a:lnTo>
                    <a:pt x="480056" y="3742154"/>
                  </a:lnTo>
                  <a:lnTo>
                    <a:pt x="486404" y="3719932"/>
                  </a:lnTo>
                  <a:lnTo>
                    <a:pt x="492751" y="3696917"/>
                  </a:lnTo>
                  <a:lnTo>
                    <a:pt x="498306" y="3674696"/>
                  </a:lnTo>
                  <a:lnTo>
                    <a:pt x="503067" y="3651680"/>
                  </a:lnTo>
                  <a:lnTo>
                    <a:pt x="506241" y="3628665"/>
                  </a:lnTo>
                  <a:lnTo>
                    <a:pt x="508621" y="3604856"/>
                  </a:lnTo>
                  <a:lnTo>
                    <a:pt x="509414" y="3581841"/>
                  </a:lnTo>
                  <a:lnTo>
                    <a:pt x="509414" y="3557239"/>
                  </a:lnTo>
                  <a:lnTo>
                    <a:pt x="508621" y="3533430"/>
                  </a:lnTo>
                  <a:lnTo>
                    <a:pt x="506241" y="3508827"/>
                  </a:lnTo>
                  <a:lnTo>
                    <a:pt x="503067" y="3485018"/>
                  </a:lnTo>
                  <a:lnTo>
                    <a:pt x="183294" y="1501742"/>
                  </a:lnTo>
                  <a:lnTo>
                    <a:pt x="176946" y="1466029"/>
                  </a:lnTo>
                  <a:lnTo>
                    <a:pt x="167424" y="1429522"/>
                  </a:lnTo>
                  <a:lnTo>
                    <a:pt x="157902" y="1393015"/>
                  </a:lnTo>
                  <a:lnTo>
                    <a:pt x="146794" y="1358095"/>
                  </a:lnTo>
                  <a:lnTo>
                    <a:pt x="163457" y="1354127"/>
                  </a:lnTo>
                  <a:lnTo>
                    <a:pt x="180120" y="1348572"/>
                  </a:lnTo>
                  <a:close/>
                  <a:moveTo>
                    <a:pt x="874663" y="0"/>
                  </a:moveTo>
                  <a:cubicBezTo>
                    <a:pt x="1186814" y="0"/>
                    <a:pt x="1439863" y="253049"/>
                    <a:pt x="1439863" y="565200"/>
                  </a:cubicBezTo>
                  <a:cubicBezTo>
                    <a:pt x="1439863" y="877351"/>
                    <a:pt x="1186814" y="1130400"/>
                    <a:pt x="874663" y="1130400"/>
                  </a:cubicBezTo>
                  <a:cubicBezTo>
                    <a:pt x="562512" y="1130400"/>
                    <a:pt x="309463" y="877351"/>
                    <a:pt x="309463" y="565200"/>
                  </a:cubicBezTo>
                  <a:cubicBezTo>
                    <a:pt x="309463" y="253049"/>
                    <a:pt x="562512" y="0"/>
                    <a:pt x="87466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 dirty="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9482513" y="2727325"/>
              <a:ext cx="3095625" cy="6858001"/>
            </a:xfrm>
            <a:custGeom>
              <a:avLst/>
              <a:gdLst>
                <a:gd name="connsiteX0" fmla="*/ 1108301 w 3095625"/>
                <a:gd name="connsiteY0" fmla="*/ 1366838 h 6858001"/>
                <a:gd name="connsiteX1" fmla="*/ 1336783 w 3095625"/>
                <a:gd name="connsiteY1" fmla="*/ 2238376 h 6858001"/>
                <a:gd name="connsiteX2" fmla="*/ 1461338 w 3095625"/>
                <a:gd name="connsiteY2" fmla="*/ 1632745 h 6858001"/>
                <a:gd name="connsiteX3" fmla="*/ 1339957 w 3095625"/>
                <a:gd name="connsiteY3" fmla="*/ 1512095 h 6858001"/>
                <a:gd name="connsiteX4" fmla="*/ 1476412 w 3095625"/>
                <a:gd name="connsiteY4" fmla="*/ 1375569 h 6858001"/>
                <a:gd name="connsiteX5" fmla="*/ 1547813 w 3095625"/>
                <a:gd name="connsiteY5" fmla="*/ 1375569 h 6858001"/>
                <a:gd name="connsiteX6" fmla="*/ 1619214 w 3095625"/>
                <a:gd name="connsiteY6" fmla="*/ 1375569 h 6858001"/>
                <a:gd name="connsiteX7" fmla="*/ 1754082 w 3095625"/>
                <a:gd name="connsiteY7" fmla="*/ 1512095 h 6858001"/>
                <a:gd name="connsiteX8" fmla="*/ 1634287 w 3095625"/>
                <a:gd name="connsiteY8" fmla="*/ 1632745 h 6858001"/>
                <a:gd name="connsiteX9" fmla="*/ 1757255 w 3095625"/>
                <a:gd name="connsiteY9" fmla="*/ 2238376 h 6858001"/>
                <a:gd name="connsiteX10" fmla="*/ 1985738 w 3095625"/>
                <a:gd name="connsiteY10" fmla="*/ 1366838 h 6858001"/>
                <a:gd name="connsiteX11" fmla="*/ 2285622 w 3095625"/>
                <a:gd name="connsiteY11" fmla="*/ 1430338 h 6858001"/>
                <a:gd name="connsiteX12" fmla="*/ 2310215 w 3095625"/>
                <a:gd name="connsiteY12" fmla="*/ 1435894 h 6858001"/>
                <a:gd name="connsiteX13" fmla="*/ 2333222 w 3095625"/>
                <a:gd name="connsiteY13" fmla="*/ 1442244 h 6858001"/>
                <a:gd name="connsiteX14" fmla="*/ 2354643 w 3095625"/>
                <a:gd name="connsiteY14" fmla="*/ 1450182 h 6858001"/>
                <a:gd name="connsiteX15" fmla="*/ 2378443 w 3095625"/>
                <a:gd name="connsiteY15" fmla="*/ 1458120 h 6858001"/>
                <a:gd name="connsiteX16" fmla="*/ 2399863 w 3095625"/>
                <a:gd name="connsiteY16" fmla="*/ 1466851 h 6858001"/>
                <a:gd name="connsiteX17" fmla="*/ 2421283 w 3095625"/>
                <a:gd name="connsiteY17" fmla="*/ 1476376 h 6858001"/>
                <a:gd name="connsiteX18" fmla="*/ 2441910 w 3095625"/>
                <a:gd name="connsiteY18" fmla="*/ 1486695 h 6858001"/>
                <a:gd name="connsiteX19" fmla="*/ 2462537 w 3095625"/>
                <a:gd name="connsiteY19" fmla="*/ 1497807 h 6858001"/>
                <a:gd name="connsiteX20" fmla="*/ 2482371 w 3095625"/>
                <a:gd name="connsiteY20" fmla="*/ 1509713 h 6858001"/>
                <a:gd name="connsiteX21" fmla="*/ 2502204 w 3095625"/>
                <a:gd name="connsiteY21" fmla="*/ 1522413 h 6858001"/>
                <a:gd name="connsiteX22" fmla="*/ 2521245 w 3095625"/>
                <a:gd name="connsiteY22" fmla="*/ 1535907 h 6858001"/>
                <a:gd name="connsiteX23" fmla="*/ 2539492 w 3095625"/>
                <a:gd name="connsiteY23" fmla="*/ 1549401 h 6858001"/>
                <a:gd name="connsiteX24" fmla="*/ 2558532 w 3095625"/>
                <a:gd name="connsiteY24" fmla="*/ 1564482 h 6858001"/>
                <a:gd name="connsiteX25" fmla="*/ 2575985 w 3095625"/>
                <a:gd name="connsiteY25" fmla="*/ 1578770 h 6858001"/>
                <a:gd name="connsiteX26" fmla="*/ 2592646 w 3095625"/>
                <a:gd name="connsiteY26" fmla="*/ 1595438 h 6858001"/>
                <a:gd name="connsiteX27" fmla="*/ 2608512 w 3095625"/>
                <a:gd name="connsiteY27" fmla="*/ 1612107 h 6858001"/>
                <a:gd name="connsiteX28" fmla="*/ 2624379 w 3095625"/>
                <a:gd name="connsiteY28" fmla="*/ 1627982 h 6858001"/>
                <a:gd name="connsiteX29" fmla="*/ 2638659 w 3095625"/>
                <a:gd name="connsiteY29" fmla="*/ 1645445 h 6858001"/>
                <a:gd name="connsiteX30" fmla="*/ 2652940 w 3095625"/>
                <a:gd name="connsiteY30" fmla="*/ 1664495 h 6858001"/>
                <a:gd name="connsiteX31" fmla="*/ 2667220 w 3095625"/>
                <a:gd name="connsiteY31" fmla="*/ 1683545 h 6858001"/>
                <a:gd name="connsiteX32" fmla="*/ 2679913 w 3095625"/>
                <a:gd name="connsiteY32" fmla="*/ 1701801 h 6858001"/>
                <a:gd name="connsiteX33" fmla="*/ 2691813 w 3095625"/>
                <a:gd name="connsiteY33" fmla="*/ 1721645 h 6858001"/>
                <a:gd name="connsiteX34" fmla="*/ 2702920 w 3095625"/>
                <a:gd name="connsiteY34" fmla="*/ 1742282 h 6858001"/>
                <a:gd name="connsiteX35" fmla="*/ 2714027 w 3095625"/>
                <a:gd name="connsiteY35" fmla="*/ 1763713 h 6858001"/>
                <a:gd name="connsiteX36" fmla="*/ 2724341 w 3095625"/>
                <a:gd name="connsiteY36" fmla="*/ 1784351 h 6858001"/>
                <a:gd name="connsiteX37" fmla="*/ 2733861 w 3095625"/>
                <a:gd name="connsiteY37" fmla="*/ 1804988 h 6858001"/>
                <a:gd name="connsiteX38" fmla="*/ 2741794 w 3095625"/>
                <a:gd name="connsiteY38" fmla="*/ 1827213 h 6858001"/>
                <a:gd name="connsiteX39" fmla="*/ 2748934 w 3095625"/>
                <a:gd name="connsiteY39" fmla="*/ 1850232 h 6858001"/>
                <a:gd name="connsiteX40" fmla="*/ 2756868 w 3095625"/>
                <a:gd name="connsiteY40" fmla="*/ 1872457 h 6858001"/>
                <a:gd name="connsiteX41" fmla="*/ 2762421 w 3095625"/>
                <a:gd name="connsiteY41" fmla="*/ 1895476 h 6858001"/>
                <a:gd name="connsiteX42" fmla="*/ 2767974 w 3095625"/>
                <a:gd name="connsiteY42" fmla="*/ 1919288 h 6858001"/>
                <a:gd name="connsiteX43" fmla="*/ 2772734 w 3095625"/>
                <a:gd name="connsiteY43" fmla="*/ 1942307 h 6858001"/>
                <a:gd name="connsiteX44" fmla="*/ 3091658 w 3095625"/>
                <a:gd name="connsiteY44" fmla="*/ 3925888 h 6858001"/>
                <a:gd name="connsiteX45" fmla="*/ 3095625 w 3095625"/>
                <a:gd name="connsiteY45" fmla="*/ 3950495 h 6858001"/>
                <a:gd name="connsiteX46" fmla="*/ 3095625 w 3095625"/>
                <a:gd name="connsiteY46" fmla="*/ 3975101 h 6858001"/>
                <a:gd name="connsiteX47" fmla="*/ 3093245 w 3095625"/>
                <a:gd name="connsiteY47" fmla="*/ 4000501 h 6858001"/>
                <a:gd name="connsiteX48" fmla="*/ 3090072 w 3095625"/>
                <a:gd name="connsiteY48" fmla="*/ 4023520 h 6858001"/>
                <a:gd name="connsiteX49" fmla="*/ 3082932 w 3095625"/>
                <a:gd name="connsiteY49" fmla="*/ 4047332 h 6858001"/>
                <a:gd name="connsiteX50" fmla="*/ 3075792 w 3095625"/>
                <a:gd name="connsiteY50" fmla="*/ 4069557 h 6858001"/>
                <a:gd name="connsiteX51" fmla="*/ 3064685 w 3095625"/>
                <a:gd name="connsiteY51" fmla="*/ 4091782 h 6858001"/>
                <a:gd name="connsiteX52" fmla="*/ 3053578 w 3095625"/>
                <a:gd name="connsiteY52" fmla="*/ 4112420 h 6858001"/>
                <a:gd name="connsiteX53" fmla="*/ 3039298 w 3095625"/>
                <a:gd name="connsiteY53" fmla="*/ 4132263 h 6858001"/>
                <a:gd name="connsiteX54" fmla="*/ 3024224 w 3095625"/>
                <a:gd name="connsiteY54" fmla="*/ 4149726 h 6858001"/>
                <a:gd name="connsiteX55" fmla="*/ 3005977 w 3095625"/>
                <a:gd name="connsiteY55" fmla="*/ 4167188 h 6858001"/>
                <a:gd name="connsiteX56" fmla="*/ 2987730 w 3095625"/>
                <a:gd name="connsiteY56" fmla="*/ 4183063 h 6858001"/>
                <a:gd name="connsiteX57" fmla="*/ 2967897 w 3095625"/>
                <a:gd name="connsiteY57" fmla="*/ 4195763 h 6858001"/>
                <a:gd name="connsiteX58" fmla="*/ 2945683 w 3095625"/>
                <a:gd name="connsiteY58" fmla="*/ 4207670 h 6858001"/>
                <a:gd name="connsiteX59" fmla="*/ 2922676 w 3095625"/>
                <a:gd name="connsiteY59" fmla="*/ 4217988 h 6858001"/>
                <a:gd name="connsiteX60" fmla="*/ 2899669 w 3095625"/>
                <a:gd name="connsiteY60" fmla="*/ 4225926 h 6858001"/>
                <a:gd name="connsiteX61" fmla="*/ 2885389 w 3095625"/>
                <a:gd name="connsiteY61" fmla="*/ 4229101 h 6858001"/>
                <a:gd name="connsiteX62" fmla="*/ 2871109 w 3095625"/>
                <a:gd name="connsiteY62" fmla="*/ 4232276 h 6858001"/>
                <a:gd name="connsiteX63" fmla="*/ 2856829 w 3095625"/>
                <a:gd name="connsiteY63" fmla="*/ 4234657 h 6858001"/>
                <a:gd name="connsiteX64" fmla="*/ 2842549 w 3095625"/>
                <a:gd name="connsiteY64" fmla="*/ 4235451 h 6858001"/>
                <a:gd name="connsiteX65" fmla="*/ 2828268 w 3095625"/>
                <a:gd name="connsiteY65" fmla="*/ 4235451 h 6858001"/>
                <a:gd name="connsiteX66" fmla="*/ 2813988 w 3095625"/>
                <a:gd name="connsiteY66" fmla="*/ 4235451 h 6858001"/>
                <a:gd name="connsiteX67" fmla="*/ 2801295 w 3095625"/>
                <a:gd name="connsiteY67" fmla="*/ 4234657 h 6858001"/>
                <a:gd name="connsiteX68" fmla="*/ 2787015 w 3095625"/>
                <a:gd name="connsiteY68" fmla="*/ 4232276 h 6858001"/>
                <a:gd name="connsiteX69" fmla="*/ 2773528 w 3095625"/>
                <a:gd name="connsiteY69" fmla="*/ 4229895 h 6858001"/>
                <a:gd name="connsiteX70" fmla="*/ 2760041 w 3095625"/>
                <a:gd name="connsiteY70" fmla="*/ 4226720 h 6858001"/>
                <a:gd name="connsiteX71" fmla="*/ 2747347 w 3095625"/>
                <a:gd name="connsiteY71" fmla="*/ 4223545 h 6858001"/>
                <a:gd name="connsiteX72" fmla="*/ 2733861 w 3095625"/>
                <a:gd name="connsiteY72" fmla="*/ 4218782 h 6858001"/>
                <a:gd name="connsiteX73" fmla="*/ 2721960 w 3095625"/>
                <a:gd name="connsiteY73" fmla="*/ 4213226 h 6858001"/>
                <a:gd name="connsiteX74" fmla="*/ 2710060 w 3095625"/>
                <a:gd name="connsiteY74" fmla="*/ 4207670 h 6858001"/>
                <a:gd name="connsiteX75" fmla="*/ 2697367 w 3095625"/>
                <a:gd name="connsiteY75" fmla="*/ 4201320 h 6858001"/>
                <a:gd name="connsiteX76" fmla="*/ 2685467 w 3095625"/>
                <a:gd name="connsiteY76" fmla="*/ 4194970 h 6858001"/>
                <a:gd name="connsiteX77" fmla="*/ 2674360 w 3095625"/>
                <a:gd name="connsiteY77" fmla="*/ 4187032 h 6858001"/>
                <a:gd name="connsiteX78" fmla="*/ 2663253 w 3095625"/>
                <a:gd name="connsiteY78" fmla="*/ 4179095 h 6858001"/>
                <a:gd name="connsiteX79" fmla="*/ 2652940 w 3095625"/>
                <a:gd name="connsiteY79" fmla="*/ 4170363 h 6858001"/>
                <a:gd name="connsiteX80" fmla="*/ 2642626 w 3095625"/>
                <a:gd name="connsiteY80" fmla="*/ 4160838 h 6858001"/>
                <a:gd name="connsiteX81" fmla="*/ 2633106 w 3095625"/>
                <a:gd name="connsiteY81" fmla="*/ 4152107 h 6858001"/>
                <a:gd name="connsiteX82" fmla="*/ 2624379 w 3095625"/>
                <a:gd name="connsiteY82" fmla="*/ 4140995 h 6858001"/>
                <a:gd name="connsiteX83" fmla="*/ 2615653 w 3095625"/>
                <a:gd name="connsiteY83" fmla="*/ 4130676 h 6858001"/>
                <a:gd name="connsiteX84" fmla="*/ 2607719 w 3095625"/>
                <a:gd name="connsiteY84" fmla="*/ 4120357 h 6858001"/>
                <a:gd name="connsiteX85" fmla="*/ 2599786 w 3095625"/>
                <a:gd name="connsiteY85" fmla="*/ 4107657 h 6858001"/>
                <a:gd name="connsiteX86" fmla="*/ 2593439 w 3095625"/>
                <a:gd name="connsiteY86" fmla="*/ 4095751 h 6858001"/>
                <a:gd name="connsiteX87" fmla="*/ 2587092 w 3095625"/>
                <a:gd name="connsiteY87" fmla="*/ 4083845 h 6858001"/>
                <a:gd name="connsiteX88" fmla="*/ 2581539 w 3095625"/>
                <a:gd name="connsiteY88" fmla="*/ 4070351 h 6858001"/>
                <a:gd name="connsiteX89" fmla="*/ 2575985 w 3095625"/>
                <a:gd name="connsiteY89" fmla="*/ 4057651 h 6858001"/>
                <a:gd name="connsiteX90" fmla="*/ 2571225 w 3095625"/>
                <a:gd name="connsiteY90" fmla="*/ 4044157 h 6858001"/>
                <a:gd name="connsiteX91" fmla="*/ 2568052 w 3095625"/>
                <a:gd name="connsiteY91" fmla="*/ 4029870 h 6858001"/>
                <a:gd name="connsiteX92" fmla="*/ 2564879 w 3095625"/>
                <a:gd name="connsiteY92" fmla="*/ 4015582 h 6858001"/>
                <a:gd name="connsiteX93" fmla="*/ 2326082 w 3095625"/>
                <a:gd name="connsiteY93" fmla="*/ 2702720 h 6858001"/>
                <a:gd name="connsiteX94" fmla="*/ 2299109 w 3095625"/>
                <a:gd name="connsiteY94" fmla="*/ 3538538 h 6858001"/>
                <a:gd name="connsiteX95" fmla="*/ 2298315 w 3095625"/>
                <a:gd name="connsiteY95" fmla="*/ 3597276 h 6858001"/>
                <a:gd name="connsiteX96" fmla="*/ 2298315 w 3095625"/>
                <a:gd name="connsiteY96" fmla="*/ 3654426 h 6858001"/>
                <a:gd name="connsiteX97" fmla="*/ 2299902 w 3095625"/>
                <a:gd name="connsiteY97" fmla="*/ 3712370 h 6858001"/>
                <a:gd name="connsiteX98" fmla="*/ 2303075 w 3095625"/>
                <a:gd name="connsiteY98" fmla="*/ 3769520 h 6858001"/>
                <a:gd name="connsiteX99" fmla="*/ 2476817 w 3095625"/>
                <a:gd name="connsiteY99" fmla="*/ 6500019 h 6858001"/>
                <a:gd name="connsiteX100" fmla="*/ 2476817 w 3095625"/>
                <a:gd name="connsiteY100" fmla="*/ 6518276 h 6858001"/>
                <a:gd name="connsiteX101" fmla="*/ 2476817 w 3095625"/>
                <a:gd name="connsiteY101" fmla="*/ 6535739 h 6858001"/>
                <a:gd name="connsiteX102" fmla="*/ 2476024 w 3095625"/>
                <a:gd name="connsiteY102" fmla="*/ 6553995 h 6858001"/>
                <a:gd name="connsiteX103" fmla="*/ 2473644 w 3095625"/>
                <a:gd name="connsiteY103" fmla="*/ 6571457 h 6858001"/>
                <a:gd name="connsiteX104" fmla="*/ 2471264 w 3095625"/>
                <a:gd name="connsiteY104" fmla="*/ 6588919 h 6858001"/>
                <a:gd name="connsiteX105" fmla="*/ 2467297 w 3095625"/>
                <a:gd name="connsiteY105" fmla="*/ 6605589 h 6858001"/>
                <a:gd name="connsiteX106" fmla="*/ 2462537 w 3095625"/>
                <a:gd name="connsiteY106" fmla="*/ 6621463 h 6858001"/>
                <a:gd name="connsiteX107" fmla="*/ 2456984 w 3095625"/>
                <a:gd name="connsiteY107" fmla="*/ 6638132 h 6858001"/>
                <a:gd name="connsiteX108" fmla="*/ 2450637 w 3095625"/>
                <a:gd name="connsiteY108" fmla="*/ 6654007 h 6858001"/>
                <a:gd name="connsiteX109" fmla="*/ 2444290 w 3095625"/>
                <a:gd name="connsiteY109" fmla="*/ 6669089 h 6858001"/>
                <a:gd name="connsiteX110" fmla="*/ 2436357 w 3095625"/>
                <a:gd name="connsiteY110" fmla="*/ 6684169 h 6858001"/>
                <a:gd name="connsiteX111" fmla="*/ 2427630 w 3095625"/>
                <a:gd name="connsiteY111" fmla="*/ 6698457 h 6858001"/>
                <a:gd name="connsiteX112" fmla="*/ 2417317 w 3095625"/>
                <a:gd name="connsiteY112" fmla="*/ 6712745 h 6858001"/>
                <a:gd name="connsiteX113" fmla="*/ 2407797 w 3095625"/>
                <a:gd name="connsiteY113" fmla="*/ 6726239 h 6858001"/>
                <a:gd name="connsiteX114" fmla="*/ 2397483 w 3095625"/>
                <a:gd name="connsiteY114" fmla="*/ 6739732 h 6858001"/>
                <a:gd name="connsiteX115" fmla="*/ 2387170 w 3095625"/>
                <a:gd name="connsiteY115" fmla="*/ 6751639 h 6858001"/>
                <a:gd name="connsiteX116" fmla="*/ 2374476 w 3095625"/>
                <a:gd name="connsiteY116" fmla="*/ 6763545 h 6858001"/>
                <a:gd name="connsiteX117" fmla="*/ 2362576 w 3095625"/>
                <a:gd name="connsiteY117" fmla="*/ 6774657 h 6858001"/>
                <a:gd name="connsiteX118" fmla="*/ 2349883 w 3095625"/>
                <a:gd name="connsiteY118" fmla="*/ 6785769 h 6858001"/>
                <a:gd name="connsiteX119" fmla="*/ 2336396 w 3095625"/>
                <a:gd name="connsiteY119" fmla="*/ 6795295 h 6858001"/>
                <a:gd name="connsiteX120" fmla="*/ 2322116 w 3095625"/>
                <a:gd name="connsiteY120" fmla="*/ 6805613 h 6858001"/>
                <a:gd name="connsiteX121" fmla="*/ 2307835 w 3095625"/>
                <a:gd name="connsiteY121" fmla="*/ 6814345 h 6858001"/>
                <a:gd name="connsiteX122" fmla="*/ 2292762 w 3095625"/>
                <a:gd name="connsiteY122" fmla="*/ 6821489 h 6858001"/>
                <a:gd name="connsiteX123" fmla="*/ 2276895 w 3095625"/>
                <a:gd name="connsiteY123" fmla="*/ 6829426 h 6858001"/>
                <a:gd name="connsiteX124" fmla="*/ 2261821 w 3095625"/>
                <a:gd name="connsiteY124" fmla="*/ 6835776 h 6858001"/>
                <a:gd name="connsiteX125" fmla="*/ 2245161 w 3095625"/>
                <a:gd name="connsiteY125" fmla="*/ 6841332 h 6858001"/>
                <a:gd name="connsiteX126" fmla="*/ 2228501 w 3095625"/>
                <a:gd name="connsiteY126" fmla="*/ 6846095 h 6858001"/>
                <a:gd name="connsiteX127" fmla="*/ 2212634 w 3095625"/>
                <a:gd name="connsiteY127" fmla="*/ 6850063 h 6858001"/>
                <a:gd name="connsiteX128" fmla="*/ 2194387 w 3095625"/>
                <a:gd name="connsiteY128" fmla="*/ 6853239 h 6858001"/>
                <a:gd name="connsiteX129" fmla="*/ 2176934 w 3095625"/>
                <a:gd name="connsiteY129" fmla="*/ 6855619 h 6858001"/>
                <a:gd name="connsiteX130" fmla="*/ 2159480 w 3095625"/>
                <a:gd name="connsiteY130" fmla="*/ 6857207 h 6858001"/>
                <a:gd name="connsiteX131" fmla="*/ 2141233 w 3095625"/>
                <a:gd name="connsiteY131" fmla="*/ 6858001 h 6858001"/>
                <a:gd name="connsiteX132" fmla="*/ 2125366 w 3095625"/>
                <a:gd name="connsiteY132" fmla="*/ 6858001 h 6858001"/>
                <a:gd name="connsiteX133" fmla="*/ 2108706 w 3095625"/>
                <a:gd name="connsiteY133" fmla="*/ 6857207 h 6858001"/>
                <a:gd name="connsiteX134" fmla="*/ 2093633 w 3095625"/>
                <a:gd name="connsiteY134" fmla="*/ 6854826 h 6858001"/>
                <a:gd name="connsiteX135" fmla="*/ 2078559 w 3095625"/>
                <a:gd name="connsiteY135" fmla="*/ 6851651 h 6858001"/>
                <a:gd name="connsiteX136" fmla="*/ 2062692 w 3095625"/>
                <a:gd name="connsiteY136" fmla="*/ 6849269 h 6858001"/>
                <a:gd name="connsiteX137" fmla="*/ 2047619 w 3095625"/>
                <a:gd name="connsiteY137" fmla="*/ 6844507 h 6858001"/>
                <a:gd name="connsiteX138" fmla="*/ 2033339 w 3095625"/>
                <a:gd name="connsiteY138" fmla="*/ 6840539 h 6858001"/>
                <a:gd name="connsiteX139" fmla="*/ 2019059 w 3095625"/>
                <a:gd name="connsiteY139" fmla="*/ 6834982 h 6858001"/>
                <a:gd name="connsiteX140" fmla="*/ 2004778 w 3095625"/>
                <a:gd name="connsiteY140" fmla="*/ 6829426 h 6858001"/>
                <a:gd name="connsiteX141" fmla="*/ 1991292 w 3095625"/>
                <a:gd name="connsiteY141" fmla="*/ 6823076 h 6858001"/>
                <a:gd name="connsiteX142" fmla="*/ 1977011 w 3095625"/>
                <a:gd name="connsiteY142" fmla="*/ 6815139 h 6858001"/>
                <a:gd name="connsiteX143" fmla="*/ 1964318 w 3095625"/>
                <a:gd name="connsiteY143" fmla="*/ 6807201 h 6858001"/>
                <a:gd name="connsiteX144" fmla="*/ 1951624 w 3095625"/>
                <a:gd name="connsiteY144" fmla="*/ 6800057 h 6858001"/>
                <a:gd name="connsiteX145" fmla="*/ 1939724 w 3095625"/>
                <a:gd name="connsiteY145" fmla="*/ 6791326 h 6858001"/>
                <a:gd name="connsiteX146" fmla="*/ 1927824 w 3095625"/>
                <a:gd name="connsiteY146" fmla="*/ 6781007 h 6858001"/>
                <a:gd name="connsiteX147" fmla="*/ 1915924 w 3095625"/>
                <a:gd name="connsiteY147" fmla="*/ 6771482 h 6858001"/>
                <a:gd name="connsiteX148" fmla="*/ 1904817 w 3095625"/>
                <a:gd name="connsiteY148" fmla="*/ 6761163 h 6858001"/>
                <a:gd name="connsiteX149" fmla="*/ 1894504 w 3095625"/>
                <a:gd name="connsiteY149" fmla="*/ 6750051 h 6858001"/>
                <a:gd name="connsiteX150" fmla="*/ 1884984 w 3095625"/>
                <a:gd name="connsiteY150" fmla="*/ 6738145 h 6858001"/>
                <a:gd name="connsiteX151" fmla="*/ 1875463 w 3095625"/>
                <a:gd name="connsiteY151" fmla="*/ 6727032 h 6858001"/>
                <a:gd name="connsiteX152" fmla="*/ 1865943 w 3095625"/>
                <a:gd name="connsiteY152" fmla="*/ 6715126 h 6858001"/>
                <a:gd name="connsiteX153" fmla="*/ 1857217 w 3095625"/>
                <a:gd name="connsiteY153" fmla="*/ 6701632 h 6858001"/>
                <a:gd name="connsiteX154" fmla="*/ 1850076 w 3095625"/>
                <a:gd name="connsiteY154" fmla="*/ 6688932 h 6858001"/>
                <a:gd name="connsiteX155" fmla="*/ 1842143 w 3095625"/>
                <a:gd name="connsiteY155" fmla="*/ 6675439 h 6858001"/>
                <a:gd name="connsiteX156" fmla="*/ 1835796 w 3095625"/>
                <a:gd name="connsiteY156" fmla="*/ 6661151 h 6858001"/>
                <a:gd name="connsiteX157" fmla="*/ 1830243 w 3095625"/>
                <a:gd name="connsiteY157" fmla="*/ 6648451 h 6858001"/>
                <a:gd name="connsiteX158" fmla="*/ 1824689 w 3095625"/>
                <a:gd name="connsiteY158" fmla="*/ 6632576 h 6858001"/>
                <a:gd name="connsiteX159" fmla="*/ 1819136 w 3095625"/>
                <a:gd name="connsiteY159" fmla="*/ 6618289 h 6858001"/>
                <a:gd name="connsiteX160" fmla="*/ 1814376 w 3095625"/>
                <a:gd name="connsiteY160" fmla="*/ 6603207 h 6858001"/>
                <a:gd name="connsiteX161" fmla="*/ 1811203 w 3095625"/>
                <a:gd name="connsiteY161" fmla="*/ 6587332 h 6858001"/>
                <a:gd name="connsiteX162" fmla="*/ 1808823 w 3095625"/>
                <a:gd name="connsiteY162" fmla="*/ 6572251 h 6858001"/>
                <a:gd name="connsiteX163" fmla="*/ 1807236 w 3095625"/>
                <a:gd name="connsiteY163" fmla="*/ 6555582 h 6858001"/>
                <a:gd name="connsiteX164" fmla="*/ 1547813 w 3095625"/>
                <a:gd name="connsiteY164" fmla="*/ 4050507 h 6858001"/>
                <a:gd name="connsiteX165" fmla="*/ 1288389 w 3095625"/>
                <a:gd name="connsiteY165" fmla="*/ 6555582 h 6858001"/>
                <a:gd name="connsiteX166" fmla="*/ 1286803 w 3095625"/>
                <a:gd name="connsiteY166" fmla="*/ 6572251 h 6858001"/>
                <a:gd name="connsiteX167" fmla="*/ 1282836 w 3095625"/>
                <a:gd name="connsiteY167" fmla="*/ 6587332 h 6858001"/>
                <a:gd name="connsiteX168" fmla="*/ 1279663 w 3095625"/>
                <a:gd name="connsiteY168" fmla="*/ 6603207 h 6858001"/>
                <a:gd name="connsiteX169" fmla="*/ 1275696 w 3095625"/>
                <a:gd name="connsiteY169" fmla="*/ 6618289 h 6858001"/>
                <a:gd name="connsiteX170" fmla="*/ 1270936 w 3095625"/>
                <a:gd name="connsiteY170" fmla="*/ 6632576 h 6858001"/>
                <a:gd name="connsiteX171" fmla="*/ 1265383 w 3095625"/>
                <a:gd name="connsiteY171" fmla="*/ 6648451 h 6858001"/>
                <a:gd name="connsiteX172" fmla="*/ 1259829 w 3095625"/>
                <a:gd name="connsiteY172" fmla="*/ 6661151 h 6858001"/>
                <a:gd name="connsiteX173" fmla="*/ 1252689 w 3095625"/>
                <a:gd name="connsiteY173" fmla="*/ 6675439 h 6858001"/>
                <a:gd name="connsiteX174" fmla="*/ 1245549 w 3095625"/>
                <a:gd name="connsiteY174" fmla="*/ 6688932 h 6858001"/>
                <a:gd name="connsiteX175" fmla="*/ 1238409 w 3095625"/>
                <a:gd name="connsiteY175" fmla="*/ 6701632 h 6858001"/>
                <a:gd name="connsiteX176" fmla="*/ 1229682 w 3095625"/>
                <a:gd name="connsiteY176" fmla="*/ 6715126 h 6858001"/>
                <a:gd name="connsiteX177" fmla="*/ 1220162 w 3095625"/>
                <a:gd name="connsiteY177" fmla="*/ 6727032 h 6858001"/>
                <a:gd name="connsiteX178" fmla="*/ 1210642 w 3095625"/>
                <a:gd name="connsiteY178" fmla="*/ 6738145 h 6858001"/>
                <a:gd name="connsiteX179" fmla="*/ 1201122 w 3095625"/>
                <a:gd name="connsiteY179" fmla="*/ 6750051 h 6858001"/>
                <a:gd name="connsiteX180" fmla="*/ 1190015 w 3095625"/>
                <a:gd name="connsiteY180" fmla="*/ 6761163 h 6858001"/>
                <a:gd name="connsiteX181" fmla="*/ 1178908 w 3095625"/>
                <a:gd name="connsiteY181" fmla="*/ 6771482 h 6858001"/>
                <a:gd name="connsiteX182" fmla="*/ 1167801 w 3095625"/>
                <a:gd name="connsiteY182" fmla="*/ 6781007 h 6858001"/>
                <a:gd name="connsiteX183" fmla="*/ 1155901 w 3095625"/>
                <a:gd name="connsiteY183" fmla="*/ 6791326 h 6858001"/>
                <a:gd name="connsiteX184" fmla="*/ 1144001 w 3095625"/>
                <a:gd name="connsiteY184" fmla="*/ 6800057 h 6858001"/>
                <a:gd name="connsiteX185" fmla="*/ 1130514 w 3095625"/>
                <a:gd name="connsiteY185" fmla="*/ 6807201 h 6858001"/>
                <a:gd name="connsiteX186" fmla="*/ 1117027 w 3095625"/>
                <a:gd name="connsiteY186" fmla="*/ 6815139 h 6858001"/>
                <a:gd name="connsiteX187" fmla="*/ 1104334 w 3095625"/>
                <a:gd name="connsiteY187" fmla="*/ 6823076 h 6858001"/>
                <a:gd name="connsiteX188" fmla="*/ 1090847 w 3095625"/>
                <a:gd name="connsiteY188" fmla="*/ 6829426 h 6858001"/>
                <a:gd name="connsiteX189" fmla="*/ 1076567 w 3095625"/>
                <a:gd name="connsiteY189" fmla="*/ 6834982 h 6858001"/>
                <a:gd name="connsiteX190" fmla="*/ 1062287 w 3095625"/>
                <a:gd name="connsiteY190" fmla="*/ 6840539 h 6858001"/>
                <a:gd name="connsiteX191" fmla="*/ 1047213 w 3095625"/>
                <a:gd name="connsiteY191" fmla="*/ 6844507 h 6858001"/>
                <a:gd name="connsiteX192" fmla="*/ 1032933 w 3095625"/>
                <a:gd name="connsiteY192" fmla="*/ 6849269 h 6858001"/>
                <a:gd name="connsiteX193" fmla="*/ 1017066 w 3095625"/>
                <a:gd name="connsiteY193" fmla="*/ 6851651 h 6858001"/>
                <a:gd name="connsiteX194" fmla="*/ 1001993 w 3095625"/>
                <a:gd name="connsiteY194" fmla="*/ 6854826 h 6858001"/>
                <a:gd name="connsiteX195" fmla="*/ 985332 w 3095625"/>
                <a:gd name="connsiteY195" fmla="*/ 6857207 h 6858001"/>
                <a:gd name="connsiteX196" fmla="*/ 970259 w 3095625"/>
                <a:gd name="connsiteY196" fmla="*/ 6858001 h 6858001"/>
                <a:gd name="connsiteX197" fmla="*/ 953599 w 3095625"/>
                <a:gd name="connsiteY197" fmla="*/ 6858001 h 6858001"/>
                <a:gd name="connsiteX198" fmla="*/ 936145 w 3095625"/>
                <a:gd name="connsiteY198" fmla="*/ 6857207 h 6858001"/>
                <a:gd name="connsiteX199" fmla="*/ 918691 w 3095625"/>
                <a:gd name="connsiteY199" fmla="*/ 6855619 h 6858001"/>
                <a:gd name="connsiteX200" fmla="*/ 901238 w 3095625"/>
                <a:gd name="connsiteY200" fmla="*/ 6853239 h 6858001"/>
                <a:gd name="connsiteX201" fmla="*/ 882991 w 3095625"/>
                <a:gd name="connsiteY201" fmla="*/ 6850063 h 6858001"/>
                <a:gd name="connsiteX202" fmla="*/ 867124 w 3095625"/>
                <a:gd name="connsiteY202" fmla="*/ 6846095 h 6858001"/>
                <a:gd name="connsiteX203" fmla="*/ 850464 w 3095625"/>
                <a:gd name="connsiteY203" fmla="*/ 6841332 h 6858001"/>
                <a:gd name="connsiteX204" fmla="*/ 833804 w 3095625"/>
                <a:gd name="connsiteY204" fmla="*/ 6835776 h 6858001"/>
                <a:gd name="connsiteX205" fmla="*/ 817143 w 3095625"/>
                <a:gd name="connsiteY205" fmla="*/ 6829426 h 6858001"/>
                <a:gd name="connsiteX206" fmla="*/ 802070 w 3095625"/>
                <a:gd name="connsiteY206" fmla="*/ 6821489 h 6858001"/>
                <a:gd name="connsiteX207" fmla="*/ 787790 w 3095625"/>
                <a:gd name="connsiteY207" fmla="*/ 6814345 h 6858001"/>
                <a:gd name="connsiteX208" fmla="*/ 773509 w 3095625"/>
                <a:gd name="connsiteY208" fmla="*/ 6805613 h 6858001"/>
                <a:gd name="connsiteX209" fmla="*/ 759229 w 3095625"/>
                <a:gd name="connsiteY209" fmla="*/ 6795295 h 6858001"/>
                <a:gd name="connsiteX210" fmla="*/ 745742 w 3095625"/>
                <a:gd name="connsiteY210" fmla="*/ 6785769 h 6858001"/>
                <a:gd name="connsiteX211" fmla="*/ 733049 w 3095625"/>
                <a:gd name="connsiteY211" fmla="*/ 6774657 h 6858001"/>
                <a:gd name="connsiteX212" fmla="*/ 721149 w 3095625"/>
                <a:gd name="connsiteY212" fmla="*/ 6763545 h 6858001"/>
                <a:gd name="connsiteX213" fmla="*/ 708455 w 3095625"/>
                <a:gd name="connsiteY213" fmla="*/ 6751639 h 6858001"/>
                <a:gd name="connsiteX214" fmla="*/ 698142 w 3095625"/>
                <a:gd name="connsiteY214" fmla="*/ 6739732 h 6858001"/>
                <a:gd name="connsiteX215" fmla="*/ 687035 w 3095625"/>
                <a:gd name="connsiteY215" fmla="*/ 6726239 h 6858001"/>
                <a:gd name="connsiteX216" fmla="*/ 676722 w 3095625"/>
                <a:gd name="connsiteY216" fmla="*/ 6712745 h 6858001"/>
                <a:gd name="connsiteX217" fmla="*/ 667995 w 3095625"/>
                <a:gd name="connsiteY217" fmla="*/ 6698457 h 6858001"/>
                <a:gd name="connsiteX218" fmla="*/ 659268 w 3095625"/>
                <a:gd name="connsiteY218" fmla="*/ 6684169 h 6858001"/>
                <a:gd name="connsiteX219" fmla="*/ 651335 w 3095625"/>
                <a:gd name="connsiteY219" fmla="*/ 6669089 h 6858001"/>
                <a:gd name="connsiteX220" fmla="*/ 644988 w 3095625"/>
                <a:gd name="connsiteY220" fmla="*/ 6654007 h 6858001"/>
                <a:gd name="connsiteX221" fmla="*/ 638641 w 3095625"/>
                <a:gd name="connsiteY221" fmla="*/ 6638132 h 6858001"/>
                <a:gd name="connsiteX222" fmla="*/ 633088 w 3095625"/>
                <a:gd name="connsiteY222" fmla="*/ 6621463 h 6858001"/>
                <a:gd name="connsiteX223" fmla="*/ 628328 w 3095625"/>
                <a:gd name="connsiteY223" fmla="*/ 6605589 h 6858001"/>
                <a:gd name="connsiteX224" fmla="*/ 624361 w 3095625"/>
                <a:gd name="connsiteY224" fmla="*/ 6588919 h 6858001"/>
                <a:gd name="connsiteX225" fmla="*/ 621188 w 3095625"/>
                <a:gd name="connsiteY225" fmla="*/ 6571457 h 6858001"/>
                <a:gd name="connsiteX226" fmla="*/ 619601 w 3095625"/>
                <a:gd name="connsiteY226" fmla="*/ 6553995 h 6858001"/>
                <a:gd name="connsiteX227" fmla="*/ 617221 w 3095625"/>
                <a:gd name="connsiteY227" fmla="*/ 6535739 h 6858001"/>
                <a:gd name="connsiteX228" fmla="*/ 617221 w 3095625"/>
                <a:gd name="connsiteY228" fmla="*/ 6518276 h 6858001"/>
                <a:gd name="connsiteX229" fmla="*/ 618808 w 3095625"/>
                <a:gd name="connsiteY229" fmla="*/ 6500019 h 6858001"/>
                <a:gd name="connsiteX230" fmla="*/ 792550 w 3095625"/>
                <a:gd name="connsiteY230" fmla="*/ 3769520 h 6858001"/>
                <a:gd name="connsiteX231" fmla="*/ 795723 w 3095625"/>
                <a:gd name="connsiteY231" fmla="*/ 3712370 h 6858001"/>
                <a:gd name="connsiteX232" fmla="*/ 796516 w 3095625"/>
                <a:gd name="connsiteY232" fmla="*/ 3654426 h 6858001"/>
                <a:gd name="connsiteX233" fmla="*/ 796516 w 3095625"/>
                <a:gd name="connsiteY233" fmla="*/ 3597276 h 6858001"/>
                <a:gd name="connsiteX234" fmla="*/ 795723 w 3095625"/>
                <a:gd name="connsiteY234" fmla="*/ 3538538 h 6858001"/>
                <a:gd name="connsiteX235" fmla="*/ 769543 w 3095625"/>
                <a:gd name="connsiteY235" fmla="*/ 2702720 h 6858001"/>
                <a:gd name="connsiteX236" fmla="*/ 530746 w 3095625"/>
                <a:gd name="connsiteY236" fmla="*/ 4015582 h 6858001"/>
                <a:gd name="connsiteX237" fmla="*/ 527573 w 3095625"/>
                <a:gd name="connsiteY237" fmla="*/ 4029870 h 6858001"/>
                <a:gd name="connsiteX238" fmla="*/ 524400 w 3095625"/>
                <a:gd name="connsiteY238" fmla="*/ 4044157 h 6858001"/>
                <a:gd name="connsiteX239" fmla="*/ 519640 w 3095625"/>
                <a:gd name="connsiteY239" fmla="*/ 4057651 h 6858001"/>
                <a:gd name="connsiteX240" fmla="*/ 514086 w 3095625"/>
                <a:gd name="connsiteY240" fmla="*/ 4070351 h 6858001"/>
                <a:gd name="connsiteX241" fmla="*/ 508533 w 3095625"/>
                <a:gd name="connsiteY241" fmla="*/ 4083845 h 6858001"/>
                <a:gd name="connsiteX242" fmla="*/ 502186 w 3095625"/>
                <a:gd name="connsiteY242" fmla="*/ 4095751 h 6858001"/>
                <a:gd name="connsiteX243" fmla="*/ 495839 w 3095625"/>
                <a:gd name="connsiteY243" fmla="*/ 4107657 h 6858001"/>
                <a:gd name="connsiteX244" fmla="*/ 487906 w 3095625"/>
                <a:gd name="connsiteY244" fmla="*/ 4120357 h 6858001"/>
                <a:gd name="connsiteX245" fmla="*/ 479179 w 3095625"/>
                <a:gd name="connsiteY245" fmla="*/ 4130676 h 6858001"/>
                <a:gd name="connsiteX246" fmla="*/ 471246 w 3095625"/>
                <a:gd name="connsiteY246" fmla="*/ 4140995 h 6858001"/>
                <a:gd name="connsiteX247" fmla="*/ 461726 w 3095625"/>
                <a:gd name="connsiteY247" fmla="*/ 4152107 h 6858001"/>
                <a:gd name="connsiteX248" fmla="*/ 452999 w 3095625"/>
                <a:gd name="connsiteY248" fmla="*/ 4160838 h 6858001"/>
                <a:gd name="connsiteX249" fmla="*/ 441892 w 3095625"/>
                <a:gd name="connsiteY249" fmla="*/ 4170363 h 6858001"/>
                <a:gd name="connsiteX250" fmla="*/ 432372 w 3095625"/>
                <a:gd name="connsiteY250" fmla="*/ 4179095 h 6858001"/>
                <a:gd name="connsiteX251" fmla="*/ 421265 w 3095625"/>
                <a:gd name="connsiteY251" fmla="*/ 4187032 h 6858001"/>
                <a:gd name="connsiteX252" fmla="*/ 410158 w 3095625"/>
                <a:gd name="connsiteY252" fmla="*/ 4194970 h 6858001"/>
                <a:gd name="connsiteX253" fmla="*/ 398258 w 3095625"/>
                <a:gd name="connsiteY253" fmla="*/ 4201320 h 6858001"/>
                <a:gd name="connsiteX254" fmla="*/ 385565 w 3095625"/>
                <a:gd name="connsiteY254" fmla="*/ 4207670 h 6858001"/>
                <a:gd name="connsiteX255" fmla="*/ 373665 w 3095625"/>
                <a:gd name="connsiteY255" fmla="*/ 4213226 h 6858001"/>
                <a:gd name="connsiteX256" fmla="*/ 360971 w 3095625"/>
                <a:gd name="connsiteY256" fmla="*/ 4218782 h 6858001"/>
                <a:gd name="connsiteX257" fmla="*/ 348278 w 3095625"/>
                <a:gd name="connsiteY257" fmla="*/ 4223545 h 6858001"/>
                <a:gd name="connsiteX258" fmla="*/ 335584 w 3095625"/>
                <a:gd name="connsiteY258" fmla="*/ 4226720 h 6858001"/>
                <a:gd name="connsiteX259" fmla="*/ 322097 w 3095625"/>
                <a:gd name="connsiteY259" fmla="*/ 4229895 h 6858001"/>
                <a:gd name="connsiteX260" fmla="*/ 307817 w 3095625"/>
                <a:gd name="connsiteY260" fmla="*/ 4232276 h 6858001"/>
                <a:gd name="connsiteX261" fmla="*/ 294330 w 3095625"/>
                <a:gd name="connsiteY261" fmla="*/ 4234657 h 6858001"/>
                <a:gd name="connsiteX262" fmla="*/ 280050 w 3095625"/>
                <a:gd name="connsiteY262" fmla="*/ 4235451 h 6858001"/>
                <a:gd name="connsiteX263" fmla="*/ 267357 w 3095625"/>
                <a:gd name="connsiteY263" fmla="*/ 4235451 h 6858001"/>
                <a:gd name="connsiteX264" fmla="*/ 253076 w 3095625"/>
                <a:gd name="connsiteY264" fmla="*/ 4235451 h 6858001"/>
                <a:gd name="connsiteX265" fmla="*/ 238796 w 3095625"/>
                <a:gd name="connsiteY265" fmla="*/ 4234657 h 6858001"/>
                <a:gd name="connsiteX266" fmla="*/ 224516 w 3095625"/>
                <a:gd name="connsiteY266" fmla="*/ 4232276 h 6858001"/>
                <a:gd name="connsiteX267" fmla="*/ 210236 w 3095625"/>
                <a:gd name="connsiteY267" fmla="*/ 4229101 h 6858001"/>
                <a:gd name="connsiteX268" fmla="*/ 195956 w 3095625"/>
                <a:gd name="connsiteY268" fmla="*/ 4225926 h 6858001"/>
                <a:gd name="connsiteX269" fmla="*/ 171362 w 3095625"/>
                <a:gd name="connsiteY269" fmla="*/ 4217988 h 6858001"/>
                <a:gd name="connsiteX270" fmla="*/ 148355 w 3095625"/>
                <a:gd name="connsiteY270" fmla="*/ 4207670 h 6858001"/>
                <a:gd name="connsiteX271" fmla="*/ 127728 w 3095625"/>
                <a:gd name="connsiteY271" fmla="*/ 4195763 h 6858001"/>
                <a:gd name="connsiteX272" fmla="*/ 107101 w 3095625"/>
                <a:gd name="connsiteY272" fmla="*/ 4183063 h 6858001"/>
                <a:gd name="connsiteX273" fmla="*/ 88061 w 3095625"/>
                <a:gd name="connsiteY273" fmla="*/ 4167188 h 6858001"/>
                <a:gd name="connsiteX274" fmla="*/ 71401 w 3095625"/>
                <a:gd name="connsiteY274" fmla="*/ 4149726 h 6858001"/>
                <a:gd name="connsiteX275" fmla="*/ 56327 w 3095625"/>
                <a:gd name="connsiteY275" fmla="*/ 4132263 h 6858001"/>
                <a:gd name="connsiteX276" fmla="*/ 42047 w 3095625"/>
                <a:gd name="connsiteY276" fmla="*/ 4112420 h 6858001"/>
                <a:gd name="connsiteX277" fmla="*/ 30147 w 3095625"/>
                <a:gd name="connsiteY277" fmla="*/ 4091782 h 6858001"/>
                <a:gd name="connsiteX278" fmla="*/ 19834 w 3095625"/>
                <a:gd name="connsiteY278" fmla="*/ 4069557 h 6858001"/>
                <a:gd name="connsiteX279" fmla="*/ 12693 w 3095625"/>
                <a:gd name="connsiteY279" fmla="*/ 4047332 h 6858001"/>
                <a:gd name="connsiteX280" fmla="*/ 5553 w 3095625"/>
                <a:gd name="connsiteY280" fmla="*/ 4023520 h 6858001"/>
                <a:gd name="connsiteX281" fmla="*/ 1587 w 3095625"/>
                <a:gd name="connsiteY281" fmla="*/ 4000501 h 6858001"/>
                <a:gd name="connsiteX282" fmla="*/ 0 w 3095625"/>
                <a:gd name="connsiteY282" fmla="*/ 3975101 h 6858001"/>
                <a:gd name="connsiteX283" fmla="*/ 0 w 3095625"/>
                <a:gd name="connsiteY283" fmla="*/ 3950495 h 6858001"/>
                <a:gd name="connsiteX284" fmla="*/ 3967 w 3095625"/>
                <a:gd name="connsiteY284" fmla="*/ 3925888 h 6858001"/>
                <a:gd name="connsiteX285" fmla="*/ 322891 w 3095625"/>
                <a:gd name="connsiteY285" fmla="*/ 1942307 h 6858001"/>
                <a:gd name="connsiteX286" fmla="*/ 327651 w 3095625"/>
                <a:gd name="connsiteY286" fmla="*/ 1919288 h 6858001"/>
                <a:gd name="connsiteX287" fmla="*/ 332411 w 3095625"/>
                <a:gd name="connsiteY287" fmla="*/ 1895476 h 6858001"/>
                <a:gd name="connsiteX288" fmla="*/ 338757 w 3095625"/>
                <a:gd name="connsiteY288" fmla="*/ 1872457 h 6858001"/>
                <a:gd name="connsiteX289" fmla="*/ 345104 w 3095625"/>
                <a:gd name="connsiteY289" fmla="*/ 1850232 h 6858001"/>
                <a:gd name="connsiteX290" fmla="*/ 353038 w 3095625"/>
                <a:gd name="connsiteY290" fmla="*/ 1827213 h 6858001"/>
                <a:gd name="connsiteX291" fmla="*/ 361764 w 3095625"/>
                <a:gd name="connsiteY291" fmla="*/ 1804988 h 6858001"/>
                <a:gd name="connsiteX292" fmla="*/ 370491 w 3095625"/>
                <a:gd name="connsiteY292" fmla="*/ 1784351 h 6858001"/>
                <a:gd name="connsiteX293" fmla="*/ 381598 w 3095625"/>
                <a:gd name="connsiteY293" fmla="*/ 1763713 h 6858001"/>
                <a:gd name="connsiteX294" fmla="*/ 391118 w 3095625"/>
                <a:gd name="connsiteY294" fmla="*/ 1742282 h 6858001"/>
                <a:gd name="connsiteX295" fmla="*/ 403812 w 3095625"/>
                <a:gd name="connsiteY295" fmla="*/ 1721645 h 6858001"/>
                <a:gd name="connsiteX296" fmla="*/ 415712 w 3095625"/>
                <a:gd name="connsiteY296" fmla="*/ 1701801 h 6858001"/>
                <a:gd name="connsiteX297" fmla="*/ 428405 w 3095625"/>
                <a:gd name="connsiteY297" fmla="*/ 1683545 h 6858001"/>
                <a:gd name="connsiteX298" fmla="*/ 441892 w 3095625"/>
                <a:gd name="connsiteY298" fmla="*/ 1664495 h 6858001"/>
                <a:gd name="connsiteX299" fmla="*/ 456172 w 3095625"/>
                <a:gd name="connsiteY299" fmla="*/ 1645445 h 6858001"/>
                <a:gd name="connsiteX300" fmla="*/ 471246 w 3095625"/>
                <a:gd name="connsiteY300" fmla="*/ 1627982 h 6858001"/>
                <a:gd name="connsiteX301" fmla="*/ 487113 w 3095625"/>
                <a:gd name="connsiteY301" fmla="*/ 1612107 h 6858001"/>
                <a:gd name="connsiteX302" fmla="*/ 502979 w 3095625"/>
                <a:gd name="connsiteY302" fmla="*/ 1595438 h 6858001"/>
                <a:gd name="connsiteX303" fmla="*/ 519640 w 3095625"/>
                <a:gd name="connsiteY303" fmla="*/ 1578770 h 6858001"/>
                <a:gd name="connsiteX304" fmla="*/ 537093 w 3095625"/>
                <a:gd name="connsiteY304" fmla="*/ 1564482 h 6858001"/>
                <a:gd name="connsiteX305" fmla="*/ 555340 w 3095625"/>
                <a:gd name="connsiteY305" fmla="*/ 1549401 h 6858001"/>
                <a:gd name="connsiteX306" fmla="*/ 573587 w 3095625"/>
                <a:gd name="connsiteY306" fmla="*/ 1535907 h 6858001"/>
                <a:gd name="connsiteX307" fmla="*/ 593421 w 3095625"/>
                <a:gd name="connsiteY307" fmla="*/ 1522413 h 6858001"/>
                <a:gd name="connsiteX308" fmla="*/ 612461 w 3095625"/>
                <a:gd name="connsiteY308" fmla="*/ 1509713 h 6858001"/>
                <a:gd name="connsiteX309" fmla="*/ 633088 w 3095625"/>
                <a:gd name="connsiteY309" fmla="*/ 1497807 h 6858001"/>
                <a:gd name="connsiteX310" fmla="*/ 652921 w 3095625"/>
                <a:gd name="connsiteY310" fmla="*/ 1486695 h 6858001"/>
                <a:gd name="connsiteX311" fmla="*/ 673548 w 3095625"/>
                <a:gd name="connsiteY311" fmla="*/ 1476376 h 6858001"/>
                <a:gd name="connsiteX312" fmla="*/ 695762 w 3095625"/>
                <a:gd name="connsiteY312" fmla="*/ 1466851 h 6858001"/>
                <a:gd name="connsiteX313" fmla="*/ 717182 w 3095625"/>
                <a:gd name="connsiteY313" fmla="*/ 1458120 h 6858001"/>
                <a:gd name="connsiteX314" fmla="*/ 739396 w 3095625"/>
                <a:gd name="connsiteY314" fmla="*/ 1450182 h 6858001"/>
                <a:gd name="connsiteX315" fmla="*/ 762403 w 3095625"/>
                <a:gd name="connsiteY315" fmla="*/ 1442244 h 6858001"/>
                <a:gd name="connsiteX316" fmla="*/ 785410 w 3095625"/>
                <a:gd name="connsiteY316" fmla="*/ 1435894 h 6858001"/>
                <a:gd name="connsiteX317" fmla="*/ 808417 w 3095625"/>
                <a:gd name="connsiteY317" fmla="*/ 1430338 h 6858001"/>
                <a:gd name="connsiteX318" fmla="*/ 1547137 w 3095625"/>
                <a:gd name="connsiteY318" fmla="*/ 0 h 6858001"/>
                <a:gd name="connsiteX319" fmla="*/ 2146537 w 3095625"/>
                <a:gd name="connsiteY319" fmla="*/ 599400 h 6858001"/>
                <a:gd name="connsiteX320" fmla="*/ 1547137 w 3095625"/>
                <a:gd name="connsiteY320" fmla="*/ 1198800 h 6858001"/>
                <a:gd name="connsiteX321" fmla="*/ 947737 w 3095625"/>
                <a:gd name="connsiteY321" fmla="*/ 599400 h 6858001"/>
                <a:gd name="connsiteX322" fmla="*/ 1547137 w 3095625"/>
                <a:gd name="connsiteY322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3095625" h="6858001">
                  <a:moveTo>
                    <a:pt x="1108301" y="1366838"/>
                  </a:moveTo>
                  <a:lnTo>
                    <a:pt x="1336783" y="2238376"/>
                  </a:lnTo>
                  <a:lnTo>
                    <a:pt x="1461338" y="1632745"/>
                  </a:lnTo>
                  <a:lnTo>
                    <a:pt x="1339957" y="1512095"/>
                  </a:lnTo>
                  <a:lnTo>
                    <a:pt x="1476412" y="1375569"/>
                  </a:lnTo>
                  <a:lnTo>
                    <a:pt x="1547813" y="1375569"/>
                  </a:lnTo>
                  <a:lnTo>
                    <a:pt x="1619214" y="1375569"/>
                  </a:lnTo>
                  <a:lnTo>
                    <a:pt x="1754082" y="1512095"/>
                  </a:lnTo>
                  <a:lnTo>
                    <a:pt x="1634287" y="1632745"/>
                  </a:lnTo>
                  <a:lnTo>
                    <a:pt x="1757255" y="2238376"/>
                  </a:lnTo>
                  <a:lnTo>
                    <a:pt x="1985738" y="1366838"/>
                  </a:lnTo>
                  <a:lnTo>
                    <a:pt x="2285622" y="1430338"/>
                  </a:lnTo>
                  <a:lnTo>
                    <a:pt x="2310215" y="1435894"/>
                  </a:lnTo>
                  <a:lnTo>
                    <a:pt x="2333222" y="1442244"/>
                  </a:lnTo>
                  <a:lnTo>
                    <a:pt x="2354643" y="1450182"/>
                  </a:lnTo>
                  <a:lnTo>
                    <a:pt x="2378443" y="1458120"/>
                  </a:lnTo>
                  <a:lnTo>
                    <a:pt x="2399863" y="1466851"/>
                  </a:lnTo>
                  <a:lnTo>
                    <a:pt x="2421283" y="1476376"/>
                  </a:lnTo>
                  <a:lnTo>
                    <a:pt x="2441910" y="1486695"/>
                  </a:lnTo>
                  <a:lnTo>
                    <a:pt x="2462537" y="1497807"/>
                  </a:lnTo>
                  <a:lnTo>
                    <a:pt x="2482371" y="1509713"/>
                  </a:lnTo>
                  <a:lnTo>
                    <a:pt x="2502204" y="1522413"/>
                  </a:lnTo>
                  <a:lnTo>
                    <a:pt x="2521245" y="1535907"/>
                  </a:lnTo>
                  <a:lnTo>
                    <a:pt x="2539492" y="1549401"/>
                  </a:lnTo>
                  <a:lnTo>
                    <a:pt x="2558532" y="1564482"/>
                  </a:lnTo>
                  <a:lnTo>
                    <a:pt x="2575985" y="1578770"/>
                  </a:lnTo>
                  <a:lnTo>
                    <a:pt x="2592646" y="1595438"/>
                  </a:lnTo>
                  <a:lnTo>
                    <a:pt x="2608512" y="1612107"/>
                  </a:lnTo>
                  <a:lnTo>
                    <a:pt x="2624379" y="1627982"/>
                  </a:lnTo>
                  <a:lnTo>
                    <a:pt x="2638659" y="1645445"/>
                  </a:lnTo>
                  <a:lnTo>
                    <a:pt x="2652940" y="1664495"/>
                  </a:lnTo>
                  <a:lnTo>
                    <a:pt x="2667220" y="1683545"/>
                  </a:lnTo>
                  <a:lnTo>
                    <a:pt x="2679913" y="1701801"/>
                  </a:lnTo>
                  <a:lnTo>
                    <a:pt x="2691813" y="1721645"/>
                  </a:lnTo>
                  <a:lnTo>
                    <a:pt x="2702920" y="1742282"/>
                  </a:lnTo>
                  <a:lnTo>
                    <a:pt x="2714027" y="1763713"/>
                  </a:lnTo>
                  <a:lnTo>
                    <a:pt x="2724341" y="1784351"/>
                  </a:lnTo>
                  <a:lnTo>
                    <a:pt x="2733861" y="1804988"/>
                  </a:lnTo>
                  <a:lnTo>
                    <a:pt x="2741794" y="1827213"/>
                  </a:lnTo>
                  <a:lnTo>
                    <a:pt x="2748934" y="1850232"/>
                  </a:lnTo>
                  <a:lnTo>
                    <a:pt x="2756868" y="1872457"/>
                  </a:lnTo>
                  <a:lnTo>
                    <a:pt x="2762421" y="1895476"/>
                  </a:lnTo>
                  <a:lnTo>
                    <a:pt x="2767974" y="1919288"/>
                  </a:lnTo>
                  <a:lnTo>
                    <a:pt x="2772734" y="1942307"/>
                  </a:lnTo>
                  <a:lnTo>
                    <a:pt x="3091658" y="3925888"/>
                  </a:lnTo>
                  <a:lnTo>
                    <a:pt x="3095625" y="3950495"/>
                  </a:lnTo>
                  <a:lnTo>
                    <a:pt x="3095625" y="3975101"/>
                  </a:lnTo>
                  <a:lnTo>
                    <a:pt x="3093245" y="4000501"/>
                  </a:lnTo>
                  <a:lnTo>
                    <a:pt x="3090072" y="4023520"/>
                  </a:lnTo>
                  <a:lnTo>
                    <a:pt x="3082932" y="4047332"/>
                  </a:lnTo>
                  <a:lnTo>
                    <a:pt x="3075792" y="4069557"/>
                  </a:lnTo>
                  <a:lnTo>
                    <a:pt x="3064685" y="4091782"/>
                  </a:lnTo>
                  <a:lnTo>
                    <a:pt x="3053578" y="4112420"/>
                  </a:lnTo>
                  <a:lnTo>
                    <a:pt x="3039298" y="4132263"/>
                  </a:lnTo>
                  <a:lnTo>
                    <a:pt x="3024224" y="4149726"/>
                  </a:lnTo>
                  <a:lnTo>
                    <a:pt x="3005977" y="4167188"/>
                  </a:lnTo>
                  <a:lnTo>
                    <a:pt x="2987730" y="4183063"/>
                  </a:lnTo>
                  <a:lnTo>
                    <a:pt x="2967897" y="4195763"/>
                  </a:lnTo>
                  <a:lnTo>
                    <a:pt x="2945683" y="4207670"/>
                  </a:lnTo>
                  <a:lnTo>
                    <a:pt x="2922676" y="4217988"/>
                  </a:lnTo>
                  <a:lnTo>
                    <a:pt x="2899669" y="4225926"/>
                  </a:lnTo>
                  <a:lnTo>
                    <a:pt x="2885389" y="4229101"/>
                  </a:lnTo>
                  <a:lnTo>
                    <a:pt x="2871109" y="4232276"/>
                  </a:lnTo>
                  <a:lnTo>
                    <a:pt x="2856829" y="4234657"/>
                  </a:lnTo>
                  <a:lnTo>
                    <a:pt x="2842549" y="4235451"/>
                  </a:lnTo>
                  <a:lnTo>
                    <a:pt x="2828268" y="4235451"/>
                  </a:lnTo>
                  <a:lnTo>
                    <a:pt x="2813988" y="4235451"/>
                  </a:lnTo>
                  <a:lnTo>
                    <a:pt x="2801295" y="4234657"/>
                  </a:lnTo>
                  <a:lnTo>
                    <a:pt x="2787015" y="4232276"/>
                  </a:lnTo>
                  <a:lnTo>
                    <a:pt x="2773528" y="4229895"/>
                  </a:lnTo>
                  <a:lnTo>
                    <a:pt x="2760041" y="4226720"/>
                  </a:lnTo>
                  <a:lnTo>
                    <a:pt x="2747347" y="4223545"/>
                  </a:lnTo>
                  <a:lnTo>
                    <a:pt x="2733861" y="4218782"/>
                  </a:lnTo>
                  <a:lnTo>
                    <a:pt x="2721960" y="4213226"/>
                  </a:lnTo>
                  <a:lnTo>
                    <a:pt x="2710060" y="4207670"/>
                  </a:lnTo>
                  <a:lnTo>
                    <a:pt x="2697367" y="4201320"/>
                  </a:lnTo>
                  <a:lnTo>
                    <a:pt x="2685467" y="4194970"/>
                  </a:lnTo>
                  <a:lnTo>
                    <a:pt x="2674360" y="4187032"/>
                  </a:lnTo>
                  <a:lnTo>
                    <a:pt x="2663253" y="4179095"/>
                  </a:lnTo>
                  <a:lnTo>
                    <a:pt x="2652940" y="4170363"/>
                  </a:lnTo>
                  <a:lnTo>
                    <a:pt x="2642626" y="4160838"/>
                  </a:lnTo>
                  <a:lnTo>
                    <a:pt x="2633106" y="4152107"/>
                  </a:lnTo>
                  <a:lnTo>
                    <a:pt x="2624379" y="4140995"/>
                  </a:lnTo>
                  <a:lnTo>
                    <a:pt x="2615653" y="4130676"/>
                  </a:lnTo>
                  <a:lnTo>
                    <a:pt x="2607719" y="4120357"/>
                  </a:lnTo>
                  <a:lnTo>
                    <a:pt x="2599786" y="4107657"/>
                  </a:lnTo>
                  <a:lnTo>
                    <a:pt x="2593439" y="4095751"/>
                  </a:lnTo>
                  <a:lnTo>
                    <a:pt x="2587092" y="4083845"/>
                  </a:lnTo>
                  <a:lnTo>
                    <a:pt x="2581539" y="4070351"/>
                  </a:lnTo>
                  <a:lnTo>
                    <a:pt x="2575985" y="4057651"/>
                  </a:lnTo>
                  <a:lnTo>
                    <a:pt x="2571225" y="4044157"/>
                  </a:lnTo>
                  <a:lnTo>
                    <a:pt x="2568052" y="4029870"/>
                  </a:lnTo>
                  <a:lnTo>
                    <a:pt x="2564879" y="4015582"/>
                  </a:lnTo>
                  <a:lnTo>
                    <a:pt x="2326082" y="2702720"/>
                  </a:lnTo>
                  <a:lnTo>
                    <a:pt x="2299109" y="3538538"/>
                  </a:lnTo>
                  <a:lnTo>
                    <a:pt x="2298315" y="3597276"/>
                  </a:lnTo>
                  <a:lnTo>
                    <a:pt x="2298315" y="3654426"/>
                  </a:lnTo>
                  <a:lnTo>
                    <a:pt x="2299902" y="3712370"/>
                  </a:lnTo>
                  <a:lnTo>
                    <a:pt x="2303075" y="3769520"/>
                  </a:lnTo>
                  <a:lnTo>
                    <a:pt x="2476817" y="6500019"/>
                  </a:lnTo>
                  <a:lnTo>
                    <a:pt x="2476817" y="6518276"/>
                  </a:lnTo>
                  <a:lnTo>
                    <a:pt x="2476817" y="6535739"/>
                  </a:lnTo>
                  <a:lnTo>
                    <a:pt x="2476024" y="6553995"/>
                  </a:lnTo>
                  <a:lnTo>
                    <a:pt x="2473644" y="6571457"/>
                  </a:lnTo>
                  <a:lnTo>
                    <a:pt x="2471264" y="6588919"/>
                  </a:lnTo>
                  <a:lnTo>
                    <a:pt x="2467297" y="6605589"/>
                  </a:lnTo>
                  <a:lnTo>
                    <a:pt x="2462537" y="6621463"/>
                  </a:lnTo>
                  <a:lnTo>
                    <a:pt x="2456984" y="6638132"/>
                  </a:lnTo>
                  <a:lnTo>
                    <a:pt x="2450637" y="6654007"/>
                  </a:lnTo>
                  <a:lnTo>
                    <a:pt x="2444290" y="6669089"/>
                  </a:lnTo>
                  <a:lnTo>
                    <a:pt x="2436357" y="6684169"/>
                  </a:lnTo>
                  <a:lnTo>
                    <a:pt x="2427630" y="6698457"/>
                  </a:lnTo>
                  <a:lnTo>
                    <a:pt x="2417317" y="6712745"/>
                  </a:lnTo>
                  <a:lnTo>
                    <a:pt x="2407797" y="6726239"/>
                  </a:lnTo>
                  <a:lnTo>
                    <a:pt x="2397483" y="6739732"/>
                  </a:lnTo>
                  <a:lnTo>
                    <a:pt x="2387170" y="6751639"/>
                  </a:lnTo>
                  <a:lnTo>
                    <a:pt x="2374476" y="6763545"/>
                  </a:lnTo>
                  <a:lnTo>
                    <a:pt x="2362576" y="6774657"/>
                  </a:lnTo>
                  <a:lnTo>
                    <a:pt x="2349883" y="6785769"/>
                  </a:lnTo>
                  <a:lnTo>
                    <a:pt x="2336396" y="6795295"/>
                  </a:lnTo>
                  <a:lnTo>
                    <a:pt x="2322116" y="6805613"/>
                  </a:lnTo>
                  <a:lnTo>
                    <a:pt x="2307835" y="6814345"/>
                  </a:lnTo>
                  <a:lnTo>
                    <a:pt x="2292762" y="6821489"/>
                  </a:lnTo>
                  <a:lnTo>
                    <a:pt x="2276895" y="6829426"/>
                  </a:lnTo>
                  <a:lnTo>
                    <a:pt x="2261821" y="6835776"/>
                  </a:lnTo>
                  <a:lnTo>
                    <a:pt x="2245161" y="6841332"/>
                  </a:lnTo>
                  <a:lnTo>
                    <a:pt x="2228501" y="6846095"/>
                  </a:lnTo>
                  <a:lnTo>
                    <a:pt x="2212634" y="6850063"/>
                  </a:lnTo>
                  <a:lnTo>
                    <a:pt x="2194387" y="6853239"/>
                  </a:lnTo>
                  <a:lnTo>
                    <a:pt x="2176934" y="6855619"/>
                  </a:lnTo>
                  <a:lnTo>
                    <a:pt x="2159480" y="6857207"/>
                  </a:lnTo>
                  <a:lnTo>
                    <a:pt x="2141233" y="6858001"/>
                  </a:lnTo>
                  <a:lnTo>
                    <a:pt x="2125366" y="6858001"/>
                  </a:lnTo>
                  <a:lnTo>
                    <a:pt x="2108706" y="6857207"/>
                  </a:lnTo>
                  <a:lnTo>
                    <a:pt x="2093633" y="6854826"/>
                  </a:lnTo>
                  <a:lnTo>
                    <a:pt x="2078559" y="6851651"/>
                  </a:lnTo>
                  <a:lnTo>
                    <a:pt x="2062692" y="6849269"/>
                  </a:lnTo>
                  <a:lnTo>
                    <a:pt x="2047619" y="6844507"/>
                  </a:lnTo>
                  <a:lnTo>
                    <a:pt x="2033339" y="6840539"/>
                  </a:lnTo>
                  <a:lnTo>
                    <a:pt x="2019059" y="6834982"/>
                  </a:lnTo>
                  <a:lnTo>
                    <a:pt x="2004778" y="6829426"/>
                  </a:lnTo>
                  <a:lnTo>
                    <a:pt x="1991292" y="6823076"/>
                  </a:lnTo>
                  <a:lnTo>
                    <a:pt x="1977011" y="6815139"/>
                  </a:lnTo>
                  <a:lnTo>
                    <a:pt x="1964318" y="6807201"/>
                  </a:lnTo>
                  <a:lnTo>
                    <a:pt x="1951624" y="6800057"/>
                  </a:lnTo>
                  <a:lnTo>
                    <a:pt x="1939724" y="6791326"/>
                  </a:lnTo>
                  <a:lnTo>
                    <a:pt x="1927824" y="6781007"/>
                  </a:lnTo>
                  <a:lnTo>
                    <a:pt x="1915924" y="6771482"/>
                  </a:lnTo>
                  <a:lnTo>
                    <a:pt x="1904817" y="6761163"/>
                  </a:lnTo>
                  <a:lnTo>
                    <a:pt x="1894504" y="6750051"/>
                  </a:lnTo>
                  <a:lnTo>
                    <a:pt x="1884984" y="6738145"/>
                  </a:lnTo>
                  <a:lnTo>
                    <a:pt x="1875463" y="6727032"/>
                  </a:lnTo>
                  <a:lnTo>
                    <a:pt x="1865943" y="6715126"/>
                  </a:lnTo>
                  <a:lnTo>
                    <a:pt x="1857217" y="6701632"/>
                  </a:lnTo>
                  <a:lnTo>
                    <a:pt x="1850076" y="6688932"/>
                  </a:lnTo>
                  <a:lnTo>
                    <a:pt x="1842143" y="6675439"/>
                  </a:lnTo>
                  <a:lnTo>
                    <a:pt x="1835796" y="6661151"/>
                  </a:lnTo>
                  <a:lnTo>
                    <a:pt x="1830243" y="6648451"/>
                  </a:lnTo>
                  <a:lnTo>
                    <a:pt x="1824689" y="6632576"/>
                  </a:lnTo>
                  <a:lnTo>
                    <a:pt x="1819136" y="6618289"/>
                  </a:lnTo>
                  <a:lnTo>
                    <a:pt x="1814376" y="6603207"/>
                  </a:lnTo>
                  <a:lnTo>
                    <a:pt x="1811203" y="6587332"/>
                  </a:lnTo>
                  <a:lnTo>
                    <a:pt x="1808823" y="6572251"/>
                  </a:lnTo>
                  <a:lnTo>
                    <a:pt x="1807236" y="6555582"/>
                  </a:lnTo>
                  <a:lnTo>
                    <a:pt x="1547813" y="4050507"/>
                  </a:lnTo>
                  <a:lnTo>
                    <a:pt x="1288389" y="6555582"/>
                  </a:lnTo>
                  <a:lnTo>
                    <a:pt x="1286803" y="6572251"/>
                  </a:lnTo>
                  <a:lnTo>
                    <a:pt x="1282836" y="6587332"/>
                  </a:lnTo>
                  <a:lnTo>
                    <a:pt x="1279663" y="6603207"/>
                  </a:lnTo>
                  <a:lnTo>
                    <a:pt x="1275696" y="6618289"/>
                  </a:lnTo>
                  <a:lnTo>
                    <a:pt x="1270936" y="6632576"/>
                  </a:lnTo>
                  <a:lnTo>
                    <a:pt x="1265383" y="6648451"/>
                  </a:lnTo>
                  <a:lnTo>
                    <a:pt x="1259829" y="6661151"/>
                  </a:lnTo>
                  <a:lnTo>
                    <a:pt x="1252689" y="6675439"/>
                  </a:lnTo>
                  <a:lnTo>
                    <a:pt x="1245549" y="6688932"/>
                  </a:lnTo>
                  <a:lnTo>
                    <a:pt x="1238409" y="6701632"/>
                  </a:lnTo>
                  <a:lnTo>
                    <a:pt x="1229682" y="6715126"/>
                  </a:lnTo>
                  <a:lnTo>
                    <a:pt x="1220162" y="6727032"/>
                  </a:lnTo>
                  <a:lnTo>
                    <a:pt x="1210642" y="6738145"/>
                  </a:lnTo>
                  <a:lnTo>
                    <a:pt x="1201122" y="6750051"/>
                  </a:lnTo>
                  <a:lnTo>
                    <a:pt x="1190015" y="6761163"/>
                  </a:lnTo>
                  <a:lnTo>
                    <a:pt x="1178908" y="6771482"/>
                  </a:lnTo>
                  <a:lnTo>
                    <a:pt x="1167801" y="6781007"/>
                  </a:lnTo>
                  <a:lnTo>
                    <a:pt x="1155901" y="6791326"/>
                  </a:lnTo>
                  <a:lnTo>
                    <a:pt x="1144001" y="6800057"/>
                  </a:lnTo>
                  <a:lnTo>
                    <a:pt x="1130514" y="6807201"/>
                  </a:lnTo>
                  <a:lnTo>
                    <a:pt x="1117027" y="6815139"/>
                  </a:lnTo>
                  <a:lnTo>
                    <a:pt x="1104334" y="6823076"/>
                  </a:lnTo>
                  <a:lnTo>
                    <a:pt x="1090847" y="6829426"/>
                  </a:lnTo>
                  <a:lnTo>
                    <a:pt x="1076567" y="6834982"/>
                  </a:lnTo>
                  <a:lnTo>
                    <a:pt x="1062287" y="6840539"/>
                  </a:lnTo>
                  <a:lnTo>
                    <a:pt x="1047213" y="6844507"/>
                  </a:lnTo>
                  <a:lnTo>
                    <a:pt x="1032933" y="6849269"/>
                  </a:lnTo>
                  <a:lnTo>
                    <a:pt x="1017066" y="6851651"/>
                  </a:lnTo>
                  <a:lnTo>
                    <a:pt x="1001993" y="6854826"/>
                  </a:lnTo>
                  <a:lnTo>
                    <a:pt x="985332" y="6857207"/>
                  </a:lnTo>
                  <a:lnTo>
                    <a:pt x="970259" y="6858001"/>
                  </a:lnTo>
                  <a:lnTo>
                    <a:pt x="953599" y="6858001"/>
                  </a:lnTo>
                  <a:lnTo>
                    <a:pt x="936145" y="6857207"/>
                  </a:lnTo>
                  <a:lnTo>
                    <a:pt x="918691" y="6855619"/>
                  </a:lnTo>
                  <a:lnTo>
                    <a:pt x="901238" y="6853239"/>
                  </a:lnTo>
                  <a:lnTo>
                    <a:pt x="882991" y="6850063"/>
                  </a:lnTo>
                  <a:lnTo>
                    <a:pt x="867124" y="6846095"/>
                  </a:lnTo>
                  <a:lnTo>
                    <a:pt x="850464" y="6841332"/>
                  </a:lnTo>
                  <a:lnTo>
                    <a:pt x="833804" y="6835776"/>
                  </a:lnTo>
                  <a:lnTo>
                    <a:pt x="817143" y="6829426"/>
                  </a:lnTo>
                  <a:lnTo>
                    <a:pt x="802070" y="6821489"/>
                  </a:lnTo>
                  <a:lnTo>
                    <a:pt x="787790" y="6814345"/>
                  </a:lnTo>
                  <a:lnTo>
                    <a:pt x="773509" y="6805613"/>
                  </a:lnTo>
                  <a:lnTo>
                    <a:pt x="759229" y="6795295"/>
                  </a:lnTo>
                  <a:lnTo>
                    <a:pt x="745742" y="6785769"/>
                  </a:lnTo>
                  <a:lnTo>
                    <a:pt x="733049" y="6774657"/>
                  </a:lnTo>
                  <a:lnTo>
                    <a:pt x="721149" y="6763545"/>
                  </a:lnTo>
                  <a:lnTo>
                    <a:pt x="708455" y="6751639"/>
                  </a:lnTo>
                  <a:lnTo>
                    <a:pt x="698142" y="6739732"/>
                  </a:lnTo>
                  <a:lnTo>
                    <a:pt x="687035" y="6726239"/>
                  </a:lnTo>
                  <a:lnTo>
                    <a:pt x="676722" y="6712745"/>
                  </a:lnTo>
                  <a:lnTo>
                    <a:pt x="667995" y="6698457"/>
                  </a:lnTo>
                  <a:lnTo>
                    <a:pt x="659268" y="6684169"/>
                  </a:lnTo>
                  <a:lnTo>
                    <a:pt x="651335" y="6669089"/>
                  </a:lnTo>
                  <a:lnTo>
                    <a:pt x="644988" y="6654007"/>
                  </a:lnTo>
                  <a:lnTo>
                    <a:pt x="638641" y="6638132"/>
                  </a:lnTo>
                  <a:lnTo>
                    <a:pt x="633088" y="6621463"/>
                  </a:lnTo>
                  <a:lnTo>
                    <a:pt x="628328" y="6605589"/>
                  </a:lnTo>
                  <a:lnTo>
                    <a:pt x="624361" y="6588919"/>
                  </a:lnTo>
                  <a:lnTo>
                    <a:pt x="621188" y="6571457"/>
                  </a:lnTo>
                  <a:lnTo>
                    <a:pt x="619601" y="6553995"/>
                  </a:lnTo>
                  <a:lnTo>
                    <a:pt x="617221" y="6535739"/>
                  </a:lnTo>
                  <a:lnTo>
                    <a:pt x="617221" y="6518276"/>
                  </a:lnTo>
                  <a:lnTo>
                    <a:pt x="618808" y="6500019"/>
                  </a:lnTo>
                  <a:lnTo>
                    <a:pt x="792550" y="3769520"/>
                  </a:lnTo>
                  <a:lnTo>
                    <a:pt x="795723" y="3712370"/>
                  </a:lnTo>
                  <a:lnTo>
                    <a:pt x="796516" y="3654426"/>
                  </a:lnTo>
                  <a:lnTo>
                    <a:pt x="796516" y="3597276"/>
                  </a:lnTo>
                  <a:lnTo>
                    <a:pt x="795723" y="3538538"/>
                  </a:lnTo>
                  <a:lnTo>
                    <a:pt x="769543" y="2702720"/>
                  </a:lnTo>
                  <a:lnTo>
                    <a:pt x="530746" y="4015582"/>
                  </a:lnTo>
                  <a:lnTo>
                    <a:pt x="527573" y="4029870"/>
                  </a:lnTo>
                  <a:lnTo>
                    <a:pt x="524400" y="4044157"/>
                  </a:lnTo>
                  <a:lnTo>
                    <a:pt x="519640" y="4057651"/>
                  </a:lnTo>
                  <a:lnTo>
                    <a:pt x="514086" y="4070351"/>
                  </a:lnTo>
                  <a:lnTo>
                    <a:pt x="508533" y="4083845"/>
                  </a:lnTo>
                  <a:lnTo>
                    <a:pt x="502186" y="4095751"/>
                  </a:lnTo>
                  <a:lnTo>
                    <a:pt x="495839" y="4107657"/>
                  </a:lnTo>
                  <a:lnTo>
                    <a:pt x="487906" y="4120357"/>
                  </a:lnTo>
                  <a:lnTo>
                    <a:pt x="479179" y="4130676"/>
                  </a:lnTo>
                  <a:lnTo>
                    <a:pt x="471246" y="4140995"/>
                  </a:lnTo>
                  <a:lnTo>
                    <a:pt x="461726" y="4152107"/>
                  </a:lnTo>
                  <a:lnTo>
                    <a:pt x="452999" y="4160838"/>
                  </a:lnTo>
                  <a:lnTo>
                    <a:pt x="441892" y="4170363"/>
                  </a:lnTo>
                  <a:lnTo>
                    <a:pt x="432372" y="4179095"/>
                  </a:lnTo>
                  <a:lnTo>
                    <a:pt x="421265" y="4187032"/>
                  </a:lnTo>
                  <a:lnTo>
                    <a:pt x="410158" y="4194970"/>
                  </a:lnTo>
                  <a:lnTo>
                    <a:pt x="398258" y="4201320"/>
                  </a:lnTo>
                  <a:lnTo>
                    <a:pt x="385565" y="4207670"/>
                  </a:lnTo>
                  <a:lnTo>
                    <a:pt x="373665" y="4213226"/>
                  </a:lnTo>
                  <a:lnTo>
                    <a:pt x="360971" y="4218782"/>
                  </a:lnTo>
                  <a:lnTo>
                    <a:pt x="348278" y="4223545"/>
                  </a:lnTo>
                  <a:lnTo>
                    <a:pt x="335584" y="4226720"/>
                  </a:lnTo>
                  <a:lnTo>
                    <a:pt x="322097" y="4229895"/>
                  </a:lnTo>
                  <a:lnTo>
                    <a:pt x="307817" y="4232276"/>
                  </a:lnTo>
                  <a:lnTo>
                    <a:pt x="294330" y="4234657"/>
                  </a:lnTo>
                  <a:lnTo>
                    <a:pt x="280050" y="4235451"/>
                  </a:lnTo>
                  <a:lnTo>
                    <a:pt x="267357" y="4235451"/>
                  </a:lnTo>
                  <a:lnTo>
                    <a:pt x="253076" y="4235451"/>
                  </a:lnTo>
                  <a:lnTo>
                    <a:pt x="238796" y="4234657"/>
                  </a:lnTo>
                  <a:lnTo>
                    <a:pt x="224516" y="4232276"/>
                  </a:lnTo>
                  <a:lnTo>
                    <a:pt x="210236" y="4229101"/>
                  </a:lnTo>
                  <a:lnTo>
                    <a:pt x="195956" y="4225926"/>
                  </a:lnTo>
                  <a:lnTo>
                    <a:pt x="171362" y="4217988"/>
                  </a:lnTo>
                  <a:lnTo>
                    <a:pt x="148355" y="4207670"/>
                  </a:lnTo>
                  <a:lnTo>
                    <a:pt x="127728" y="4195763"/>
                  </a:lnTo>
                  <a:lnTo>
                    <a:pt x="107101" y="4183063"/>
                  </a:lnTo>
                  <a:lnTo>
                    <a:pt x="88061" y="4167188"/>
                  </a:lnTo>
                  <a:lnTo>
                    <a:pt x="71401" y="4149726"/>
                  </a:lnTo>
                  <a:lnTo>
                    <a:pt x="56327" y="4132263"/>
                  </a:lnTo>
                  <a:lnTo>
                    <a:pt x="42047" y="4112420"/>
                  </a:lnTo>
                  <a:lnTo>
                    <a:pt x="30147" y="4091782"/>
                  </a:lnTo>
                  <a:lnTo>
                    <a:pt x="19834" y="4069557"/>
                  </a:lnTo>
                  <a:lnTo>
                    <a:pt x="12693" y="4047332"/>
                  </a:lnTo>
                  <a:lnTo>
                    <a:pt x="5553" y="4023520"/>
                  </a:lnTo>
                  <a:lnTo>
                    <a:pt x="1587" y="4000501"/>
                  </a:lnTo>
                  <a:lnTo>
                    <a:pt x="0" y="3975101"/>
                  </a:lnTo>
                  <a:lnTo>
                    <a:pt x="0" y="3950495"/>
                  </a:lnTo>
                  <a:lnTo>
                    <a:pt x="3967" y="3925888"/>
                  </a:lnTo>
                  <a:lnTo>
                    <a:pt x="322891" y="1942307"/>
                  </a:lnTo>
                  <a:lnTo>
                    <a:pt x="327651" y="1919288"/>
                  </a:lnTo>
                  <a:lnTo>
                    <a:pt x="332411" y="1895476"/>
                  </a:lnTo>
                  <a:lnTo>
                    <a:pt x="338757" y="1872457"/>
                  </a:lnTo>
                  <a:lnTo>
                    <a:pt x="345104" y="1850232"/>
                  </a:lnTo>
                  <a:lnTo>
                    <a:pt x="353038" y="1827213"/>
                  </a:lnTo>
                  <a:lnTo>
                    <a:pt x="361764" y="1804988"/>
                  </a:lnTo>
                  <a:lnTo>
                    <a:pt x="370491" y="1784351"/>
                  </a:lnTo>
                  <a:lnTo>
                    <a:pt x="381598" y="1763713"/>
                  </a:lnTo>
                  <a:lnTo>
                    <a:pt x="391118" y="1742282"/>
                  </a:lnTo>
                  <a:lnTo>
                    <a:pt x="403812" y="1721645"/>
                  </a:lnTo>
                  <a:lnTo>
                    <a:pt x="415712" y="1701801"/>
                  </a:lnTo>
                  <a:lnTo>
                    <a:pt x="428405" y="1683545"/>
                  </a:lnTo>
                  <a:lnTo>
                    <a:pt x="441892" y="1664495"/>
                  </a:lnTo>
                  <a:lnTo>
                    <a:pt x="456172" y="1645445"/>
                  </a:lnTo>
                  <a:lnTo>
                    <a:pt x="471246" y="1627982"/>
                  </a:lnTo>
                  <a:lnTo>
                    <a:pt x="487113" y="1612107"/>
                  </a:lnTo>
                  <a:lnTo>
                    <a:pt x="502979" y="1595438"/>
                  </a:lnTo>
                  <a:lnTo>
                    <a:pt x="519640" y="1578770"/>
                  </a:lnTo>
                  <a:lnTo>
                    <a:pt x="537093" y="1564482"/>
                  </a:lnTo>
                  <a:lnTo>
                    <a:pt x="555340" y="1549401"/>
                  </a:lnTo>
                  <a:lnTo>
                    <a:pt x="573587" y="1535907"/>
                  </a:lnTo>
                  <a:lnTo>
                    <a:pt x="593421" y="1522413"/>
                  </a:lnTo>
                  <a:lnTo>
                    <a:pt x="612461" y="1509713"/>
                  </a:lnTo>
                  <a:lnTo>
                    <a:pt x="633088" y="1497807"/>
                  </a:lnTo>
                  <a:lnTo>
                    <a:pt x="652921" y="1486695"/>
                  </a:lnTo>
                  <a:lnTo>
                    <a:pt x="673548" y="1476376"/>
                  </a:lnTo>
                  <a:lnTo>
                    <a:pt x="695762" y="1466851"/>
                  </a:lnTo>
                  <a:lnTo>
                    <a:pt x="717182" y="1458120"/>
                  </a:lnTo>
                  <a:lnTo>
                    <a:pt x="739396" y="1450182"/>
                  </a:lnTo>
                  <a:lnTo>
                    <a:pt x="762403" y="1442244"/>
                  </a:lnTo>
                  <a:lnTo>
                    <a:pt x="785410" y="1435894"/>
                  </a:lnTo>
                  <a:lnTo>
                    <a:pt x="808417" y="1430338"/>
                  </a:lnTo>
                  <a:close/>
                  <a:moveTo>
                    <a:pt x="1547137" y="0"/>
                  </a:moveTo>
                  <a:cubicBezTo>
                    <a:pt x="1878176" y="0"/>
                    <a:pt x="2146537" y="268361"/>
                    <a:pt x="2146537" y="599400"/>
                  </a:cubicBezTo>
                  <a:cubicBezTo>
                    <a:pt x="2146537" y="930439"/>
                    <a:pt x="1878176" y="1198800"/>
                    <a:pt x="1547137" y="1198800"/>
                  </a:cubicBezTo>
                  <a:cubicBezTo>
                    <a:pt x="1216098" y="1198800"/>
                    <a:pt x="947737" y="930439"/>
                    <a:pt x="947737" y="599400"/>
                  </a:cubicBezTo>
                  <a:cubicBezTo>
                    <a:pt x="947737" y="268361"/>
                    <a:pt x="1216098" y="0"/>
                    <a:pt x="15471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 dirty="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88" name="Freeform 69"/>
          <p:cNvSpPr>
            <a:spLocks noEditPoints="1"/>
          </p:cNvSpPr>
          <p:nvPr/>
        </p:nvSpPr>
        <p:spPr bwMode="auto">
          <a:xfrm>
            <a:off x="6572002" y="2452132"/>
            <a:ext cx="504797" cy="634965"/>
          </a:xfrm>
          <a:custGeom>
            <a:avLst/>
            <a:gdLst>
              <a:gd name="T0" fmla="*/ 80 w 159"/>
              <a:gd name="T1" fmla="*/ 102 h 200"/>
              <a:gd name="T2" fmla="*/ 39 w 159"/>
              <a:gd name="T3" fmla="*/ 143 h 200"/>
              <a:gd name="T4" fmla="*/ 80 w 159"/>
              <a:gd name="T5" fmla="*/ 184 h 200"/>
              <a:gd name="T6" fmla="*/ 121 w 159"/>
              <a:gd name="T7" fmla="*/ 143 h 200"/>
              <a:gd name="T8" fmla="*/ 80 w 159"/>
              <a:gd name="T9" fmla="*/ 102 h 200"/>
              <a:gd name="T10" fmla="*/ 80 w 159"/>
              <a:gd name="T11" fmla="*/ 180 h 200"/>
              <a:gd name="T12" fmla="*/ 43 w 159"/>
              <a:gd name="T13" fmla="*/ 143 h 200"/>
              <a:gd name="T14" fmla="*/ 80 w 159"/>
              <a:gd name="T15" fmla="*/ 106 h 200"/>
              <a:gd name="T16" fmla="*/ 117 w 159"/>
              <a:gd name="T17" fmla="*/ 143 h 200"/>
              <a:gd name="T18" fmla="*/ 80 w 159"/>
              <a:gd name="T19" fmla="*/ 180 h 200"/>
              <a:gd name="T20" fmla="*/ 159 w 159"/>
              <a:gd name="T21" fmla="*/ 31 h 200"/>
              <a:gd name="T22" fmla="*/ 149 w 159"/>
              <a:gd name="T23" fmla="*/ 21 h 200"/>
              <a:gd name="T24" fmla="*/ 112 w 159"/>
              <a:gd name="T25" fmla="*/ 96 h 200"/>
              <a:gd name="T26" fmla="*/ 100 w 159"/>
              <a:gd name="T27" fmla="*/ 90 h 200"/>
              <a:gd name="T28" fmla="*/ 139 w 159"/>
              <a:gd name="T29" fmla="*/ 10 h 200"/>
              <a:gd name="T30" fmla="*/ 128 w 159"/>
              <a:gd name="T31" fmla="*/ 0 h 200"/>
              <a:gd name="T32" fmla="*/ 31 w 159"/>
              <a:gd name="T33" fmla="*/ 0 h 200"/>
              <a:gd name="T34" fmla="*/ 21 w 159"/>
              <a:gd name="T35" fmla="*/ 10 h 200"/>
              <a:gd name="T36" fmla="*/ 60 w 159"/>
              <a:gd name="T37" fmla="*/ 90 h 200"/>
              <a:gd name="T38" fmla="*/ 47 w 159"/>
              <a:gd name="T39" fmla="*/ 96 h 200"/>
              <a:gd name="T40" fmla="*/ 11 w 159"/>
              <a:gd name="T41" fmla="*/ 21 h 200"/>
              <a:gd name="T42" fmla="*/ 0 w 159"/>
              <a:gd name="T43" fmla="*/ 31 h 200"/>
              <a:gd name="T44" fmla="*/ 37 w 159"/>
              <a:gd name="T45" fmla="*/ 106 h 200"/>
              <a:gd name="T46" fmla="*/ 23 w 159"/>
              <a:gd name="T47" fmla="*/ 143 h 200"/>
              <a:gd name="T48" fmla="*/ 80 w 159"/>
              <a:gd name="T49" fmla="*/ 200 h 200"/>
              <a:gd name="T50" fmla="*/ 137 w 159"/>
              <a:gd name="T51" fmla="*/ 143 h 200"/>
              <a:gd name="T52" fmla="*/ 123 w 159"/>
              <a:gd name="T53" fmla="*/ 106 h 200"/>
              <a:gd name="T54" fmla="*/ 159 w 159"/>
              <a:gd name="T55" fmla="*/ 31 h 200"/>
              <a:gd name="T56" fmla="*/ 38 w 159"/>
              <a:gd name="T57" fmla="*/ 14 h 200"/>
              <a:gd name="T58" fmla="*/ 121 w 159"/>
              <a:gd name="T59" fmla="*/ 14 h 200"/>
              <a:gd name="T60" fmla="*/ 114 w 159"/>
              <a:gd name="T61" fmla="*/ 29 h 200"/>
              <a:gd name="T62" fmla="*/ 45 w 159"/>
              <a:gd name="T63" fmla="*/ 29 h 200"/>
              <a:gd name="T64" fmla="*/ 38 w 159"/>
              <a:gd name="T65" fmla="*/ 14 h 200"/>
              <a:gd name="T66" fmla="*/ 52 w 159"/>
              <a:gd name="T67" fmla="*/ 43 h 200"/>
              <a:gd name="T68" fmla="*/ 107 w 159"/>
              <a:gd name="T69" fmla="*/ 43 h 200"/>
              <a:gd name="T70" fmla="*/ 86 w 159"/>
              <a:gd name="T71" fmla="*/ 86 h 200"/>
              <a:gd name="T72" fmla="*/ 80 w 159"/>
              <a:gd name="T73" fmla="*/ 86 h 200"/>
              <a:gd name="T74" fmla="*/ 73 w 159"/>
              <a:gd name="T75" fmla="*/ 86 h 200"/>
              <a:gd name="T76" fmla="*/ 52 w 159"/>
              <a:gd name="T77" fmla="*/ 43 h 200"/>
              <a:gd name="T78" fmla="*/ 125 w 159"/>
              <a:gd name="T79" fmla="*/ 143 h 200"/>
              <a:gd name="T80" fmla="*/ 80 w 159"/>
              <a:gd name="T81" fmla="*/ 188 h 200"/>
              <a:gd name="T82" fmla="*/ 35 w 159"/>
              <a:gd name="T83" fmla="*/ 143 h 200"/>
              <a:gd name="T84" fmla="*/ 80 w 159"/>
              <a:gd name="T85" fmla="*/ 98 h 200"/>
              <a:gd name="T86" fmla="*/ 125 w 159"/>
              <a:gd name="T87" fmla="*/ 143 h 200"/>
              <a:gd name="T88" fmla="*/ 86 w 159"/>
              <a:gd name="T89" fmla="*/ 119 h 200"/>
              <a:gd name="T90" fmla="*/ 80 w 159"/>
              <a:gd name="T91" fmla="*/ 119 h 200"/>
              <a:gd name="T92" fmla="*/ 67 w 159"/>
              <a:gd name="T93" fmla="*/ 126 h 200"/>
              <a:gd name="T94" fmla="*/ 67 w 159"/>
              <a:gd name="T95" fmla="*/ 133 h 200"/>
              <a:gd name="T96" fmla="*/ 77 w 159"/>
              <a:gd name="T97" fmla="*/ 133 h 200"/>
              <a:gd name="T98" fmla="*/ 77 w 159"/>
              <a:gd name="T99" fmla="*/ 161 h 200"/>
              <a:gd name="T100" fmla="*/ 71 w 159"/>
              <a:gd name="T101" fmla="*/ 161 h 200"/>
              <a:gd name="T102" fmla="*/ 71 w 159"/>
              <a:gd name="T103" fmla="*/ 167 h 200"/>
              <a:gd name="T104" fmla="*/ 92 w 159"/>
              <a:gd name="T105" fmla="*/ 167 h 200"/>
              <a:gd name="T106" fmla="*/ 92 w 159"/>
              <a:gd name="T107" fmla="*/ 161 h 200"/>
              <a:gd name="T108" fmla="*/ 86 w 159"/>
              <a:gd name="T109" fmla="*/ 161 h 200"/>
              <a:gd name="T110" fmla="*/ 86 w 159"/>
              <a:gd name="T111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9" h="200">
                <a:moveTo>
                  <a:pt x="80" y="102"/>
                </a:moveTo>
                <a:cubicBezTo>
                  <a:pt x="57" y="102"/>
                  <a:pt x="39" y="120"/>
                  <a:pt x="39" y="143"/>
                </a:cubicBezTo>
                <a:cubicBezTo>
                  <a:pt x="39" y="166"/>
                  <a:pt x="57" y="184"/>
                  <a:pt x="80" y="184"/>
                </a:cubicBezTo>
                <a:cubicBezTo>
                  <a:pt x="102" y="184"/>
                  <a:pt x="121" y="166"/>
                  <a:pt x="121" y="143"/>
                </a:cubicBezTo>
                <a:cubicBezTo>
                  <a:pt x="121" y="120"/>
                  <a:pt x="102" y="102"/>
                  <a:pt x="80" y="102"/>
                </a:cubicBezTo>
                <a:close/>
                <a:moveTo>
                  <a:pt x="80" y="180"/>
                </a:moveTo>
                <a:cubicBezTo>
                  <a:pt x="60" y="180"/>
                  <a:pt x="43" y="163"/>
                  <a:pt x="43" y="143"/>
                </a:cubicBezTo>
                <a:cubicBezTo>
                  <a:pt x="43" y="123"/>
                  <a:pt x="60" y="106"/>
                  <a:pt x="80" y="106"/>
                </a:cubicBezTo>
                <a:cubicBezTo>
                  <a:pt x="100" y="106"/>
                  <a:pt x="117" y="123"/>
                  <a:pt x="117" y="143"/>
                </a:cubicBezTo>
                <a:cubicBezTo>
                  <a:pt x="117" y="163"/>
                  <a:pt x="100" y="180"/>
                  <a:pt x="80" y="180"/>
                </a:cubicBezTo>
                <a:close/>
                <a:moveTo>
                  <a:pt x="159" y="31"/>
                </a:moveTo>
                <a:cubicBezTo>
                  <a:pt x="149" y="21"/>
                  <a:pt x="149" y="21"/>
                  <a:pt x="149" y="2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08" y="94"/>
                  <a:pt x="104" y="91"/>
                  <a:pt x="100" y="90"/>
                </a:cubicBezTo>
                <a:cubicBezTo>
                  <a:pt x="139" y="10"/>
                  <a:pt x="139" y="10"/>
                  <a:pt x="139" y="10"/>
                </a:cubicBezTo>
                <a:cubicBezTo>
                  <a:pt x="128" y="0"/>
                  <a:pt x="128" y="0"/>
                  <a:pt x="12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1" y="10"/>
                  <a:pt x="21" y="10"/>
                  <a:pt x="21" y="10"/>
                </a:cubicBezTo>
                <a:cubicBezTo>
                  <a:pt x="60" y="90"/>
                  <a:pt x="60" y="90"/>
                  <a:pt x="60" y="90"/>
                </a:cubicBezTo>
                <a:cubicBezTo>
                  <a:pt x="55" y="91"/>
                  <a:pt x="51" y="94"/>
                  <a:pt x="47" y="96"/>
                </a:cubicBezTo>
                <a:cubicBezTo>
                  <a:pt x="11" y="21"/>
                  <a:pt x="11" y="21"/>
                  <a:pt x="11" y="21"/>
                </a:cubicBezTo>
                <a:cubicBezTo>
                  <a:pt x="0" y="31"/>
                  <a:pt x="0" y="31"/>
                  <a:pt x="0" y="3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28" y="116"/>
                  <a:pt x="23" y="129"/>
                  <a:pt x="23" y="143"/>
                </a:cubicBezTo>
                <a:cubicBezTo>
                  <a:pt x="23" y="175"/>
                  <a:pt x="48" y="200"/>
                  <a:pt x="80" y="200"/>
                </a:cubicBezTo>
                <a:cubicBezTo>
                  <a:pt x="111" y="200"/>
                  <a:pt x="137" y="175"/>
                  <a:pt x="137" y="143"/>
                </a:cubicBezTo>
                <a:cubicBezTo>
                  <a:pt x="137" y="129"/>
                  <a:pt x="132" y="116"/>
                  <a:pt x="123" y="106"/>
                </a:cubicBezTo>
                <a:lnTo>
                  <a:pt x="159" y="31"/>
                </a:lnTo>
                <a:close/>
                <a:moveTo>
                  <a:pt x="38" y="14"/>
                </a:moveTo>
                <a:cubicBezTo>
                  <a:pt x="121" y="14"/>
                  <a:pt x="121" y="14"/>
                  <a:pt x="121" y="14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45" y="29"/>
                  <a:pt x="45" y="29"/>
                  <a:pt x="45" y="29"/>
                </a:cubicBezTo>
                <a:lnTo>
                  <a:pt x="38" y="14"/>
                </a:lnTo>
                <a:close/>
                <a:moveTo>
                  <a:pt x="52" y="43"/>
                </a:moveTo>
                <a:cubicBezTo>
                  <a:pt x="107" y="43"/>
                  <a:pt x="107" y="43"/>
                  <a:pt x="107" y="43"/>
                </a:cubicBezTo>
                <a:cubicBezTo>
                  <a:pt x="86" y="86"/>
                  <a:pt x="86" y="86"/>
                  <a:pt x="86" y="86"/>
                </a:cubicBezTo>
                <a:cubicBezTo>
                  <a:pt x="84" y="86"/>
                  <a:pt x="82" y="86"/>
                  <a:pt x="80" y="86"/>
                </a:cubicBezTo>
                <a:cubicBezTo>
                  <a:pt x="78" y="86"/>
                  <a:pt x="76" y="86"/>
                  <a:pt x="73" y="86"/>
                </a:cubicBezTo>
                <a:lnTo>
                  <a:pt x="52" y="43"/>
                </a:lnTo>
                <a:close/>
                <a:moveTo>
                  <a:pt x="125" y="143"/>
                </a:moveTo>
                <a:cubicBezTo>
                  <a:pt x="125" y="168"/>
                  <a:pt x="104" y="188"/>
                  <a:pt x="80" y="188"/>
                </a:cubicBezTo>
                <a:cubicBezTo>
                  <a:pt x="55" y="188"/>
                  <a:pt x="35" y="168"/>
                  <a:pt x="35" y="143"/>
                </a:cubicBezTo>
                <a:cubicBezTo>
                  <a:pt x="35" y="118"/>
                  <a:pt x="55" y="98"/>
                  <a:pt x="80" y="98"/>
                </a:cubicBezTo>
                <a:cubicBezTo>
                  <a:pt x="104" y="98"/>
                  <a:pt x="125" y="118"/>
                  <a:pt x="125" y="143"/>
                </a:cubicBezTo>
                <a:close/>
                <a:moveTo>
                  <a:pt x="86" y="119"/>
                </a:moveTo>
                <a:cubicBezTo>
                  <a:pt x="80" y="119"/>
                  <a:pt x="80" y="119"/>
                  <a:pt x="80" y="119"/>
                </a:cubicBezTo>
                <a:cubicBezTo>
                  <a:pt x="80" y="119"/>
                  <a:pt x="77" y="126"/>
                  <a:pt x="67" y="126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86" y="161"/>
                  <a:pt x="86" y="161"/>
                  <a:pt x="86" y="161"/>
                </a:cubicBezTo>
                <a:lnTo>
                  <a:pt x="86" y="1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pc="-31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7788787" y="2312097"/>
            <a:ext cx="877184" cy="690875"/>
            <a:chOff x="2360613" y="4664075"/>
            <a:chExt cx="2459038" cy="1936750"/>
          </a:xfrm>
          <a:solidFill>
            <a:schemeClr val="tx2"/>
          </a:solidFill>
        </p:grpSpPr>
        <p:sp>
          <p:nvSpPr>
            <p:cNvPr id="55" name="Freeform 68"/>
            <p:cNvSpPr>
              <a:spLocks noEditPoints="1"/>
            </p:cNvSpPr>
            <p:nvPr/>
          </p:nvSpPr>
          <p:spPr bwMode="auto">
            <a:xfrm>
              <a:off x="2360613" y="4664075"/>
              <a:ext cx="2459038" cy="1936750"/>
            </a:xfrm>
            <a:custGeom>
              <a:avLst/>
              <a:gdLst>
                <a:gd name="T0" fmla="*/ 1474 w 1549"/>
                <a:gd name="T1" fmla="*/ 56 h 1220"/>
                <a:gd name="T2" fmla="*/ 1392 w 1549"/>
                <a:gd name="T3" fmla="*/ 280 h 1220"/>
                <a:gd name="T4" fmla="*/ 1251 w 1549"/>
                <a:gd name="T5" fmla="*/ 338 h 1220"/>
                <a:gd name="T6" fmla="*/ 1093 w 1549"/>
                <a:gd name="T7" fmla="*/ 325 h 1220"/>
                <a:gd name="T8" fmla="*/ 958 w 1549"/>
                <a:gd name="T9" fmla="*/ 337 h 1220"/>
                <a:gd name="T10" fmla="*/ 864 w 1549"/>
                <a:gd name="T11" fmla="*/ 311 h 1220"/>
                <a:gd name="T12" fmla="*/ 668 w 1549"/>
                <a:gd name="T13" fmla="*/ 323 h 1220"/>
                <a:gd name="T14" fmla="*/ 554 w 1549"/>
                <a:gd name="T15" fmla="*/ 323 h 1220"/>
                <a:gd name="T16" fmla="*/ 344 w 1549"/>
                <a:gd name="T17" fmla="*/ 323 h 1220"/>
                <a:gd name="T18" fmla="*/ 229 w 1549"/>
                <a:gd name="T19" fmla="*/ 322 h 1220"/>
                <a:gd name="T20" fmla="*/ 89 w 1549"/>
                <a:gd name="T21" fmla="*/ 144 h 1220"/>
                <a:gd name="T22" fmla="*/ 57 w 1549"/>
                <a:gd name="T23" fmla="*/ 7 h 1220"/>
                <a:gd name="T24" fmla="*/ 0 w 1549"/>
                <a:gd name="T25" fmla="*/ 38 h 1220"/>
                <a:gd name="T26" fmla="*/ 62 w 1549"/>
                <a:gd name="T27" fmla="*/ 271 h 1220"/>
                <a:gd name="T28" fmla="*/ 118 w 1549"/>
                <a:gd name="T29" fmla="*/ 389 h 1220"/>
                <a:gd name="T30" fmla="*/ 155 w 1549"/>
                <a:gd name="T31" fmla="*/ 421 h 1220"/>
                <a:gd name="T32" fmla="*/ 219 w 1549"/>
                <a:gd name="T33" fmla="*/ 1220 h 1220"/>
                <a:gd name="T34" fmla="*/ 298 w 1549"/>
                <a:gd name="T35" fmla="*/ 1162 h 1220"/>
                <a:gd name="T36" fmla="*/ 387 w 1549"/>
                <a:gd name="T37" fmla="*/ 1209 h 1220"/>
                <a:gd name="T38" fmla="*/ 448 w 1549"/>
                <a:gd name="T39" fmla="*/ 399 h 1220"/>
                <a:gd name="T40" fmla="*/ 483 w 1549"/>
                <a:gd name="T41" fmla="*/ 421 h 1220"/>
                <a:gd name="T42" fmla="*/ 542 w 1549"/>
                <a:gd name="T43" fmla="*/ 1220 h 1220"/>
                <a:gd name="T44" fmla="*/ 621 w 1549"/>
                <a:gd name="T45" fmla="*/ 1162 h 1220"/>
                <a:gd name="T46" fmla="*/ 701 w 1549"/>
                <a:gd name="T47" fmla="*/ 1215 h 1220"/>
                <a:gd name="T48" fmla="*/ 775 w 1549"/>
                <a:gd name="T49" fmla="*/ 399 h 1220"/>
                <a:gd name="T50" fmla="*/ 823 w 1549"/>
                <a:gd name="T51" fmla="*/ 1194 h 1220"/>
                <a:gd name="T52" fmla="*/ 923 w 1549"/>
                <a:gd name="T53" fmla="*/ 1185 h 1220"/>
                <a:gd name="T54" fmla="*/ 984 w 1549"/>
                <a:gd name="T55" fmla="*/ 1215 h 1220"/>
                <a:gd name="T56" fmla="*/ 1064 w 1549"/>
                <a:gd name="T57" fmla="*/ 421 h 1220"/>
                <a:gd name="T58" fmla="*/ 1137 w 1549"/>
                <a:gd name="T59" fmla="*/ 1162 h 1220"/>
                <a:gd name="T60" fmla="*/ 1215 w 1549"/>
                <a:gd name="T61" fmla="*/ 1215 h 1220"/>
                <a:gd name="T62" fmla="*/ 1277 w 1549"/>
                <a:gd name="T63" fmla="*/ 1185 h 1220"/>
                <a:gd name="T64" fmla="*/ 1376 w 1549"/>
                <a:gd name="T65" fmla="*/ 1194 h 1220"/>
                <a:gd name="T66" fmla="*/ 1418 w 1549"/>
                <a:gd name="T67" fmla="*/ 412 h 1220"/>
                <a:gd name="T68" fmla="*/ 1422 w 1549"/>
                <a:gd name="T69" fmla="*/ 360 h 1220"/>
                <a:gd name="T70" fmla="*/ 1535 w 1549"/>
                <a:gd name="T71" fmla="*/ 148 h 1220"/>
                <a:gd name="T72" fmla="*/ 1527 w 1549"/>
                <a:gd name="T73" fmla="*/ 3 h 1220"/>
                <a:gd name="T74" fmla="*/ 1255 w 1549"/>
                <a:gd name="T75" fmla="*/ 516 h 1220"/>
                <a:gd name="T76" fmla="*/ 1299 w 1549"/>
                <a:gd name="T77" fmla="*/ 560 h 1220"/>
                <a:gd name="T78" fmla="*/ 1236 w 1549"/>
                <a:gd name="T79" fmla="*/ 579 h 1220"/>
                <a:gd name="T80" fmla="*/ 1270 w 1549"/>
                <a:gd name="T81" fmla="*/ 507 h 1220"/>
                <a:gd name="T82" fmla="*/ 1354 w 1549"/>
                <a:gd name="T83" fmla="*/ 362 h 1220"/>
                <a:gd name="T84" fmla="*/ 1236 w 1549"/>
                <a:gd name="T85" fmla="*/ 515 h 1220"/>
                <a:gd name="T86" fmla="*/ 919 w 1549"/>
                <a:gd name="T87" fmla="*/ 512 h 1220"/>
                <a:gd name="T88" fmla="*/ 864 w 1549"/>
                <a:gd name="T89" fmla="*/ 350 h 1220"/>
                <a:gd name="T90" fmla="*/ 940 w 1549"/>
                <a:gd name="T91" fmla="*/ 516 h 1220"/>
                <a:gd name="T92" fmla="*/ 973 w 1549"/>
                <a:gd name="T93" fmla="*/ 567 h 1220"/>
                <a:gd name="T94" fmla="*/ 908 w 1549"/>
                <a:gd name="T95" fmla="*/ 574 h 1220"/>
                <a:gd name="T96" fmla="*/ 1009 w 1549"/>
                <a:gd name="T97" fmla="*/ 354 h 1220"/>
                <a:gd name="T98" fmla="*/ 697 w 1549"/>
                <a:gd name="T99" fmla="*/ 347 h 1220"/>
                <a:gd name="T100" fmla="*/ 682 w 1549"/>
                <a:gd name="T101" fmla="*/ 354 h 1220"/>
                <a:gd name="T102" fmla="*/ 524 w 1549"/>
                <a:gd name="T103" fmla="*/ 347 h 1220"/>
                <a:gd name="T104" fmla="*/ 575 w 1549"/>
                <a:gd name="T105" fmla="*/ 553 h 1220"/>
                <a:gd name="T106" fmla="*/ 627 w 1549"/>
                <a:gd name="T107" fmla="*/ 519 h 1220"/>
                <a:gd name="T108" fmla="*/ 633 w 1549"/>
                <a:gd name="T109" fmla="*/ 584 h 1220"/>
                <a:gd name="T110" fmla="*/ 575 w 1549"/>
                <a:gd name="T111" fmla="*/ 553 h 1220"/>
                <a:gd name="T112" fmla="*/ 287 w 1549"/>
                <a:gd name="T113" fmla="*/ 591 h 1220"/>
                <a:gd name="T114" fmla="*/ 257 w 1549"/>
                <a:gd name="T115" fmla="*/ 533 h 1220"/>
                <a:gd name="T116" fmla="*/ 322 w 1549"/>
                <a:gd name="T117" fmla="*/ 538 h 1220"/>
                <a:gd name="T118" fmla="*/ 192 w 1549"/>
                <a:gd name="T119" fmla="*/ 358 h 1220"/>
                <a:gd name="T120" fmla="*/ 312 w 1549"/>
                <a:gd name="T121" fmla="*/ 514 h 1220"/>
                <a:gd name="T122" fmla="*/ 379 w 1549"/>
                <a:gd name="T123" fmla="*/ 353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9" h="1220">
                  <a:moveTo>
                    <a:pt x="1512" y="0"/>
                  </a:moveTo>
                  <a:lnTo>
                    <a:pt x="1512" y="0"/>
                  </a:lnTo>
                  <a:lnTo>
                    <a:pt x="1505" y="1"/>
                  </a:lnTo>
                  <a:lnTo>
                    <a:pt x="1498" y="3"/>
                  </a:lnTo>
                  <a:lnTo>
                    <a:pt x="1491" y="7"/>
                  </a:lnTo>
                  <a:lnTo>
                    <a:pt x="1487" y="11"/>
                  </a:lnTo>
                  <a:lnTo>
                    <a:pt x="1482" y="16"/>
                  </a:lnTo>
                  <a:lnTo>
                    <a:pt x="1478" y="23"/>
                  </a:lnTo>
                  <a:lnTo>
                    <a:pt x="1476" y="30"/>
                  </a:lnTo>
                  <a:lnTo>
                    <a:pt x="1475" y="37"/>
                  </a:lnTo>
                  <a:lnTo>
                    <a:pt x="1475" y="37"/>
                  </a:lnTo>
                  <a:lnTo>
                    <a:pt x="1474" y="56"/>
                  </a:lnTo>
                  <a:lnTo>
                    <a:pt x="1473" y="76"/>
                  </a:lnTo>
                  <a:lnTo>
                    <a:pt x="1470" y="95"/>
                  </a:lnTo>
                  <a:lnTo>
                    <a:pt x="1467" y="112"/>
                  </a:lnTo>
                  <a:lnTo>
                    <a:pt x="1463" y="129"/>
                  </a:lnTo>
                  <a:lnTo>
                    <a:pt x="1459" y="147"/>
                  </a:lnTo>
                  <a:lnTo>
                    <a:pt x="1454" y="163"/>
                  </a:lnTo>
                  <a:lnTo>
                    <a:pt x="1448" y="178"/>
                  </a:lnTo>
                  <a:lnTo>
                    <a:pt x="1436" y="207"/>
                  </a:lnTo>
                  <a:lnTo>
                    <a:pt x="1422" y="234"/>
                  </a:lnTo>
                  <a:lnTo>
                    <a:pt x="1407" y="258"/>
                  </a:lnTo>
                  <a:lnTo>
                    <a:pt x="1392" y="280"/>
                  </a:lnTo>
                  <a:lnTo>
                    <a:pt x="1392" y="280"/>
                  </a:lnTo>
                  <a:lnTo>
                    <a:pt x="1380" y="295"/>
                  </a:lnTo>
                  <a:lnTo>
                    <a:pt x="1370" y="308"/>
                  </a:lnTo>
                  <a:lnTo>
                    <a:pt x="1349" y="329"/>
                  </a:lnTo>
                  <a:lnTo>
                    <a:pt x="1349" y="329"/>
                  </a:lnTo>
                  <a:lnTo>
                    <a:pt x="1320" y="322"/>
                  </a:lnTo>
                  <a:lnTo>
                    <a:pt x="1320" y="322"/>
                  </a:lnTo>
                  <a:lnTo>
                    <a:pt x="1307" y="329"/>
                  </a:lnTo>
                  <a:lnTo>
                    <a:pt x="1292" y="334"/>
                  </a:lnTo>
                  <a:lnTo>
                    <a:pt x="1277" y="337"/>
                  </a:lnTo>
                  <a:lnTo>
                    <a:pt x="1262" y="338"/>
                  </a:lnTo>
                  <a:lnTo>
                    <a:pt x="1262" y="338"/>
                  </a:lnTo>
                  <a:lnTo>
                    <a:pt x="1251" y="338"/>
                  </a:lnTo>
                  <a:lnTo>
                    <a:pt x="1241" y="337"/>
                  </a:lnTo>
                  <a:lnTo>
                    <a:pt x="1232" y="334"/>
                  </a:lnTo>
                  <a:lnTo>
                    <a:pt x="1222" y="331"/>
                  </a:lnTo>
                  <a:lnTo>
                    <a:pt x="1213" y="327"/>
                  </a:lnTo>
                  <a:lnTo>
                    <a:pt x="1204" y="323"/>
                  </a:lnTo>
                  <a:lnTo>
                    <a:pt x="1196" y="317"/>
                  </a:lnTo>
                  <a:lnTo>
                    <a:pt x="1189" y="311"/>
                  </a:lnTo>
                  <a:lnTo>
                    <a:pt x="1189" y="311"/>
                  </a:lnTo>
                  <a:lnTo>
                    <a:pt x="1161" y="314"/>
                  </a:lnTo>
                  <a:lnTo>
                    <a:pt x="1137" y="316"/>
                  </a:lnTo>
                  <a:lnTo>
                    <a:pt x="1113" y="321"/>
                  </a:lnTo>
                  <a:lnTo>
                    <a:pt x="1093" y="325"/>
                  </a:lnTo>
                  <a:lnTo>
                    <a:pt x="1093" y="325"/>
                  </a:lnTo>
                  <a:lnTo>
                    <a:pt x="1074" y="321"/>
                  </a:lnTo>
                  <a:lnTo>
                    <a:pt x="1054" y="317"/>
                  </a:lnTo>
                  <a:lnTo>
                    <a:pt x="1032" y="315"/>
                  </a:lnTo>
                  <a:lnTo>
                    <a:pt x="1009" y="312"/>
                  </a:lnTo>
                  <a:lnTo>
                    <a:pt x="1009" y="312"/>
                  </a:lnTo>
                  <a:lnTo>
                    <a:pt x="1002" y="318"/>
                  </a:lnTo>
                  <a:lnTo>
                    <a:pt x="994" y="323"/>
                  </a:lnTo>
                  <a:lnTo>
                    <a:pt x="986" y="327"/>
                  </a:lnTo>
                  <a:lnTo>
                    <a:pt x="977" y="331"/>
                  </a:lnTo>
                  <a:lnTo>
                    <a:pt x="967" y="334"/>
                  </a:lnTo>
                  <a:lnTo>
                    <a:pt x="958" y="337"/>
                  </a:lnTo>
                  <a:lnTo>
                    <a:pt x="948" y="338"/>
                  </a:lnTo>
                  <a:lnTo>
                    <a:pt x="938" y="338"/>
                  </a:lnTo>
                  <a:lnTo>
                    <a:pt x="938" y="338"/>
                  </a:lnTo>
                  <a:lnTo>
                    <a:pt x="928" y="338"/>
                  </a:lnTo>
                  <a:lnTo>
                    <a:pt x="918" y="337"/>
                  </a:lnTo>
                  <a:lnTo>
                    <a:pt x="908" y="334"/>
                  </a:lnTo>
                  <a:lnTo>
                    <a:pt x="898" y="331"/>
                  </a:lnTo>
                  <a:lnTo>
                    <a:pt x="890" y="327"/>
                  </a:lnTo>
                  <a:lnTo>
                    <a:pt x="881" y="323"/>
                  </a:lnTo>
                  <a:lnTo>
                    <a:pt x="872" y="317"/>
                  </a:lnTo>
                  <a:lnTo>
                    <a:pt x="864" y="311"/>
                  </a:lnTo>
                  <a:lnTo>
                    <a:pt x="864" y="311"/>
                  </a:lnTo>
                  <a:lnTo>
                    <a:pt x="840" y="312"/>
                  </a:lnTo>
                  <a:lnTo>
                    <a:pt x="816" y="316"/>
                  </a:lnTo>
                  <a:lnTo>
                    <a:pt x="795" y="318"/>
                  </a:lnTo>
                  <a:lnTo>
                    <a:pt x="775" y="323"/>
                  </a:lnTo>
                  <a:lnTo>
                    <a:pt x="775" y="323"/>
                  </a:lnTo>
                  <a:lnTo>
                    <a:pt x="755" y="318"/>
                  </a:lnTo>
                  <a:lnTo>
                    <a:pt x="733" y="315"/>
                  </a:lnTo>
                  <a:lnTo>
                    <a:pt x="709" y="312"/>
                  </a:lnTo>
                  <a:lnTo>
                    <a:pt x="684" y="311"/>
                  </a:lnTo>
                  <a:lnTo>
                    <a:pt x="684" y="311"/>
                  </a:lnTo>
                  <a:lnTo>
                    <a:pt x="677" y="317"/>
                  </a:lnTo>
                  <a:lnTo>
                    <a:pt x="668" y="323"/>
                  </a:lnTo>
                  <a:lnTo>
                    <a:pt x="659" y="327"/>
                  </a:lnTo>
                  <a:lnTo>
                    <a:pt x="650" y="331"/>
                  </a:lnTo>
                  <a:lnTo>
                    <a:pt x="641" y="334"/>
                  </a:lnTo>
                  <a:lnTo>
                    <a:pt x="631" y="337"/>
                  </a:lnTo>
                  <a:lnTo>
                    <a:pt x="621" y="338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595" y="337"/>
                  </a:lnTo>
                  <a:lnTo>
                    <a:pt x="580" y="334"/>
                  </a:lnTo>
                  <a:lnTo>
                    <a:pt x="566" y="329"/>
                  </a:lnTo>
                  <a:lnTo>
                    <a:pt x="554" y="323"/>
                  </a:lnTo>
                  <a:lnTo>
                    <a:pt x="554" y="323"/>
                  </a:lnTo>
                  <a:lnTo>
                    <a:pt x="527" y="330"/>
                  </a:lnTo>
                  <a:lnTo>
                    <a:pt x="500" y="338"/>
                  </a:lnTo>
                  <a:lnTo>
                    <a:pt x="500" y="338"/>
                  </a:lnTo>
                  <a:lnTo>
                    <a:pt x="477" y="330"/>
                  </a:lnTo>
                  <a:lnTo>
                    <a:pt x="445" y="323"/>
                  </a:lnTo>
                  <a:lnTo>
                    <a:pt x="426" y="318"/>
                  </a:lnTo>
                  <a:lnTo>
                    <a:pt x="407" y="316"/>
                  </a:lnTo>
                  <a:lnTo>
                    <a:pt x="385" y="312"/>
                  </a:lnTo>
                  <a:lnTo>
                    <a:pt x="360" y="311"/>
                  </a:lnTo>
                  <a:lnTo>
                    <a:pt x="360" y="311"/>
                  </a:lnTo>
                  <a:lnTo>
                    <a:pt x="353" y="317"/>
                  </a:lnTo>
                  <a:lnTo>
                    <a:pt x="344" y="323"/>
                  </a:lnTo>
                  <a:lnTo>
                    <a:pt x="336" y="327"/>
                  </a:lnTo>
                  <a:lnTo>
                    <a:pt x="327" y="331"/>
                  </a:lnTo>
                  <a:lnTo>
                    <a:pt x="317" y="334"/>
                  </a:lnTo>
                  <a:lnTo>
                    <a:pt x="308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2" y="337"/>
                  </a:lnTo>
                  <a:lnTo>
                    <a:pt x="257" y="334"/>
                  </a:lnTo>
                  <a:lnTo>
                    <a:pt x="242" y="329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00" y="329"/>
                  </a:lnTo>
                  <a:lnTo>
                    <a:pt x="200" y="329"/>
                  </a:lnTo>
                  <a:lnTo>
                    <a:pt x="178" y="307"/>
                  </a:lnTo>
                  <a:lnTo>
                    <a:pt x="167" y="293"/>
                  </a:lnTo>
                  <a:lnTo>
                    <a:pt x="155" y="278"/>
                  </a:lnTo>
                  <a:lnTo>
                    <a:pt x="155" y="278"/>
                  </a:lnTo>
                  <a:lnTo>
                    <a:pt x="140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99" y="176"/>
                  </a:lnTo>
                  <a:lnTo>
                    <a:pt x="94" y="161"/>
                  </a:lnTo>
                  <a:lnTo>
                    <a:pt x="89" y="144"/>
                  </a:lnTo>
                  <a:lnTo>
                    <a:pt x="84" y="128"/>
                  </a:lnTo>
                  <a:lnTo>
                    <a:pt x="81" y="111"/>
                  </a:lnTo>
                  <a:lnTo>
                    <a:pt x="79" y="93"/>
                  </a:lnTo>
                  <a:lnTo>
                    <a:pt x="76" y="75"/>
                  </a:lnTo>
                  <a:lnTo>
                    <a:pt x="74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2" y="11"/>
                  </a:lnTo>
                  <a:lnTo>
                    <a:pt x="57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61"/>
                  </a:lnTo>
                  <a:lnTo>
                    <a:pt x="2" y="83"/>
                  </a:lnTo>
                  <a:lnTo>
                    <a:pt x="4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18" y="168"/>
                  </a:lnTo>
                  <a:lnTo>
                    <a:pt x="24" y="186"/>
                  </a:lnTo>
                  <a:lnTo>
                    <a:pt x="31" y="205"/>
                  </a:lnTo>
                  <a:lnTo>
                    <a:pt x="38" y="222"/>
                  </a:lnTo>
                  <a:lnTo>
                    <a:pt x="46" y="239"/>
                  </a:lnTo>
                  <a:lnTo>
                    <a:pt x="62" y="271"/>
                  </a:lnTo>
                  <a:lnTo>
                    <a:pt x="80" y="300"/>
                  </a:lnTo>
                  <a:lnTo>
                    <a:pt x="98" y="325"/>
                  </a:lnTo>
                  <a:lnTo>
                    <a:pt x="98" y="325"/>
                  </a:lnTo>
                  <a:lnTo>
                    <a:pt x="112" y="344"/>
                  </a:lnTo>
                  <a:lnTo>
                    <a:pt x="127" y="360"/>
                  </a:lnTo>
                  <a:lnTo>
                    <a:pt x="127" y="360"/>
                  </a:lnTo>
                  <a:lnTo>
                    <a:pt x="124" y="363"/>
                  </a:lnTo>
                  <a:lnTo>
                    <a:pt x="121" y="368"/>
                  </a:lnTo>
                  <a:lnTo>
                    <a:pt x="119" y="373"/>
                  </a:lnTo>
                  <a:lnTo>
                    <a:pt x="118" y="378"/>
                  </a:lnTo>
                  <a:lnTo>
                    <a:pt x="118" y="383"/>
                  </a:lnTo>
                  <a:lnTo>
                    <a:pt x="118" y="389"/>
                  </a:lnTo>
                  <a:lnTo>
                    <a:pt x="119" y="394"/>
                  </a:lnTo>
                  <a:lnTo>
                    <a:pt x="120" y="399"/>
                  </a:lnTo>
                  <a:lnTo>
                    <a:pt x="120" y="399"/>
                  </a:lnTo>
                  <a:lnTo>
                    <a:pt x="123" y="404"/>
                  </a:lnTo>
                  <a:lnTo>
                    <a:pt x="126" y="409"/>
                  </a:lnTo>
                  <a:lnTo>
                    <a:pt x="130" y="412"/>
                  </a:lnTo>
                  <a:lnTo>
                    <a:pt x="134" y="416"/>
                  </a:lnTo>
                  <a:lnTo>
                    <a:pt x="139" y="418"/>
                  </a:lnTo>
                  <a:lnTo>
                    <a:pt x="144" y="420"/>
                  </a:lnTo>
                  <a:lnTo>
                    <a:pt x="149" y="421"/>
                  </a:lnTo>
                  <a:lnTo>
                    <a:pt x="155" y="421"/>
                  </a:lnTo>
                  <a:lnTo>
                    <a:pt x="155" y="421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1" y="1194"/>
                  </a:lnTo>
                  <a:lnTo>
                    <a:pt x="178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7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0" y="1219"/>
                  </a:lnTo>
                  <a:lnTo>
                    <a:pt x="242" y="1215"/>
                  </a:lnTo>
                  <a:lnTo>
                    <a:pt x="251" y="1209"/>
                  </a:lnTo>
                  <a:lnTo>
                    <a:pt x="259" y="1202"/>
                  </a:lnTo>
                  <a:lnTo>
                    <a:pt x="266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2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4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2" y="1162"/>
                  </a:lnTo>
                  <a:lnTo>
                    <a:pt x="412" y="391"/>
                  </a:lnTo>
                  <a:lnTo>
                    <a:pt x="412" y="391"/>
                  </a:lnTo>
                  <a:lnTo>
                    <a:pt x="431" y="395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51" y="404"/>
                  </a:lnTo>
                  <a:lnTo>
                    <a:pt x="454" y="409"/>
                  </a:lnTo>
                  <a:lnTo>
                    <a:pt x="458" y="412"/>
                  </a:lnTo>
                  <a:lnTo>
                    <a:pt x="462" y="416"/>
                  </a:lnTo>
                  <a:lnTo>
                    <a:pt x="467" y="418"/>
                  </a:lnTo>
                  <a:lnTo>
                    <a:pt x="471" y="420"/>
                  </a:lnTo>
                  <a:lnTo>
                    <a:pt x="477" y="421"/>
                  </a:lnTo>
                  <a:lnTo>
                    <a:pt x="482" y="421"/>
                  </a:lnTo>
                  <a:lnTo>
                    <a:pt x="482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5" y="421"/>
                  </a:lnTo>
                  <a:lnTo>
                    <a:pt x="485" y="1162"/>
                  </a:lnTo>
                  <a:lnTo>
                    <a:pt x="485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5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5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1" y="1194"/>
                  </a:lnTo>
                  <a:lnTo>
                    <a:pt x="638" y="1202"/>
                  </a:lnTo>
                  <a:lnTo>
                    <a:pt x="646" y="1209"/>
                  </a:lnTo>
                  <a:lnTo>
                    <a:pt x="657" y="1215"/>
                  </a:lnTo>
                  <a:lnTo>
                    <a:pt x="667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0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19" y="1202"/>
                  </a:lnTo>
                  <a:lnTo>
                    <a:pt x="726" y="1194"/>
                  </a:lnTo>
                  <a:lnTo>
                    <a:pt x="731" y="1185"/>
                  </a:lnTo>
                  <a:lnTo>
                    <a:pt x="734" y="1173"/>
                  </a:lnTo>
                  <a:lnTo>
                    <a:pt x="736" y="1162"/>
                  </a:lnTo>
                  <a:lnTo>
                    <a:pt x="736" y="411"/>
                  </a:lnTo>
                  <a:lnTo>
                    <a:pt x="736" y="411"/>
                  </a:lnTo>
                  <a:lnTo>
                    <a:pt x="751" y="406"/>
                  </a:lnTo>
                  <a:lnTo>
                    <a:pt x="774" y="399"/>
                  </a:lnTo>
                  <a:lnTo>
                    <a:pt x="774" y="399"/>
                  </a:lnTo>
                  <a:lnTo>
                    <a:pt x="775" y="399"/>
                  </a:lnTo>
                  <a:lnTo>
                    <a:pt x="775" y="399"/>
                  </a:lnTo>
                  <a:lnTo>
                    <a:pt x="794" y="404"/>
                  </a:lnTo>
                  <a:lnTo>
                    <a:pt x="794" y="404"/>
                  </a:lnTo>
                  <a:lnTo>
                    <a:pt x="798" y="410"/>
                  </a:lnTo>
                  <a:lnTo>
                    <a:pt x="802" y="413"/>
                  </a:lnTo>
                  <a:lnTo>
                    <a:pt x="808" y="417"/>
                  </a:lnTo>
                  <a:lnTo>
                    <a:pt x="813" y="420"/>
                  </a:lnTo>
                  <a:lnTo>
                    <a:pt x="813" y="1162"/>
                  </a:lnTo>
                  <a:lnTo>
                    <a:pt x="813" y="1162"/>
                  </a:lnTo>
                  <a:lnTo>
                    <a:pt x="814" y="1173"/>
                  </a:lnTo>
                  <a:lnTo>
                    <a:pt x="817" y="1185"/>
                  </a:lnTo>
                  <a:lnTo>
                    <a:pt x="823" y="1194"/>
                  </a:lnTo>
                  <a:lnTo>
                    <a:pt x="830" y="1202"/>
                  </a:lnTo>
                  <a:lnTo>
                    <a:pt x="838" y="1209"/>
                  </a:lnTo>
                  <a:lnTo>
                    <a:pt x="848" y="1215"/>
                  </a:lnTo>
                  <a:lnTo>
                    <a:pt x="858" y="1219"/>
                  </a:lnTo>
                  <a:lnTo>
                    <a:pt x="870" y="1220"/>
                  </a:lnTo>
                  <a:lnTo>
                    <a:pt x="870" y="1220"/>
                  </a:lnTo>
                  <a:lnTo>
                    <a:pt x="882" y="1219"/>
                  </a:lnTo>
                  <a:lnTo>
                    <a:pt x="892" y="1215"/>
                  </a:lnTo>
                  <a:lnTo>
                    <a:pt x="903" y="1209"/>
                  </a:lnTo>
                  <a:lnTo>
                    <a:pt x="911" y="1202"/>
                  </a:lnTo>
                  <a:lnTo>
                    <a:pt x="918" y="1194"/>
                  </a:lnTo>
                  <a:lnTo>
                    <a:pt x="923" y="1185"/>
                  </a:lnTo>
                  <a:lnTo>
                    <a:pt x="926" y="1173"/>
                  </a:lnTo>
                  <a:lnTo>
                    <a:pt x="927" y="1162"/>
                  </a:lnTo>
                  <a:lnTo>
                    <a:pt x="927" y="744"/>
                  </a:lnTo>
                  <a:lnTo>
                    <a:pt x="949" y="744"/>
                  </a:lnTo>
                  <a:lnTo>
                    <a:pt x="949" y="1162"/>
                  </a:lnTo>
                  <a:lnTo>
                    <a:pt x="949" y="1162"/>
                  </a:lnTo>
                  <a:lnTo>
                    <a:pt x="950" y="1173"/>
                  </a:lnTo>
                  <a:lnTo>
                    <a:pt x="954" y="1185"/>
                  </a:lnTo>
                  <a:lnTo>
                    <a:pt x="958" y="1194"/>
                  </a:lnTo>
                  <a:lnTo>
                    <a:pt x="965" y="1202"/>
                  </a:lnTo>
                  <a:lnTo>
                    <a:pt x="974" y="1209"/>
                  </a:lnTo>
                  <a:lnTo>
                    <a:pt x="984" y="1215"/>
                  </a:lnTo>
                  <a:lnTo>
                    <a:pt x="994" y="1219"/>
                  </a:lnTo>
                  <a:lnTo>
                    <a:pt x="1006" y="1220"/>
                  </a:lnTo>
                  <a:lnTo>
                    <a:pt x="1006" y="1220"/>
                  </a:lnTo>
                  <a:lnTo>
                    <a:pt x="1017" y="1219"/>
                  </a:lnTo>
                  <a:lnTo>
                    <a:pt x="1029" y="1215"/>
                  </a:lnTo>
                  <a:lnTo>
                    <a:pt x="1038" y="1209"/>
                  </a:lnTo>
                  <a:lnTo>
                    <a:pt x="1046" y="1202"/>
                  </a:lnTo>
                  <a:lnTo>
                    <a:pt x="1053" y="1194"/>
                  </a:lnTo>
                  <a:lnTo>
                    <a:pt x="1059" y="1185"/>
                  </a:lnTo>
                  <a:lnTo>
                    <a:pt x="1062" y="1173"/>
                  </a:lnTo>
                  <a:lnTo>
                    <a:pt x="1064" y="1162"/>
                  </a:lnTo>
                  <a:lnTo>
                    <a:pt x="1064" y="421"/>
                  </a:lnTo>
                  <a:lnTo>
                    <a:pt x="1064" y="421"/>
                  </a:lnTo>
                  <a:lnTo>
                    <a:pt x="1067" y="421"/>
                  </a:lnTo>
                  <a:lnTo>
                    <a:pt x="1067" y="421"/>
                  </a:lnTo>
                  <a:lnTo>
                    <a:pt x="1076" y="420"/>
                  </a:lnTo>
                  <a:lnTo>
                    <a:pt x="1086" y="417"/>
                  </a:lnTo>
                  <a:lnTo>
                    <a:pt x="1093" y="411"/>
                  </a:lnTo>
                  <a:lnTo>
                    <a:pt x="1098" y="403"/>
                  </a:lnTo>
                  <a:lnTo>
                    <a:pt x="1098" y="403"/>
                  </a:lnTo>
                  <a:lnTo>
                    <a:pt x="1109" y="406"/>
                  </a:lnTo>
                  <a:lnTo>
                    <a:pt x="1109" y="406"/>
                  </a:lnTo>
                  <a:lnTo>
                    <a:pt x="1137" y="416"/>
                  </a:lnTo>
                  <a:lnTo>
                    <a:pt x="1137" y="1162"/>
                  </a:lnTo>
                  <a:lnTo>
                    <a:pt x="1137" y="1162"/>
                  </a:lnTo>
                  <a:lnTo>
                    <a:pt x="1138" y="1173"/>
                  </a:lnTo>
                  <a:lnTo>
                    <a:pt x="1140" y="1185"/>
                  </a:lnTo>
                  <a:lnTo>
                    <a:pt x="1146" y="1194"/>
                  </a:lnTo>
                  <a:lnTo>
                    <a:pt x="1153" y="1202"/>
                  </a:lnTo>
                  <a:lnTo>
                    <a:pt x="1161" y="1209"/>
                  </a:lnTo>
                  <a:lnTo>
                    <a:pt x="1171" y="1215"/>
                  </a:lnTo>
                  <a:lnTo>
                    <a:pt x="1182" y="1219"/>
                  </a:lnTo>
                  <a:lnTo>
                    <a:pt x="1193" y="1220"/>
                  </a:lnTo>
                  <a:lnTo>
                    <a:pt x="1193" y="1220"/>
                  </a:lnTo>
                  <a:lnTo>
                    <a:pt x="1205" y="1219"/>
                  </a:lnTo>
                  <a:lnTo>
                    <a:pt x="1215" y="1215"/>
                  </a:lnTo>
                  <a:lnTo>
                    <a:pt x="1226" y="1209"/>
                  </a:lnTo>
                  <a:lnTo>
                    <a:pt x="1234" y="1202"/>
                  </a:lnTo>
                  <a:lnTo>
                    <a:pt x="1241" y="1194"/>
                  </a:lnTo>
                  <a:lnTo>
                    <a:pt x="1247" y="1185"/>
                  </a:lnTo>
                  <a:lnTo>
                    <a:pt x="1249" y="1173"/>
                  </a:lnTo>
                  <a:lnTo>
                    <a:pt x="1250" y="1162"/>
                  </a:lnTo>
                  <a:lnTo>
                    <a:pt x="1250" y="744"/>
                  </a:lnTo>
                  <a:lnTo>
                    <a:pt x="1272" y="744"/>
                  </a:lnTo>
                  <a:lnTo>
                    <a:pt x="1272" y="1162"/>
                  </a:lnTo>
                  <a:lnTo>
                    <a:pt x="1272" y="1162"/>
                  </a:lnTo>
                  <a:lnTo>
                    <a:pt x="1273" y="1173"/>
                  </a:lnTo>
                  <a:lnTo>
                    <a:pt x="1277" y="1185"/>
                  </a:lnTo>
                  <a:lnTo>
                    <a:pt x="1281" y="1194"/>
                  </a:lnTo>
                  <a:lnTo>
                    <a:pt x="1290" y="1202"/>
                  </a:lnTo>
                  <a:lnTo>
                    <a:pt x="1298" y="1209"/>
                  </a:lnTo>
                  <a:lnTo>
                    <a:pt x="1307" y="1215"/>
                  </a:lnTo>
                  <a:lnTo>
                    <a:pt x="1319" y="1219"/>
                  </a:lnTo>
                  <a:lnTo>
                    <a:pt x="1329" y="1220"/>
                  </a:lnTo>
                  <a:lnTo>
                    <a:pt x="1329" y="1220"/>
                  </a:lnTo>
                  <a:lnTo>
                    <a:pt x="1341" y="1219"/>
                  </a:lnTo>
                  <a:lnTo>
                    <a:pt x="1352" y="1215"/>
                  </a:lnTo>
                  <a:lnTo>
                    <a:pt x="1361" y="1209"/>
                  </a:lnTo>
                  <a:lnTo>
                    <a:pt x="1370" y="1202"/>
                  </a:lnTo>
                  <a:lnTo>
                    <a:pt x="1376" y="1194"/>
                  </a:lnTo>
                  <a:lnTo>
                    <a:pt x="1382" y="1185"/>
                  </a:lnTo>
                  <a:lnTo>
                    <a:pt x="1386" y="1173"/>
                  </a:lnTo>
                  <a:lnTo>
                    <a:pt x="1387" y="1162"/>
                  </a:lnTo>
                  <a:lnTo>
                    <a:pt x="1387" y="420"/>
                  </a:lnTo>
                  <a:lnTo>
                    <a:pt x="1387" y="420"/>
                  </a:lnTo>
                  <a:lnTo>
                    <a:pt x="1394" y="421"/>
                  </a:lnTo>
                  <a:lnTo>
                    <a:pt x="1394" y="421"/>
                  </a:lnTo>
                  <a:lnTo>
                    <a:pt x="1400" y="421"/>
                  </a:lnTo>
                  <a:lnTo>
                    <a:pt x="1404" y="420"/>
                  </a:lnTo>
                  <a:lnTo>
                    <a:pt x="1410" y="418"/>
                  </a:lnTo>
                  <a:lnTo>
                    <a:pt x="1415" y="416"/>
                  </a:lnTo>
                  <a:lnTo>
                    <a:pt x="1418" y="412"/>
                  </a:lnTo>
                  <a:lnTo>
                    <a:pt x="1423" y="409"/>
                  </a:lnTo>
                  <a:lnTo>
                    <a:pt x="1425" y="404"/>
                  </a:lnTo>
                  <a:lnTo>
                    <a:pt x="1429" y="399"/>
                  </a:lnTo>
                  <a:lnTo>
                    <a:pt x="1429" y="399"/>
                  </a:lnTo>
                  <a:lnTo>
                    <a:pt x="1430" y="394"/>
                  </a:lnTo>
                  <a:lnTo>
                    <a:pt x="1431" y="389"/>
                  </a:lnTo>
                  <a:lnTo>
                    <a:pt x="1431" y="383"/>
                  </a:lnTo>
                  <a:lnTo>
                    <a:pt x="1431" y="378"/>
                  </a:lnTo>
                  <a:lnTo>
                    <a:pt x="1430" y="373"/>
                  </a:lnTo>
                  <a:lnTo>
                    <a:pt x="1427" y="368"/>
                  </a:lnTo>
                  <a:lnTo>
                    <a:pt x="1425" y="363"/>
                  </a:lnTo>
                  <a:lnTo>
                    <a:pt x="1422" y="360"/>
                  </a:lnTo>
                  <a:lnTo>
                    <a:pt x="1422" y="360"/>
                  </a:lnTo>
                  <a:lnTo>
                    <a:pt x="1436" y="344"/>
                  </a:lnTo>
                  <a:lnTo>
                    <a:pt x="1451" y="325"/>
                  </a:lnTo>
                  <a:lnTo>
                    <a:pt x="1451" y="325"/>
                  </a:lnTo>
                  <a:lnTo>
                    <a:pt x="1468" y="300"/>
                  </a:lnTo>
                  <a:lnTo>
                    <a:pt x="1487" y="271"/>
                  </a:lnTo>
                  <a:lnTo>
                    <a:pt x="1503" y="239"/>
                  </a:lnTo>
                  <a:lnTo>
                    <a:pt x="1511" y="222"/>
                  </a:lnTo>
                  <a:lnTo>
                    <a:pt x="1518" y="205"/>
                  </a:lnTo>
                  <a:lnTo>
                    <a:pt x="1524" y="186"/>
                  </a:lnTo>
                  <a:lnTo>
                    <a:pt x="1531" y="168"/>
                  </a:lnTo>
                  <a:lnTo>
                    <a:pt x="1535" y="148"/>
                  </a:lnTo>
                  <a:lnTo>
                    <a:pt x="1540" y="127"/>
                  </a:lnTo>
                  <a:lnTo>
                    <a:pt x="1543" y="105"/>
                  </a:lnTo>
                  <a:lnTo>
                    <a:pt x="1547" y="83"/>
                  </a:lnTo>
                  <a:lnTo>
                    <a:pt x="1548" y="61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8" y="30"/>
                  </a:lnTo>
                  <a:lnTo>
                    <a:pt x="1547" y="23"/>
                  </a:lnTo>
                  <a:lnTo>
                    <a:pt x="1543" y="17"/>
                  </a:lnTo>
                  <a:lnTo>
                    <a:pt x="1539" y="11"/>
                  </a:lnTo>
                  <a:lnTo>
                    <a:pt x="1533" y="7"/>
                  </a:lnTo>
                  <a:lnTo>
                    <a:pt x="1527" y="3"/>
                  </a:lnTo>
                  <a:lnTo>
                    <a:pt x="1520" y="1"/>
                  </a:lnTo>
                  <a:lnTo>
                    <a:pt x="1512" y="0"/>
                  </a:lnTo>
                  <a:lnTo>
                    <a:pt x="1512" y="0"/>
                  </a:lnTo>
                  <a:close/>
                  <a:moveTo>
                    <a:pt x="1226" y="553"/>
                  </a:moveTo>
                  <a:lnTo>
                    <a:pt x="1226" y="553"/>
                  </a:lnTo>
                  <a:lnTo>
                    <a:pt x="1226" y="545"/>
                  </a:lnTo>
                  <a:lnTo>
                    <a:pt x="1228" y="538"/>
                  </a:lnTo>
                  <a:lnTo>
                    <a:pt x="1232" y="533"/>
                  </a:lnTo>
                  <a:lnTo>
                    <a:pt x="1236" y="527"/>
                  </a:lnTo>
                  <a:lnTo>
                    <a:pt x="1242" y="522"/>
                  </a:lnTo>
                  <a:lnTo>
                    <a:pt x="1248" y="519"/>
                  </a:lnTo>
                  <a:lnTo>
                    <a:pt x="1255" y="516"/>
                  </a:lnTo>
                  <a:lnTo>
                    <a:pt x="1263" y="516"/>
                  </a:lnTo>
                  <a:lnTo>
                    <a:pt x="1263" y="516"/>
                  </a:lnTo>
                  <a:lnTo>
                    <a:pt x="1270" y="516"/>
                  </a:lnTo>
                  <a:lnTo>
                    <a:pt x="1277" y="519"/>
                  </a:lnTo>
                  <a:lnTo>
                    <a:pt x="1284" y="522"/>
                  </a:lnTo>
                  <a:lnTo>
                    <a:pt x="1288" y="527"/>
                  </a:lnTo>
                  <a:lnTo>
                    <a:pt x="1293" y="533"/>
                  </a:lnTo>
                  <a:lnTo>
                    <a:pt x="1297" y="538"/>
                  </a:lnTo>
                  <a:lnTo>
                    <a:pt x="1299" y="545"/>
                  </a:lnTo>
                  <a:lnTo>
                    <a:pt x="1300" y="553"/>
                  </a:lnTo>
                  <a:lnTo>
                    <a:pt x="1300" y="553"/>
                  </a:lnTo>
                  <a:lnTo>
                    <a:pt x="1299" y="560"/>
                  </a:lnTo>
                  <a:lnTo>
                    <a:pt x="1297" y="567"/>
                  </a:lnTo>
                  <a:lnTo>
                    <a:pt x="1293" y="574"/>
                  </a:lnTo>
                  <a:lnTo>
                    <a:pt x="1288" y="579"/>
                  </a:lnTo>
                  <a:lnTo>
                    <a:pt x="1284" y="584"/>
                  </a:lnTo>
                  <a:lnTo>
                    <a:pt x="1277" y="587"/>
                  </a:lnTo>
                  <a:lnTo>
                    <a:pt x="1270" y="589"/>
                  </a:lnTo>
                  <a:lnTo>
                    <a:pt x="1263" y="591"/>
                  </a:lnTo>
                  <a:lnTo>
                    <a:pt x="1263" y="591"/>
                  </a:lnTo>
                  <a:lnTo>
                    <a:pt x="1255" y="589"/>
                  </a:lnTo>
                  <a:lnTo>
                    <a:pt x="1248" y="587"/>
                  </a:lnTo>
                  <a:lnTo>
                    <a:pt x="1242" y="584"/>
                  </a:lnTo>
                  <a:lnTo>
                    <a:pt x="1236" y="579"/>
                  </a:lnTo>
                  <a:lnTo>
                    <a:pt x="1232" y="574"/>
                  </a:lnTo>
                  <a:lnTo>
                    <a:pt x="1228" y="567"/>
                  </a:lnTo>
                  <a:lnTo>
                    <a:pt x="1226" y="560"/>
                  </a:lnTo>
                  <a:lnTo>
                    <a:pt x="1226" y="553"/>
                  </a:lnTo>
                  <a:lnTo>
                    <a:pt x="1226" y="553"/>
                  </a:lnTo>
                  <a:close/>
                  <a:moveTo>
                    <a:pt x="1354" y="362"/>
                  </a:moveTo>
                  <a:lnTo>
                    <a:pt x="1292" y="516"/>
                  </a:lnTo>
                  <a:lnTo>
                    <a:pt x="1292" y="516"/>
                  </a:lnTo>
                  <a:lnTo>
                    <a:pt x="1287" y="514"/>
                  </a:lnTo>
                  <a:lnTo>
                    <a:pt x="1281" y="511"/>
                  </a:lnTo>
                  <a:lnTo>
                    <a:pt x="1276" y="508"/>
                  </a:lnTo>
                  <a:lnTo>
                    <a:pt x="1270" y="507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6" y="350"/>
                  </a:lnTo>
                  <a:lnTo>
                    <a:pt x="1339" y="347"/>
                  </a:lnTo>
                  <a:lnTo>
                    <a:pt x="1344" y="346"/>
                  </a:lnTo>
                  <a:lnTo>
                    <a:pt x="1349" y="347"/>
                  </a:lnTo>
                  <a:lnTo>
                    <a:pt x="1349" y="347"/>
                  </a:lnTo>
                  <a:lnTo>
                    <a:pt x="1352" y="350"/>
                  </a:lnTo>
                  <a:lnTo>
                    <a:pt x="1354" y="353"/>
                  </a:lnTo>
                  <a:lnTo>
                    <a:pt x="1356" y="358"/>
                  </a:lnTo>
                  <a:lnTo>
                    <a:pt x="1354" y="362"/>
                  </a:lnTo>
                  <a:lnTo>
                    <a:pt x="1354" y="362"/>
                  </a:lnTo>
                  <a:close/>
                  <a:moveTo>
                    <a:pt x="1175" y="347"/>
                  </a:moveTo>
                  <a:lnTo>
                    <a:pt x="1175" y="347"/>
                  </a:lnTo>
                  <a:lnTo>
                    <a:pt x="1179" y="346"/>
                  </a:lnTo>
                  <a:lnTo>
                    <a:pt x="1184" y="347"/>
                  </a:lnTo>
                  <a:lnTo>
                    <a:pt x="1188" y="350"/>
                  </a:lnTo>
                  <a:lnTo>
                    <a:pt x="1190" y="354"/>
                  </a:lnTo>
                  <a:lnTo>
                    <a:pt x="1252" y="508"/>
                  </a:lnTo>
                  <a:lnTo>
                    <a:pt x="1252" y="508"/>
                  </a:lnTo>
                  <a:lnTo>
                    <a:pt x="1247" y="509"/>
                  </a:lnTo>
                  <a:lnTo>
                    <a:pt x="1242" y="512"/>
                  </a:lnTo>
                  <a:lnTo>
                    <a:pt x="1236" y="515"/>
                  </a:lnTo>
                  <a:lnTo>
                    <a:pt x="1232" y="519"/>
                  </a:lnTo>
                  <a:lnTo>
                    <a:pt x="1168" y="362"/>
                  </a:lnTo>
                  <a:lnTo>
                    <a:pt x="1168" y="362"/>
                  </a:lnTo>
                  <a:lnTo>
                    <a:pt x="1168" y="358"/>
                  </a:lnTo>
                  <a:lnTo>
                    <a:pt x="1169" y="353"/>
                  </a:lnTo>
                  <a:lnTo>
                    <a:pt x="1171" y="350"/>
                  </a:lnTo>
                  <a:lnTo>
                    <a:pt x="1175" y="347"/>
                  </a:lnTo>
                  <a:lnTo>
                    <a:pt x="1175" y="347"/>
                  </a:lnTo>
                  <a:close/>
                  <a:moveTo>
                    <a:pt x="929" y="508"/>
                  </a:moveTo>
                  <a:lnTo>
                    <a:pt x="929" y="508"/>
                  </a:lnTo>
                  <a:lnTo>
                    <a:pt x="923" y="509"/>
                  </a:lnTo>
                  <a:lnTo>
                    <a:pt x="919" y="512"/>
                  </a:lnTo>
                  <a:lnTo>
                    <a:pt x="913" y="515"/>
                  </a:lnTo>
                  <a:lnTo>
                    <a:pt x="908" y="519"/>
                  </a:lnTo>
                  <a:lnTo>
                    <a:pt x="845" y="362"/>
                  </a:lnTo>
                  <a:lnTo>
                    <a:pt x="845" y="362"/>
                  </a:lnTo>
                  <a:lnTo>
                    <a:pt x="845" y="358"/>
                  </a:lnTo>
                  <a:lnTo>
                    <a:pt x="845" y="353"/>
                  </a:lnTo>
                  <a:lnTo>
                    <a:pt x="848" y="350"/>
                  </a:lnTo>
                  <a:lnTo>
                    <a:pt x="852" y="347"/>
                  </a:lnTo>
                  <a:lnTo>
                    <a:pt x="852" y="347"/>
                  </a:lnTo>
                  <a:lnTo>
                    <a:pt x="856" y="346"/>
                  </a:lnTo>
                  <a:lnTo>
                    <a:pt x="861" y="347"/>
                  </a:lnTo>
                  <a:lnTo>
                    <a:pt x="864" y="350"/>
                  </a:lnTo>
                  <a:lnTo>
                    <a:pt x="867" y="354"/>
                  </a:lnTo>
                  <a:lnTo>
                    <a:pt x="929" y="508"/>
                  </a:lnTo>
                  <a:close/>
                  <a:moveTo>
                    <a:pt x="903" y="553"/>
                  </a:moveTo>
                  <a:lnTo>
                    <a:pt x="903" y="553"/>
                  </a:lnTo>
                  <a:lnTo>
                    <a:pt x="903" y="545"/>
                  </a:lnTo>
                  <a:lnTo>
                    <a:pt x="905" y="538"/>
                  </a:lnTo>
                  <a:lnTo>
                    <a:pt x="908" y="533"/>
                  </a:lnTo>
                  <a:lnTo>
                    <a:pt x="913" y="527"/>
                  </a:lnTo>
                  <a:lnTo>
                    <a:pt x="919" y="522"/>
                  </a:lnTo>
                  <a:lnTo>
                    <a:pt x="925" y="519"/>
                  </a:lnTo>
                  <a:lnTo>
                    <a:pt x="931" y="516"/>
                  </a:lnTo>
                  <a:lnTo>
                    <a:pt x="940" y="516"/>
                  </a:lnTo>
                  <a:lnTo>
                    <a:pt x="940" y="516"/>
                  </a:lnTo>
                  <a:lnTo>
                    <a:pt x="947" y="516"/>
                  </a:lnTo>
                  <a:lnTo>
                    <a:pt x="954" y="519"/>
                  </a:lnTo>
                  <a:lnTo>
                    <a:pt x="960" y="522"/>
                  </a:lnTo>
                  <a:lnTo>
                    <a:pt x="965" y="527"/>
                  </a:lnTo>
                  <a:lnTo>
                    <a:pt x="970" y="533"/>
                  </a:lnTo>
                  <a:lnTo>
                    <a:pt x="973" y="538"/>
                  </a:lnTo>
                  <a:lnTo>
                    <a:pt x="976" y="545"/>
                  </a:lnTo>
                  <a:lnTo>
                    <a:pt x="977" y="553"/>
                  </a:lnTo>
                  <a:lnTo>
                    <a:pt x="977" y="553"/>
                  </a:lnTo>
                  <a:lnTo>
                    <a:pt x="976" y="560"/>
                  </a:lnTo>
                  <a:lnTo>
                    <a:pt x="973" y="567"/>
                  </a:lnTo>
                  <a:lnTo>
                    <a:pt x="970" y="574"/>
                  </a:lnTo>
                  <a:lnTo>
                    <a:pt x="965" y="579"/>
                  </a:lnTo>
                  <a:lnTo>
                    <a:pt x="960" y="584"/>
                  </a:lnTo>
                  <a:lnTo>
                    <a:pt x="954" y="587"/>
                  </a:lnTo>
                  <a:lnTo>
                    <a:pt x="947" y="589"/>
                  </a:lnTo>
                  <a:lnTo>
                    <a:pt x="940" y="591"/>
                  </a:lnTo>
                  <a:lnTo>
                    <a:pt x="940" y="591"/>
                  </a:lnTo>
                  <a:lnTo>
                    <a:pt x="931" y="589"/>
                  </a:lnTo>
                  <a:lnTo>
                    <a:pt x="925" y="587"/>
                  </a:lnTo>
                  <a:lnTo>
                    <a:pt x="919" y="584"/>
                  </a:lnTo>
                  <a:lnTo>
                    <a:pt x="913" y="579"/>
                  </a:lnTo>
                  <a:lnTo>
                    <a:pt x="908" y="574"/>
                  </a:lnTo>
                  <a:lnTo>
                    <a:pt x="905" y="567"/>
                  </a:lnTo>
                  <a:lnTo>
                    <a:pt x="903" y="560"/>
                  </a:lnTo>
                  <a:lnTo>
                    <a:pt x="903" y="553"/>
                  </a:lnTo>
                  <a:lnTo>
                    <a:pt x="903" y="553"/>
                  </a:lnTo>
                  <a:close/>
                  <a:moveTo>
                    <a:pt x="969" y="516"/>
                  </a:moveTo>
                  <a:lnTo>
                    <a:pt x="969" y="516"/>
                  </a:lnTo>
                  <a:lnTo>
                    <a:pt x="963" y="514"/>
                  </a:lnTo>
                  <a:lnTo>
                    <a:pt x="958" y="511"/>
                  </a:lnTo>
                  <a:lnTo>
                    <a:pt x="952" y="508"/>
                  </a:lnTo>
                  <a:lnTo>
                    <a:pt x="947" y="507"/>
                  </a:lnTo>
                  <a:lnTo>
                    <a:pt x="1009" y="354"/>
                  </a:lnTo>
                  <a:lnTo>
                    <a:pt x="1009" y="354"/>
                  </a:lnTo>
                  <a:lnTo>
                    <a:pt x="1013" y="350"/>
                  </a:lnTo>
                  <a:lnTo>
                    <a:pt x="1016" y="347"/>
                  </a:lnTo>
                  <a:lnTo>
                    <a:pt x="1021" y="346"/>
                  </a:lnTo>
                  <a:lnTo>
                    <a:pt x="1024" y="347"/>
                  </a:lnTo>
                  <a:lnTo>
                    <a:pt x="1024" y="347"/>
                  </a:lnTo>
                  <a:lnTo>
                    <a:pt x="1029" y="350"/>
                  </a:lnTo>
                  <a:lnTo>
                    <a:pt x="1031" y="353"/>
                  </a:lnTo>
                  <a:lnTo>
                    <a:pt x="1032" y="358"/>
                  </a:lnTo>
                  <a:lnTo>
                    <a:pt x="1031" y="362"/>
                  </a:lnTo>
                  <a:lnTo>
                    <a:pt x="969" y="516"/>
                  </a:lnTo>
                  <a:close/>
                  <a:moveTo>
                    <a:pt x="697" y="347"/>
                  </a:moveTo>
                  <a:lnTo>
                    <a:pt x="697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4" y="358"/>
                  </a:lnTo>
                  <a:lnTo>
                    <a:pt x="703" y="362"/>
                  </a:ln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2" y="354"/>
                  </a:lnTo>
                  <a:lnTo>
                    <a:pt x="682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7" y="347"/>
                  </a:lnTo>
                  <a:lnTo>
                    <a:pt x="697" y="347"/>
                  </a:lnTo>
                  <a:close/>
                  <a:moveTo>
                    <a:pt x="518" y="362"/>
                  </a:move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6" y="350"/>
                  </a:lnTo>
                  <a:lnTo>
                    <a:pt x="539" y="354"/>
                  </a:lnTo>
                  <a:lnTo>
                    <a:pt x="602" y="508"/>
                  </a:lnTo>
                  <a:lnTo>
                    <a:pt x="602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6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20" y="516"/>
                  </a:lnTo>
                  <a:lnTo>
                    <a:pt x="627" y="519"/>
                  </a:lnTo>
                  <a:lnTo>
                    <a:pt x="633" y="522"/>
                  </a:lnTo>
                  <a:lnTo>
                    <a:pt x="638" y="527"/>
                  </a:lnTo>
                  <a:lnTo>
                    <a:pt x="643" y="533"/>
                  </a:lnTo>
                  <a:lnTo>
                    <a:pt x="646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6" y="567"/>
                  </a:lnTo>
                  <a:lnTo>
                    <a:pt x="643" y="574"/>
                  </a:lnTo>
                  <a:lnTo>
                    <a:pt x="638" y="579"/>
                  </a:lnTo>
                  <a:lnTo>
                    <a:pt x="633" y="584"/>
                  </a:lnTo>
                  <a:lnTo>
                    <a:pt x="627" y="587"/>
                  </a:lnTo>
                  <a:lnTo>
                    <a:pt x="620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6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324" y="553"/>
                  </a:moveTo>
                  <a:lnTo>
                    <a:pt x="324" y="553"/>
                  </a:lnTo>
                  <a:lnTo>
                    <a:pt x="323" y="560"/>
                  </a:lnTo>
                  <a:lnTo>
                    <a:pt x="322" y="567"/>
                  </a:lnTo>
                  <a:lnTo>
                    <a:pt x="318" y="574"/>
                  </a:lnTo>
                  <a:lnTo>
                    <a:pt x="314" y="579"/>
                  </a:lnTo>
                  <a:lnTo>
                    <a:pt x="308" y="584"/>
                  </a:lnTo>
                  <a:lnTo>
                    <a:pt x="302" y="587"/>
                  </a:lnTo>
                  <a:lnTo>
                    <a:pt x="294" y="589"/>
                  </a:lnTo>
                  <a:lnTo>
                    <a:pt x="287" y="591"/>
                  </a:lnTo>
                  <a:lnTo>
                    <a:pt x="287" y="591"/>
                  </a:lnTo>
                  <a:lnTo>
                    <a:pt x="280" y="589"/>
                  </a:lnTo>
                  <a:lnTo>
                    <a:pt x="273" y="587"/>
                  </a:lnTo>
                  <a:lnTo>
                    <a:pt x="266" y="584"/>
                  </a:lnTo>
                  <a:lnTo>
                    <a:pt x="261" y="579"/>
                  </a:lnTo>
                  <a:lnTo>
                    <a:pt x="257" y="574"/>
                  </a:lnTo>
                  <a:lnTo>
                    <a:pt x="254" y="567"/>
                  </a:lnTo>
                  <a:lnTo>
                    <a:pt x="251" y="560"/>
                  </a:lnTo>
                  <a:lnTo>
                    <a:pt x="250" y="553"/>
                  </a:lnTo>
                  <a:lnTo>
                    <a:pt x="250" y="553"/>
                  </a:lnTo>
                  <a:lnTo>
                    <a:pt x="251" y="545"/>
                  </a:lnTo>
                  <a:lnTo>
                    <a:pt x="254" y="538"/>
                  </a:lnTo>
                  <a:lnTo>
                    <a:pt x="257" y="533"/>
                  </a:lnTo>
                  <a:lnTo>
                    <a:pt x="261" y="527"/>
                  </a:lnTo>
                  <a:lnTo>
                    <a:pt x="266" y="522"/>
                  </a:lnTo>
                  <a:lnTo>
                    <a:pt x="273" y="519"/>
                  </a:lnTo>
                  <a:lnTo>
                    <a:pt x="280" y="516"/>
                  </a:lnTo>
                  <a:lnTo>
                    <a:pt x="287" y="516"/>
                  </a:lnTo>
                  <a:lnTo>
                    <a:pt x="287" y="516"/>
                  </a:lnTo>
                  <a:lnTo>
                    <a:pt x="294" y="516"/>
                  </a:lnTo>
                  <a:lnTo>
                    <a:pt x="302" y="519"/>
                  </a:lnTo>
                  <a:lnTo>
                    <a:pt x="308" y="522"/>
                  </a:lnTo>
                  <a:lnTo>
                    <a:pt x="314" y="527"/>
                  </a:lnTo>
                  <a:lnTo>
                    <a:pt x="318" y="533"/>
                  </a:lnTo>
                  <a:lnTo>
                    <a:pt x="322" y="538"/>
                  </a:lnTo>
                  <a:lnTo>
                    <a:pt x="323" y="545"/>
                  </a:lnTo>
                  <a:lnTo>
                    <a:pt x="324" y="553"/>
                  </a:lnTo>
                  <a:lnTo>
                    <a:pt x="324" y="553"/>
                  </a:lnTo>
                  <a:close/>
                  <a:moveTo>
                    <a:pt x="278" y="508"/>
                  </a:moveTo>
                  <a:lnTo>
                    <a:pt x="278" y="508"/>
                  </a:lnTo>
                  <a:lnTo>
                    <a:pt x="272" y="509"/>
                  </a:lnTo>
                  <a:lnTo>
                    <a:pt x="266" y="512"/>
                  </a:lnTo>
                  <a:lnTo>
                    <a:pt x="262" y="515"/>
                  </a:lnTo>
                  <a:lnTo>
                    <a:pt x="257" y="519"/>
                  </a:lnTo>
                  <a:lnTo>
                    <a:pt x="193" y="362"/>
                  </a:lnTo>
                  <a:lnTo>
                    <a:pt x="193" y="362"/>
                  </a:lnTo>
                  <a:lnTo>
                    <a:pt x="192" y="358"/>
                  </a:lnTo>
                  <a:lnTo>
                    <a:pt x="193" y="353"/>
                  </a:lnTo>
                  <a:lnTo>
                    <a:pt x="196" y="350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4" y="346"/>
                  </a:lnTo>
                  <a:lnTo>
                    <a:pt x="208" y="347"/>
                  </a:lnTo>
                  <a:lnTo>
                    <a:pt x="212" y="350"/>
                  </a:lnTo>
                  <a:lnTo>
                    <a:pt x="214" y="354"/>
                  </a:lnTo>
                  <a:lnTo>
                    <a:pt x="278" y="508"/>
                  </a:lnTo>
                  <a:close/>
                  <a:moveTo>
                    <a:pt x="316" y="516"/>
                  </a:moveTo>
                  <a:lnTo>
                    <a:pt x="316" y="516"/>
                  </a:lnTo>
                  <a:lnTo>
                    <a:pt x="312" y="514"/>
                  </a:lnTo>
                  <a:lnTo>
                    <a:pt x="306" y="511"/>
                  </a:lnTo>
                  <a:lnTo>
                    <a:pt x="301" y="508"/>
                  </a:lnTo>
                  <a:lnTo>
                    <a:pt x="295" y="507"/>
                  </a:lnTo>
                  <a:lnTo>
                    <a:pt x="358" y="354"/>
                  </a:lnTo>
                  <a:lnTo>
                    <a:pt x="358" y="354"/>
                  </a:lnTo>
                  <a:lnTo>
                    <a:pt x="360" y="350"/>
                  </a:lnTo>
                  <a:lnTo>
                    <a:pt x="364" y="347"/>
                  </a:lnTo>
                  <a:lnTo>
                    <a:pt x="368" y="346"/>
                  </a:lnTo>
                  <a:lnTo>
                    <a:pt x="373" y="347"/>
                  </a:lnTo>
                  <a:lnTo>
                    <a:pt x="373" y="347"/>
                  </a:lnTo>
                  <a:lnTo>
                    <a:pt x="376" y="350"/>
                  </a:lnTo>
                  <a:lnTo>
                    <a:pt x="379" y="353"/>
                  </a:lnTo>
                  <a:lnTo>
                    <a:pt x="380" y="358"/>
                  </a:lnTo>
                  <a:lnTo>
                    <a:pt x="379" y="362"/>
                  </a:lnTo>
                  <a:lnTo>
                    <a:pt x="316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6" name="Freeform 69"/>
            <p:cNvSpPr/>
            <p:nvPr/>
          </p:nvSpPr>
          <p:spPr bwMode="auto">
            <a:xfrm>
              <a:off x="2651126" y="4854575"/>
              <a:ext cx="330200" cy="331788"/>
            </a:xfrm>
            <a:custGeom>
              <a:avLst/>
              <a:gdLst>
                <a:gd name="T0" fmla="*/ 208 w 208"/>
                <a:gd name="T1" fmla="*/ 104 h 209"/>
                <a:gd name="T2" fmla="*/ 206 w 208"/>
                <a:gd name="T3" fmla="*/ 84 h 209"/>
                <a:gd name="T4" fmla="*/ 200 w 208"/>
                <a:gd name="T5" fmla="*/ 64 h 209"/>
                <a:gd name="T6" fmla="*/ 191 w 208"/>
                <a:gd name="T7" fmla="*/ 46 h 209"/>
                <a:gd name="T8" fmla="*/ 178 w 208"/>
                <a:gd name="T9" fmla="*/ 31 h 209"/>
                <a:gd name="T10" fmla="*/ 162 w 208"/>
                <a:gd name="T11" fmla="*/ 19 h 209"/>
                <a:gd name="T12" fmla="*/ 145 w 208"/>
                <a:gd name="T13" fmla="*/ 8 h 209"/>
                <a:gd name="T14" fmla="*/ 125 w 208"/>
                <a:gd name="T15" fmla="*/ 2 h 209"/>
                <a:gd name="T16" fmla="*/ 104 w 208"/>
                <a:gd name="T17" fmla="*/ 0 h 209"/>
                <a:gd name="T18" fmla="*/ 94 w 208"/>
                <a:gd name="T19" fmla="*/ 1 h 209"/>
                <a:gd name="T20" fmla="*/ 73 w 208"/>
                <a:gd name="T21" fmla="*/ 5 h 209"/>
                <a:gd name="T22" fmla="*/ 54 w 208"/>
                <a:gd name="T23" fmla="*/ 13 h 209"/>
                <a:gd name="T24" fmla="*/ 38 w 208"/>
                <a:gd name="T25" fmla="*/ 24 h 209"/>
                <a:gd name="T26" fmla="*/ 24 w 208"/>
                <a:gd name="T27" fmla="*/ 38 h 209"/>
                <a:gd name="T28" fmla="*/ 13 w 208"/>
                <a:gd name="T29" fmla="*/ 55 h 209"/>
                <a:gd name="T30" fmla="*/ 5 w 208"/>
                <a:gd name="T31" fmla="*/ 73 h 209"/>
                <a:gd name="T32" fmla="*/ 1 w 208"/>
                <a:gd name="T33" fmla="*/ 94 h 209"/>
                <a:gd name="T34" fmla="*/ 0 w 208"/>
                <a:gd name="T35" fmla="*/ 104 h 209"/>
                <a:gd name="T36" fmla="*/ 2 w 208"/>
                <a:gd name="T37" fmla="*/ 125 h 209"/>
                <a:gd name="T38" fmla="*/ 8 w 208"/>
                <a:gd name="T39" fmla="*/ 145 h 209"/>
                <a:gd name="T40" fmla="*/ 17 w 208"/>
                <a:gd name="T41" fmla="*/ 162 h 209"/>
                <a:gd name="T42" fmla="*/ 30 w 208"/>
                <a:gd name="T43" fmla="*/ 179 h 209"/>
                <a:gd name="T44" fmla="*/ 46 w 208"/>
                <a:gd name="T45" fmla="*/ 191 h 209"/>
                <a:gd name="T46" fmla="*/ 64 w 208"/>
                <a:gd name="T47" fmla="*/ 201 h 209"/>
                <a:gd name="T48" fmla="*/ 83 w 208"/>
                <a:gd name="T49" fmla="*/ 206 h 209"/>
                <a:gd name="T50" fmla="*/ 104 w 208"/>
                <a:gd name="T51" fmla="*/ 209 h 209"/>
                <a:gd name="T52" fmla="*/ 115 w 208"/>
                <a:gd name="T53" fmla="*/ 209 h 209"/>
                <a:gd name="T54" fmla="*/ 135 w 208"/>
                <a:gd name="T55" fmla="*/ 204 h 209"/>
                <a:gd name="T56" fmla="*/ 154 w 208"/>
                <a:gd name="T57" fmla="*/ 196 h 209"/>
                <a:gd name="T58" fmla="*/ 170 w 208"/>
                <a:gd name="T59" fmla="*/ 185 h 209"/>
                <a:gd name="T60" fmla="*/ 185 w 208"/>
                <a:gd name="T61" fmla="*/ 170 h 209"/>
                <a:gd name="T62" fmla="*/ 196 w 208"/>
                <a:gd name="T63" fmla="*/ 154 h 209"/>
                <a:gd name="T64" fmla="*/ 204 w 208"/>
                <a:gd name="T65" fmla="*/ 136 h 209"/>
                <a:gd name="T66" fmla="*/ 208 w 208"/>
                <a:gd name="T67" fmla="*/ 115 h 209"/>
                <a:gd name="T68" fmla="*/ 208 w 208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208" y="104"/>
                  </a:moveTo>
                  <a:lnTo>
                    <a:pt x="208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4" y="13"/>
                  </a:lnTo>
                  <a:lnTo>
                    <a:pt x="46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4" y="38"/>
                  </a:lnTo>
                  <a:lnTo>
                    <a:pt x="17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7" y="162"/>
                  </a:lnTo>
                  <a:lnTo>
                    <a:pt x="24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6" y="191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3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8" y="104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7" name="Freeform 70"/>
            <p:cNvSpPr/>
            <p:nvPr/>
          </p:nvSpPr>
          <p:spPr bwMode="auto">
            <a:xfrm>
              <a:off x="4197351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8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4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6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4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4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6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8" name="Freeform 71"/>
            <p:cNvSpPr/>
            <p:nvPr/>
          </p:nvSpPr>
          <p:spPr bwMode="auto">
            <a:xfrm>
              <a:off x="3163888" y="4854575"/>
              <a:ext cx="331788" cy="331788"/>
            </a:xfrm>
            <a:custGeom>
              <a:avLst/>
              <a:gdLst>
                <a:gd name="T0" fmla="*/ 105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9 w 209"/>
                <a:gd name="T9" fmla="*/ 179 h 209"/>
                <a:gd name="T10" fmla="*/ 191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9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6 w 209"/>
                <a:gd name="T25" fmla="*/ 38 h 209"/>
                <a:gd name="T26" fmla="*/ 171 w 209"/>
                <a:gd name="T27" fmla="*/ 24 h 209"/>
                <a:gd name="T28" fmla="*/ 154 w 209"/>
                <a:gd name="T29" fmla="*/ 13 h 209"/>
                <a:gd name="T30" fmla="*/ 136 w 209"/>
                <a:gd name="T31" fmla="*/ 5 h 209"/>
                <a:gd name="T32" fmla="*/ 115 w 209"/>
                <a:gd name="T33" fmla="*/ 1 h 209"/>
                <a:gd name="T34" fmla="*/ 105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7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3 w 209"/>
                <a:gd name="T49" fmla="*/ 84 h 209"/>
                <a:gd name="T50" fmla="*/ 0 w 209"/>
                <a:gd name="T51" fmla="*/ 104 h 209"/>
                <a:gd name="T52" fmla="*/ 1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5 w 209"/>
                <a:gd name="T59" fmla="*/ 170 h 209"/>
                <a:gd name="T60" fmla="*/ 38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5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5" y="209"/>
                  </a:moveTo>
                  <a:lnTo>
                    <a:pt x="105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6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9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6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9" name="Freeform 72"/>
            <p:cNvSpPr/>
            <p:nvPr/>
          </p:nvSpPr>
          <p:spPr bwMode="auto">
            <a:xfrm>
              <a:off x="3684588" y="4854575"/>
              <a:ext cx="331788" cy="331788"/>
            </a:xfrm>
            <a:custGeom>
              <a:avLst/>
              <a:gdLst>
                <a:gd name="T0" fmla="*/ 104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7 w 209"/>
                <a:gd name="T9" fmla="*/ 179 h 209"/>
                <a:gd name="T10" fmla="*/ 190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8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4 w 209"/>
                <a:gd name="T25" fmla="*/ 38 h 209"/>
                <a:gd name="T26" fmla="*/ 170 w 209"/>
                <a:gd name="T27" fmla="*/ 24 h 209"/>
                <a:gd name="T28" fmla="*/ 154 w 209"/>
                <a:gd name="T29" fmla="*/ 13 h 209"/>
                <a:gd name="T30" fmla="*/ 135 w 209"/>
                <a:gd name="T31" fmla="*/ 5 h 209"/>
                <a:gd name="T32" fmla="*/ 115 w 209"/>
                <a:gd name="T33" fmla="*/ 1 h 209"/>
                <a:gd name="T34" fmla="*/ 104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5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2 w 209"/>
                <a:gd name="T49" fmla="*/ 84 h 209"/>
                <a:gd name="T50" fmla="*/ 0 w 209"/>
                <a:gd name="T51" fmla="*/ 104 h 209"/>
                <a:gd name="T52" fmla="*/ 0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3 w 209"/>
                <a:gd name="T59" fmla="*/ 170 h 209"/>
                <a:gd name="T60" fmla="*/ 37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4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4" y="209"/>
                  </a:move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7" y="179"/>
                  </a:lnTo>
                  <a:lnTo>
                    <a:pt x="184" y="170"/>
                  </a:lnTo>
                  <a:lnTo>
                    <a:pt x="190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0" y="46"/>
                  </a:lnTo>
                  <a:lnTo>
                    <a:pt x="184" y="38"/>
                  </a:lnTo>
                  <a:lnTo>
                    <a:pt x="177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5" y="19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3" y="170"/>
                  </a:lnTo>
                  <a:lnTo>
                    <a:pt x="30" y="179"/>
                  </a:lnTo>
                  <a:lnTo>
                    <a:pt x="37" y="185"/>
                  </a:lnTo>
                  <a:lnTo>
                    <a:pt x="45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622011" y="2312097"/>
            <a:ext cx="508528" cy="690875"/>
            <a:chOff x="5143501" y="4664075"/>
            <a:chExt cx="1425575" cy="1936750"/>
          </a:xfrm>
          <a:solidFill>
            <a:schemeClr val="tx2"/>
          </a:solidFill>
        </p:grpSpPr>
        <p:sp>
          <p:nvSpPr>
            <p:cNvPr id="61" name="Freeform 73"/>
            <p:cNvSpPr>
              <a:spLocks noEditPoints="1"/>
            </p:cNvSpPr>
            <p:nvPr/>
          </p:nvSpPr>
          <p:spPr bwMode="auto">
            <a:xfrm>
              <a:off x="5143501" y="4664075"/>
              <a:ext cx="1425575" cy="1936750"/>
            </a:xfrm>
            <a:custGeom>
              <a:avLst/>
              <a:gdLst>
                <a:gd name="T0" fmla="*/ 830 w 898"/>
                <a:gd name="T1" fmla="*/ 16 h 1220"/>
                <a:gd name="T2" fmla="*/ 819 w 898"/>
                <a:gd name="T3" fmla="*/ 95 h 1220"/>
                <a:gd name="T4" fmla="*/ 771 w 898"/>
                <a:gd name="T5" fmla="*/ 234 h 1220"/>
                <a:gd name="T6" fmla="*/ 698 w 898"/>
                <a:gd name="T7" fmla="*/ 329 h 1220"/>
                <a:gd name="T8" fmla="*/ 611 w 898"/>
                <a:gd name="T9" fmla="*/ 338 h 1220"/>
                <a:gd name="T10" fmla="*/ 546 w 898"/>
                <a:gd name="T11" fmla="*/ 317 h 1220"/>
                <a:gd name="T12" fmla="*/ 443 w 898"/>
                <a:gd name="T13" fmla="*/ 325 h 1220"/>
                <a:gd name="T14" fmla="*/ 343 w 898"/>
                <a:gd name="T15" fmla="*/ 323 h 1220"/>
                <a:gd name="T16" fmla="*/ 287 w 898"/>
                <a:gd name="T17" fmla="*/ 338 h 1220"/>
                <a:gd name="T18" fmla="*/ 205 w 898"/>
                <a:gd name="T19" fmla="*/ 333 h 1220"/>
                <a:gd name="T20" fmla="*/ 126 w 898"/>
                <a:gd name="T21" fmla="*/ 231 h 1220"/>
                <a:gd name="T22" fmla="*/ 79 w 898"/>
                <a:gd name="T23" fmla="*/ 93 h 1220"/>
                <a:gd name="T24" fmla="*/ 67 w 898"/>
                <a:gd name="T25" fmla="*/ 16 h 1220"/>
                <a:gd name="T26" fmla="*/ 29 w 898"/>
                <a:gd name="T27" fmla="*/ 1 h 1220"/>
                <a:gd name="T28" fmla="*/ 0 w 898"/>
                <a:gd name="T29" fmla="*/ 38 h 1220"/>
                <a:gd name="T30" fmla="*/ 20 w 898"/>
                <a:gd name="T31" fmla="*/ 168 h 1220"/>
                <a:gd name="T32" fmla="*/ 99 w 898"/>
                <a:gd name="T33" fmla="*/ 325 h 1220"/>
                <a:gd name="T34" fmla="*/ 139 w 898"/>
                <a:gd name="T35" fmla="*/ 394 h 1220"/>
                <a:gd name="T36" fmla="*/ 162 w 898"/>
                <a:gd name="T37" fmla="*/ 1162 h 1220"/>
                <a:gd name="T38" fmla="*/ 197 w 898"/>
                <a:gd name="T39" fmla="*/ 1215 h 1220"/>
                <a:gd name="T40" fmla="*/ 260 w 898"/>
                <a:gd name="T41" fmla="*/ 1202 h 1220"/>
                <a:gd name="T42" fmla="*/ 298 w 898"/>
                <a:gd name="T43" fmla="*/ 1162 h 1220"/>
                <a:gd name="T44" fmla="*/ 333 w 898"/>
                <a:gd name="T45" fmla="*/ 1215 h 1220"/>
                <a:gd name="T46" fmla="*/ 396 w 898"/>
                <a:gd name="T47" fmla="*/ 1202 h 1220"/>
                <a:gd name="T48" fmla="*/ 424 w 898"/>
                <a:gd name="T49" fmla="*/ 406 h 1220"/>
                <a:gd name="T50" fmla="*/ 486 w 898"/>
                <a:gd name="T51" fmla="*/ 1162 h 1220"/>
                <a:gd name="T52" fmla="*/ 531 w 898"/>
                <a:gd name="T53" fmla="*/ 1219 h 1220"/>
                <a:gd name="T54" fmla="*/ 590 w 898"/>
                <a:gd name="T55" fmla="*/ 1194 h 1220"/>
                <a:gd name="T56" fmla="*/ 621 w 898"/>
                <a:gd name="T57" fmla="*/ 1162 h 1220"/>
                <a:gd name="T58" fmla="*/ 668 w 898"/>
                <a:gd name="T59" fmla="*/ 1219 h 1220"/>
                <a:gd name="T60" fmla="*/ 727 w 898"/>
                <a:gd name="T61" fmla="*/ 1194 h 1220"/>
                <a:gd name="T62" fmla="*/ 744 w 898"/>
                <a:gd name="T63" fmla="*/ 421 h 1220"/>
                <a:gd name="T64" fmla="*/ 775 w 898"/>
                <a:gd name="T65" fmla="*/ 404 h 1220"/>
                <a:gd name="T66" fmla="*/ 779 w 898"/>
                <a:gd name="T67" fmla="*/ 373 h 1220"/>
                <a:gd name="T68" fmla="*/ 800 w 898"/>
                <a:gd name="T69" fmla="*/ 325 h 1220"/>
                <a:gd name="T70" fmla="*/ 878 w 898"/>
                <a:gd name="T71" fmla="*/ 168 h 1220"/>
                <a:gd name="T72" fmla="*/ 898 w 898"/>
                <a:gd name="T73" fmla="*/ 38 h 1220"/>
                <a:gd name="T74" fmla="*/ 869 w 898"/>
                <a:gd name="T75" fmla="*/ 1 h 1220"/>
                <a:gd name="T76" fmla="*/ 582 w 898"/>
                <a:gd name="T77" fmla="*/ 533 h 1220"/>
                <a:gd name="T78" fmla="*/ 619 w 898"/>
                <a:gd name="T79" fmla="*/ 516 h 1220"/>
                <a:gd name="T80" fmla="*/ 649 w 898"/>
                <a:gd name="T81" fmla="*/ 553 h 1220"/>
                <a:gd name="T82" fmla="*/ 626 w 898"/>
                <a:gd name="T83" fmla="*/ 587 h 1220"/>
                <a:gd name="T84" fmla="*/ 585 w 898"/>
                <a:gd name="T85" fmla="*/ 579 h 1220"/>
                <a:gd name="T86" fmla="*/ 641 w 898"/>
                <a:gd name="T87" fmla="*/ 516 h 1220"/>
                <a:gd name="T88" fmla="*/ 683 w 898"/>
                <a:gd name="T89" fmla="*/ 354 h 1220"/>
                <a:gd name="T90" fmla="*/ 701 w 898"/>
                <a:gd name="T91" fmla="*/ 350 h 1220"/>
                <a:gd name="T92" fmla="*/ 528 w 898"/>
                <a:gd name="T93" fmla="*/ 346 h 1220"/>
                <a:gd name="T94" fmla="*/ 591 w 898"/>
                <a:gd name="T95" fmla="*/ 512 h 1220"/>
                <a:gd name="T96" fmla="*/ 520 w 898"/>
                <a:gd name="T97" fmla="*/ 350 h 1220"/>
                <a:gd name="T98" fmla="*/ 263 w 898"/>
                <a:gd name="T99" fmla="*/ 515 h 1220"/>
                <a:gd name="T100" fmla="*/ 201 w 898"/>
                <a:gd name="T101" fmla="*/ 347 h 1220"/>
                <a:gd name="T102" fmla="*/ 252 w 898"/>
                <a:gd name="T103" fmla="*/ 553 h 1220"/>
                <a:gd name="T104" fmla="*/ 275 w 898"/>
                <a:gd name="T105" fmla="*/ 519 h 1220"/>
                <a:gd name="T106" fmla="*/ 315 w 898"/>
                <a:gd name="T107" fmla="*/ 527 h 1220"/>
                <a:gd name="T108" fmla="*/ 322 w 898"/>
                <a:gd name="T109" fmla="*/ 567 h 1220"/>
                <a:gd name="T110" fmla="*/ 289 w 898"/>
                <a:gd name="T111" fmla="*/ 591 h 1220"/>
                <a:gd name="T112" fmla="*/ 253 w 898"/>
                <a:gd name="T113" fmla="*/ 560 h 1220"/>
                <a:gd name="T114" fmla="*/ 370 w 898"/>
                <a:gd name="T115" fmla="*/ 346 h 1220"/>
                <a:gd name="T116" fmla="*/ 318 w 898"/>
                <a:gd name="T117" fmla="*/ 516 h 1220"/>
                <a:gd name="T118" fmla="*/ 359 w 898"/>
                <a:gd name="T119" fmla="*/ 35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8" h="1220">
                  <a:moveTo>
                    <a:pt x="861" y="0"/>
                  </a:moveTo>
                  <a:lnTo>
                    <a:pt x="861" y="0"/>
                  </a:lnTo>
                  <a:lnTo>
                    <a:pt x="854" y="1"/>
                  </a:lnTo>
                  <a:lnTo>
                    <a:pt x="847" y="3"/>
                  </a:lnTo>
                  <a:lnTo>
                    <a:pt x="840" y="7"/>
                  </a:lnTo>
                  <a:lnTo>
                    <a:pt x="834" y="11"/>
                  </a:lnTo>
                  <a:lnTo>
                    <a:pt x="830" y="16"/>
                  </a:lnTo>
                  <a:lnTo>
                    <a:pt x="826" y="23"/>
                  </a:lnTo>
                  <a:lnTo>
                    <a:pt x="825" y="30"/>
                  </a:lnTo>
                  <a:lnTo>
                    <a:pt x="824" y="37"/>
                  </a:lnTo>
                  <a:lnTo>
                    <a:pt x="824" y="37"/>
                  </a:lnTo>
                  <a:lnTo>
                    <a:pt x="823" y="56"/>
                  </a:lnTo>
                  <a:lnTo>
                    <a:pt x="822" y="76"/>
                  </a:lnTo>
                  <a:lnTo>
                    <a:pt x="819" y="95"/>
                  </a:lnTo>
                  <a:lnTo>
                    <a:pt x="816" y="112"/>
                  </a:lnTo>
                  <a:lnTo>
                    <a:pt x="812" y="129"/>
                  </a:lnTo>
                  <a:lnTo>
                    <a:pt x="808" y="147"/>
                  </a:lnTo>
                  <a:lnTo>
                    <a:pt x="803" y="163"/>
                  </a:lnTo>
                  <a:lnTo>
                    <a:pt x="797" y="178"/>
                  </a:lnTo>
                  <a:lnTo>
                    <a:pt x="785" y="207"/>
                  </a:lnTo>
                  <a:lnTo>
                    <a:pt x="771" y="234"/>
                  </a:lnTo>
                  <a:lnTo>
                    <a:pt x="756" y="258"/>
                  </a:lnTo>
                  <a:lnTo>
                    <a:pt x="739" y="280"/>
                  </a:lnTo>
                  <a:lnTo>
                    <a:pt x="739" y="280"/>
                  </a:lnTo>
                  <a:lnTo>
                    <a:pt x="729" y="294"/>
                  </a:lnTo>
                  <a:lnTo>
                    <a:pt x="717" y="308"/>
                  </a:lnTo>
                  <a:lnTo>
                    <a:pt x="698" y="329"/>
                  </a:lnTo>
                  <a:lnTo>
                    <a:pt x="698" y="329"/>
                  </a:lnTo>
                  <a:lnTo>
                    <a:pt x="669" y="322"/>
                  </a:lnTo>
                  <a:lnTo>
                    <a:pt x="669" y="322"/>
                  </a:lnTo>
                  <a:lnTo>
                    <a:pt x="656" y="329"/>
                  </a:lnTo>
                  <a:lnTo>
                    <a:pt x="641" y="334"/>
                  </a:lnTo>
                  <a:lnTo>
                    <a:pt x="627" y="337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600" y="338"/>
                  </a:lnTo>
                  <a:lnTo>
                    <a:pt x="590" y="337"/>
                  </a:lnTo>
                  <a:lnTo>
                    <a:pt x="581" y="334"/>
                  </a:lnTo>
                  <a:lnTo>
                    <a:pt x="571" y="331"/>
                  </a:lnTo>
                  <a:lnTo>
                    <a:pt x="562" y="327"/>
                  </a:lnTo>
                  <a:lnTo>
                    <a:pt x="554" y="323"/>
                  </a:lnTo>
                  <a:lnTo>
                    <a:pt x="546" y="317"/>
                  </a:lnTo>
                  <a:lnTo>
                    <a:pt x="538" y="311"/>
                  </a:lnTo>
                  <a:lnTo>
                    <a:pt x="538" y="311"/>
                  </a:lnTo>
                  <a:lnTo>
                    <a:pt x="511" y="314"/>
                  </a:lnTo>
                  <a:lnTo>
                    <a:pt x="486" y="316"/>
                  </a:lnTo>
                  <a:lnTo>
                    <a:pt x="462" y="321"/>
                  </a:lnTo>
                  <a:lnTo>
                    <a:pt x="443" y="325"/>
                  </a:lnTo>
                  <a:lnTo>
                    <a:pt x="443" y="325"/>
                  </a:lnTo>
                  <a:lnTo>
                    <a:pt x="423" y="321"/>
                  </a:lnTo>
                  <a:lnTo>
                    <a:pt x="403" y="317"/>
                  </a:lnTo>
                  <a:lnTo>
                    <a:pt x="381" y="315"/>
                  </a:lnTo>
                  <a:lnTo>
                    <a:pt x="359" y="312"/>
                  </a:lnTo>
                  <a:lnTo>
                    <a:pt x="359" y="312"/>
                  </a:lnTo>
                  <a:lnTo>
                    <a:pt x="351" y="318"/>
                  </a:lnTo>
                  <a:lnTo>
                    <a:pt x="343" y="323"/>
                  </a:lnTo>
                  <a:lnTo>
                    <a:pt x="335" y="327"/>
                  </a:lnTo>
                  <a:lnTo>
                    <a:pt x="326" y="331"/>
                  </a:lnTo>
                  <a:lnTo>
                    <a:pt x="316" y="334"/>
                  </a:lnTo>
                  <a:lnTo>
                    <a:pt x="307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4" y="337"/>
                  </a:lnTo>
                  <a:lnTo>
                    <a:pt x="260" y="334"/>
                  </a:lnTo>
                  <a:lnTo>
                    <a:pt x="247" y="331"/>
                  </a:lnTo>
                  <a:lnTo>
                    <a:pt x="234" y="325"/>
                  </a:lnTo>
                  <a:lnTo>
                    <a:pt x="234" y="325"/>
                  </a:lnTo>
                  <a:lnTo>
                    <a:pt x="205" y="333"/>
                  </a:lnTo>
                  <a:lnTo>
                    <a:pt x="205" y="333"/>
                  </a:lnTo>
                  <a:lnTo>
                    <a:pt x="194" y="322"/>
                  </a:lnTo>
                  <a:lnTo>
                    <a:pt x="182" y="309"/>
                  </a:lnTo>
                  <a:lnTo>
                    <a:pt x="169" y="294"/>
                  </a:lnTo>
                  <a:lnTo>
                    <a:pt x="157" y="278"/>
                  </a:lnTo>
                  <a:lnTo>
                    <a:pt x="157" y="278"/>
                  </a:lnTo>
                  <a:lnTo>
                    <a:pt x="141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101" y="176"/>
                  </a:lnTo>
                  <a:lnTo>
                    <a:pt x="95" y="161"/>
                  </a:lnTo>
                  <a:lnTo>
                    <a:pt x="90" y="144"/>
                  </a:lnTo>
                  <a:lnTo>
                    <a:pt x="86" y="128"/>
                  </a:lnTo>
                  <a:lnTo>
                    <a:pt x="82" y="111"/>
                  </a:lnTo>
                  <a:lnTo>
                    <a:pt x="79" y="93"/>
                  </a:lnTo>
                  <a:lnTo>
                    <a:pt x="77" y="75"/>
                  </a:lnTo>
                  <a:lnTo>
                    <a:pt x="75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4" y="11"/>
                  </a:lnTo>
                  <a:lnTo>
                    <a:pt x="58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61"/>
                  </a:lnTo>
                  <a:lnTo>
                    <a:pt x="2" y="83"/>
                  </a:lnTo>
                  <a:lnTo>
                    <a:pt x="6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20" y="168"/>
                  </a:lnTo>
                  <a:lnTo>
                    <a:pt x="26" y="186"/>
                  </a:lnTo>
                  <a:lnTo>
                    <a:pt x="31" y="205"/>
                  </a:lnTo>
                  <a:lnTo>
                    <a:pt x="39" y="222"/>
                  </a:lnTo>
                  <a:lnTo>
                    <a:pt x="46" y="239"/>
                  </a:lnTo>
                  <a:lnTo>
                    <a:pt x="64" y="271"/>
                  </a:lnTo>
                  <a:lnTo>
                    <a:pt x="81" y="300"/>
                  </a:lnTo>
                  <a:lnTo>
                    <a:pt x="99" y="325"/>
                  </a:lnTo>
                  <a:lnTo>
                    <a:pt x="99" y="325"/>
                  </a:lnTo>
                  <a:lnTo>
                    <a:pt x="119" y="351"/>
                  </a:lnTo>
                  <a:lnTo>
                    <a:pt x="140" y="373"/>
                  </a:lnTo>
                  <a:lnTo>
                    <a:pt x="140" y="373"/>
                  </a:lnTo>
                  <a:lnTo>
                    <a:pt x="138" y="380"/>
                  </a:lnTo>
                  <a:lnTo>
                    <a:pt x="138" y="387"/>
                  </a:lnTo>
                  <a:lnTo>
                    <a:pt x="139" y="394"/>
                  </a:lnTo>
                  <a:lnTo>
                    <a:pt x="141" y="400"/>
                  </a:lnTo>
                  <a:lnTo>
                    <a:pt x="141" y="400"/>
                  </a:lnTo>
                  <a:lnTo>
                    <a:pt x="145" y="407"/>
                  </a:lnTo>
                  <a:lnTo>
                    <a:pt x="150" y="412"/>
                  </a:lnTo>
                  <a:lnTo>
                    <a:pt x="155" y="417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2" y="1194"/>
                  </a:lnTo>
                  <a:lnTo>
                    <a:pt x="179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8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1" y="1219"/>
                  </a:lnTo>
                  <a:lnTo>
                    <a:pt x="241" y="1215"/>
                  </a:lnTo>
                  <a:lnTo>
                    <a:pt x="252" y="1209"/>
                  </a:lnTo>
                  <a:lnTo>
                    <a:pt x="260" y="1202"/>
                  </a:lnTo>
                  <a:lnTo>
                    <a:pt x="267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3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3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3" y="1162"/>
                  </a:lnTo>
                  <a:lnTo>
                    <a:pt x="413" y="411"/>
                  </a:lnTo>
                  <a:lnTo>
                    <a:pt x="413" y="411"/>
                  </a:lnTo>
                  <a:lnTo>
                    <a:pt x="424" y="406"/>
                  </a:lnTo>
                  <a:lnTo>
                    <a:pt x="443" y="402"/>
                  </a:lnTo>
                  <a:lnTo>
                    <a:pt x="443" y="402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86" y="416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6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6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2" y="1194"/>
                  </a:lnTo>
                  <a:lnTo>
                    <a:pt x="639" y="1202"/>
                  </a:lnTo>
                  <a:lnTo>
                    <a:pt x="647" y="1209"/>
                  </a:lnTo>
                  <a:lnTo>
                    <a:pt x="656" y="1215"/>
                  </a:lnTo>
                  <a:lnTo>
                    <a:pt x="668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1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20" y="1202"/>
                  </a:lnTo>
                  <a:lnTo>
                    <a:pt x="727" y="1194"/>
                  </a:lnTo>
                  <a:lnTo>
                    <a:pt x="731" y="1185"/>
                  </a:lnTo>
                  <a:lnTo>
                    <a:pt x="735" y="1173"/>
                  </a:lnTo>
                  <a:lnTo>
                    <a:pt x="736" y="1162"/>
                  </a:lnTo>
                  <a:lnTo>
                    <a:pt x="736" y="420"/>
                  </a:lnTo>
                  <a:lnTo>
                    <a:pt x="736" y="420"/>
                  </a:lnTo>
                  <a:lnTo>
                    <a:pt x="744" y="421"/>
                  </a:lnTo>
                  <a:lnTo>
                    <a:pt x="744" y="421"/>
                  </a:lnTo>
                  <a:lnTo>
                    <a:pt x="749" y="421"/>
                  </a:lnTo>
                  <a:lnTo>
                    <a:pt x="754" y="420"/>
                  </a:lnTo>
                  <a:lnTo>
                    <a:pt x="759" y="418"/>
                  </a:lnTo>
                  <a:lnTo>
                    <a:pt x="764" y="416"/>
                  </a:lnTo>
                  <a:lnTo>
                    <a:pt x="768" y="412"/>
                  </a:lnTo>
                  <a:lnTo>
                    <a:pt x="772" y="409"/>
                  </a:lnTo>
                  <a:lnTo>
                    <a:pt x="775" y="404"/>
                  </a:lnTo>
                  <a:lnTo>
                    <a:pt x="778" y="399"/>
                  </a:lnTo>
                  <a:lnTo>
                    <a:pt x="778" y="399"/>
                  </a:lnTo>
                  <a:lnTo>
                    <a:pt x="780" y="394"/>
                  </a:lnTo>
                  <a:lnTo>
                    <a:pt x="780" y="389"/>
                  </a:lnTo>
                  <a:lnTo>
                    <a:pt x="780" y="383"/>
                  </a:lnTo>
                  <a:lnTo>
                    <a:pt x="780" y="377"/>
                  </a:lnTo>
                  <a:lnTo>
                    <a:pt x="779" y="373"/>
                  </a:lnTo>
                  <a:lnTo>
                    <a:pt x="776" y="368"/>
                  </a:lnTo>
                  <a:lnTo>
                    <a:pt x="774" y="363"/>
                  </a:lnTo>
                  <a:lnTo>
                    <a:pt x="771" y="359"/>
                  </a:lnTo>
                  <a:lnTo>
                    <a:pt x="771" y="359"/>
                  </a:lnTo>
                  <a:lnTo>
                    <a:pt x="785" y="343"/>
                  </a:lnTo>
                  <a:lnTo>
                    <a:pt x="800" y="325"/>
                  </a:lnTo>
                  <a:lnTo>
                    <a:pt x="800" y="325"/>
                  </a:lnTo>
                  <a:lnTo>
                    <a:pt x="817" y="300"/>
                  </a:lnTo>
                  <a:lnTo>
                    <a:pt x="834" y="271"/>
                  </a:lnTo>
                  <a:lnTo>
                    <a:pt x="852" y="239"/>
                  </a:lnTo>
                  <a:lnTo>
                    <a:pt x="859" y="222"/>
                  </a:lnTo>
                  <a:lnTo>
                    <a:pt x="866" y="205"/>
                  </a:lnTo>
                  <a:lnTo>
                    <a:pt x="873" y="186"/>
                  </a:lnTo>
                  <a:lnTo>
                    <a:pt x="878" y="168"/>
                  </a:lnTo>
                  <a:lnTo>
                    <a:pt x="884" y="148"/>
                  </a:lnTo>
                  <a:lnTo>
                    <a:pt x="889" y="127"/>
                  </a:lnTo>
                  <a:lnTo>
                    <a:pt x="892" y="105"/>
                  </a:lnTo>
                  <a:lnTo>
                    <a:pt x="896" y="83"/>
                  </a:lnTo>
                  <a:lnTo>
                    <a:pt x="897" y="61"/>
                  </a:lnTo>
                  <a:lnTo>
                    <a:pt x="898" y="38"/>
                  </a:lnTo>
                  <a:lnTo>
                    <a:pt x="898" y="38"/>
                  </a:lnTo>
                  <a:lnTo>
                    <a:pt x="897" y="30"/>
                  </a:lnTo>
                  <a:lnTo>
                    <a:pt x="895" y="23"/>
                  </a:lnTo>
                  <a:lnTo>
                    <a:pt x="892" y="17"/>
                  </a:lnTo>
                  <a:lnTo>
                    <a:pt x="888" y="11"/>
                  </a:lnTo>
                  <a:lnTo>
                    <a:pt x="882" y="7"/>
                  </a:lnTo>
                  <a:lnTo>
                    <a:pt x="876" y="3"/>
                  </a:lnTo>
                  <a:lnTo>
                    <a:pt x="869" y="1"/>
                  </a:lnTo>
                  <a:lnTo>
                    <a:pt x="861" y="0"/>
                  </a:lnTo>
                  <a:lnTo>
                    <a:pt x="861" y="0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5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19" y="516"/>
                  </a:lnTo>
                  <a:lnTo>
                    <a:pt x="626" y="519"/>
                  </a:lnTo>
                  <a:lnTo>
                    <a:pt x="633" y="522"/>
                  </a:lnTo>
                  <a:lnTo>
                    <a:pt x="639" y="527"/>
                  </a:lnTo>
                  <a:lnTo>
                    <a:pt x="643" y="533"/>
                  </a:lnTo>
                  <a:lnTo>
                    <a:pt x="647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7" y="567"/>
                  </a:lnTo>
                  <a:lnTo>
                    <a:pt x="643" y="574"/>
                  </a:lnTo>
                  <a:lnTo>
                    <a:pt x="639" y="579"/>
                  </a:lnTo>
                  <a:lnTo>
                    <a:pt x="633" y="584"/>
                  </a:lnTo>
                  <a:lnTo>
                    <a:pt x="626" y="587"/>
                  </a:lnTo>
                  <a:lnTo>
                    <a:pt x="619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5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703" y="362"/>
                  </a:move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8" y="347"/>
                  </a:lnTo>
                  <a:lnTo>
                    <a:pt x="698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5" y="358"/>
                  </a:lnTo>
                  <a:lnTo>
                    <a:pt x="703" y="362"/>
                  </a:lnTo>
                  <a:lnTo>
                    <a:pt x="703" y="362"/>
                  </a:lnTo>
                  <a:close/>
                  <a:moveTo>
                    <a:pt x="524" y="347"/>
                  </a:move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7" y="350"/>
                  </a:lnTo>
                  <a:lnTo>
                    <a:pt x="539" y="354"/>
                  </a:lnTo>
                  <a:lnTo>
                    <a:pt x="603" y="508"/>
                  </a:lnTo>
                  <a:lnTo>
                    <a:pt x="603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close/>
                  <a:moveTo>
                    <a:pt x="279" y="508"/>
                  </a:moveTo>
                  <a:lnTo>
                    <a:pt x="279" y="508"/>
                  </a:lnTo>
                  <a:lnTo>
                    <a:pt x="274" y="509"/>
                  </a:lnTo>
                  <a:lnTo>
                    <a:pt x="268" y="512"/>
                  </a:lnTo>
                  <a:lnTo>
                    <a:pt x="263" y="515"/>
                  </a:lnTo>
                  <a:lnTo>
                    <a:pt x="258" y="519"/>
                  </a:lnTo>
                  <a:lnTo>
                    <a:pt x="195" y="362"/>
                  </a:lnTo>
                  <a:lnTo>
                    <a:pt x="195" y="362"/>
                  </a:lnTo>
                  <a:lnTo>
                    <a:pt x="194" y="358"/>
                  </a:lnTo>
                  <a:lnTo>
                    <a:pt x="195" y="353"/>
                  </a:lnTo>
                  <a:lnTo>
                    <a:pt x="197" y="350"/>
                  </a:lnTo>
                  <a:lnTo>
                    <a:pt x="201" y="347"/>
                  </a:lnTo>
                  <a:lnTo>
                    <a:pt x="201" y="347"/>
                  </a:lnTo>
                  <a:lnTo>
                    <a:pt x="205" y="346"/>
                  </a:lnTo>
                  <a:lnTo>
                    <a:pt x="210" y="347"/>
                  </a:lnTo>
                  <a:lnTo>
                    <a:pt x="213" y="350"/>
                  </a:lnTo>
                  <a:lnTo>
                    <a:pt x="216" y="354"/>
                  </a:lnTo>
                  <a:lnTo>
                    <a:pt x="279" y="508"/>
                  </a:lnTo>
                  <a:close/>
                  <a:moveTo>
                    <a:pt x="252" y="553"/>
                  </a:moveTo>
                  <a:lnTo>
                    <a:pt x="252" y="553"/>
                  </a:lnTo>
                  <a:lnTo>
                    <a:pt x="253" y="545"/>
                  </a:lnTo>
                  <a:lnTo>
                    <a:pt x="255" y="538"/>
                  </a:lnTo>
                  <a:lnTo>
                    <a:pt x="257" y="533"/>
                  </a:lnTo>
                  <a:lnTo>
                    <a:pt x="262" y="527"/>
                  </a:lnTo>
                  <a:lnTo>
                    <a:pt x="268" y="522"/>
                  </a:lnTo>
                  <a:lnTo>
                    <a:pt x="275" y="519"/>
                  </a:lnTo>
                  <a:lnTo>
                    <a:pt x="282" y="516"/>
                  </a:lnTo>
                  <a:lnTo>
                    <a:pt x="289" y="516"/>
                  </a:lnTo>
                  <a:lnTo>
                    <a:pt x="289" y="516"/>
                  </a:lnTo>
                  <a:lnTo>
                    <a:pt x="296" y="516"/>
                  </a:lnTo>
                  <a:lnTo>
                    <a:pt x="303" y="519"/>
                  </a:lnTo>
                  <a:lnTo>
                    <a:pt x="309" y="522"/>
                  </a:lnTo>
                  <a:lnTo>
                    <a:pt x="315" y="527"/>
                  </a:lnTo>
                  <a:lnTo>
                    <a:pt x="320" y="533"/>
                  </a:lnTo>
                  <a:lnTo>
                    <a:pt x="322" y="538"/>
                  </a:lnTo>
                  <a:lnTo>
                    <a:pt x="325" y="545"/>
                  </a:lnTo>
                  <a:lnTo>
                    <a:pt x="326" y="553"/>
                  </a:lnTo>
                  <a:lnTo>
                    <a:pt x="326" y="553"/>
                  </a:lnTo>
                  <a:lnTo>
                    <a:pt x="325" y="560"/>
                  </a:lnTo>
                  <a:lnTo>
                    <a:pt x="322" y="567"/>
                  </a:lnTo>
                  <a:lnTo>
                    <a:pt x="320" y="574"/>
                  </a:lnTo>
                  <a:lnTo>
                    <a:pt x="315" y="579"/>
                  </a:lnTo>
                  <a:lnTo>
                    <a:pt x="309" y="584"/>
                  </a:lnTo>
                  <a:lnTo>
                    <a:pt x="303" y="587"/>
                  </a:lnTo>
                  <a:lnTo>
                    <a:pt x="296" y="589"/>
                  </a:lnTo>
                  <a:lnTo>
                    <a:pt x="289" y="591"/>
                  </a:lnTo>
                  <a:lnTo>
                    <a:pt x="289" y="591"/>
                  </a:lnTo>
                  <a:lnTo>
                    <a:pt x="282" y="589"/>
                  </a:lnTo>
                  <a:lnTo>
                    <a:pt x="275" y="587"/>
                  </a:lnTo>
                  <a:lnTo>
                    <a:pt x="268" y="584"/>
                  </a:lnTo>
                  <a:lnTo>
                    <a:pt x="262" y="579"/>
                  </a:lnTo>
                  <a:lnTo>
                    <a:pt x="257" y="574"/>
                  </a:lnTo>
                  <a:lnTo>
                    <a:pt x="255" y="567"/>
                  </a:lnTo>
                  <a:lnTo>
                    <a:pt x="253" y="560"/>
                  </a:lnTo>
                  <a:lnTo>
                    <a:pt x="252" y="553"/>
                  </a:lnTo>
                  <a:lnTo>
                    <a:pt x="252" y="553"/>
                  </a:lnTo>
                  <a:close/>
                  <a:moveTo>
                    <a:pt x="359" y="354"/>
                  </a:moveTo>
                  <a:lnTo>
                    <a:pt x="359" y="354"/>
                  </a:lnTo>
                  <a:lnTo>
                    <a:pt x="362" y="350"/>
                  </a:lnTo>
                  <a:lnTo>
                    <a:pt x="365" y="347"/>
                  </a:lnTo>
                  <a:lnTo>
                    <a:pt x="370" y="346"/>
                  </a:lnTo>
                  <a:lnTo>
                    <a:pt x="374" y="347"/>
                  </a:lnTo>
                  <a:lnTo>
                    <a:pt x="374" y="347"/>
                  </a:lnTo>
                  <a:lnTo>
                    <a:pt x="378" y="350"/>
                  </a:lnTo>
                  <a:lnTo>
                    <a:pt x="380" y="353"/>
                  </a:lnTo>
                  <a:lnTo>
                    <a:pt x="381" y="358"/>
                  </a:lnTo>
                  <a:lnTo>
                    <a:pt x="380" y="362"/>
                  </a:lnTo>
                  <a:lnTo>
                    <a:pt x="318" y="516"/>
                  </a:lnTo>
                  <a:lnTo>
                    <a:pt x="318" y="516"/>
                  </a:lnTo>
                  <a:lnTo>
                    <a:pt x="313" y="514"/>
                  </a:lnTo>
                  <a:lnTo>
                    <a:pt x="307" y="511"/>
                  </a:lnTo>
                  <a:lnTo>
                    <a:pt x="303" y="508"/>
                  </a:lnTo>
                  <a:lnTo>
                    <a:pt x="297" y="507"/>
                  </a:lnTo>
                  <a:lnTo>
                    <a:pt x="359" y="354"/>
                  </a:lnTo>
                  <a:lnTo>
                    <a:pt x="359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2" name="Freeform 74"/>
            <p:cNvSpPr/>
            <p:nvPr/>
          </p:nvSpPr>
          <p:spPr bwMode="auto">
            <a:xfrm>
              <a:off x="5946776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2 w 209"/>
                <a:gd name="T7" fmla="*/ 46 h 209"/>
                <a:gd name="T8" fmla="*/ 179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9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9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2" y="46"/>
                  </a:lnTo>
                  <a:lnTo>
                    <a:pt x="185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5" y="170"/>
                  </a:lnTo>
                  <a:lnTo>
                    <a:pt x="192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3" name="Freeform 75"/>
            <p:cNvSpPr/>
            <p:nvPr/>
          </p:nvSpPr>
          <p:spPr bwMode="auto">
            <a:xfrm>
              <a:off x="5434013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6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9 w 209"/>
                <a:gd name="T9" fmla="*/ 31 h 209"/>
                <a:gd name="T10" fmla="*/ 162 w 209"/>
                <a:gd name="T11" fmla="*/ 19 h 209"/>
                <a:gd name="T12" fmla="*/ 145 w 209"/>
                <a:gd name="T13" fmla="*/ 8 h 209"/>
                <a:gd name="T14" fmla="*/ 125 w 209"/>
                <a:gd name="T15" fmla="*/ 2 h 209"/>
                <a:gd name="T16" fmla="*/ 104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8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2 w 209"/>
                <a:gd name="T37" fmla="*/ 125 h 209"/>
                <a:gd name="T38" fmla="*/ 8 w 209"/>
                <a:gd name="T39" fmla="*/ 145 h 209"/>
                <a:gd name="T40" fmla="*/ 18 w 209"/>
                <a:gd name="T41" fmla="*/ 162 h 209"/>
                <a:gd name="T42" fmla="*/ 30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4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4 w 209"/>
                <a:gd name="T57" fmla="*/ 196 h 209"/>
                <a:gd name="T58" fmla="*/ 171 w 209"/>
                <a:gd name="T59" fmla="*/ 185 h 209"/>
                <a:gd name="T60" fmla="*/ 184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4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64" name="Freeform 10"/>
          <p:cNvSpPr>
            <a:spLocks noEditPoints="1"/>
          </p:cNvSpPr>
          <p:nvPr/>
        </p:nvSpPr>
        <p:spPr bwMode="auto">
          <a:xfrm>
            <a:off x="9357482" y="2355388"/>
            <a:ext cx="613127" cy="604293"/>
          </a:xfrm>
          <a:custGeom>
            <a:avLst/>
            <a:gdLst>
              <a:gd name="T0" fmla="*/ 809 w 833"/>
              <a:gd name="T1" fmla="*/ 648 h 821"/>
              <a:gd name="T2" fmla="*/ 831 w 833"/>
              <a:gd name="T3" fmla="*/ 705 h 821"/>
              <a:gd name="T4" fmla="*/ 737 w 833"/>
              <a:gd name="T5" fmla="*/ 773 h 821"/>
              <a:gd name="T6" fmla="*/ 539 w 833"/>
              <a:gd name="T7" fmla="*/ 814 h 821"/>
              <a:gd name="T8" fmla="*/ 332 w 833"/>
              <a:gd name="T9" fmla="*/ 818 h 821"/>
              <a:gd name="T10" fmla="*/ 120 w 833"/>
              <a:gd name="T11" fmla="*/ 781 h 821"/>
              <a:gd name="T12" fmla="*/ 6 w 833"/>
              <a:gd name="T13" fmla="*/ 718 h 821"/>
              <a:gd name="T14" fmla="*/ 13 w 833"/>
              <a:gd name="T15" fmla="*/ 659 h 821"/>
              <a:gd name="T16" fmla="*/ 87 w 833"/>
              <a:gd name="T17" fmla="*/ 613 h 821"/>
              <a:gd name="T18" fmla="*/ 68 w 833"/>
              <a:gd name="T19" fmla="*/ 650 h 821"/>
              <a:gd name="T20" fmla="*/ 170 w 833"/>
              <a:gd name="T21" fmla="*/ 703 h 821"/>
              <a:gd name="T22" fmla="*/ 486 w 833"/>
              <a:gd name="T23" fmla="*/ 727 h 821"/>
              <a:gd name="T24" fmla="*/ 737 w 833"/>
              <a:gd name="T25" fmla="*/ 677 h 821"/>
              <a:gd name="T26" fmla="*/ 763 w 833"/>
              <a:gd name="T27" fmla="*/ 635 h 821"/>
              <a:gd name="T28" fmla="*/ 212 w 833"/>
              <a:gd name="T29" fmla="*/ 29 h 821"/>
              <a:gd name="T30" fmla="*/ 281 w 833"/>
              <a:gd name="T31" fmla="*/ 74 h 821"/>
              <a:gd name="T32" fmla="*/ 275 w 833"/>
              <a:gd name="T33" fmla="*/ 146 h 821"/>
              <a:gd name="T34" fmla="*/ 212 w 833"/>
              <a:gd name="T35" fmla="*/ 179 h 821"/>
              <a:gd name="T36" fmla="*/ 142 w 833"/>
              <a:gd name="T37" fmla="*/ 133 h 821"/>
              <a:gd name="T38" fmla="*/ 148 w 833"/>
              <a:gd name="T39" fmla="*/ 61 h 821"/>
              <a:gd name="T40" fmla="*/ 212 w 833"/>
              <a:gd name="T41" fmla="*/ 29 h 821"/>
              <a:gd name="T42" fmla="*/ 565 w 833"/>
              <a:gd name="T43" fmla="*/ 50 h 821"/>
              <a:gd name="T44" fmla="*/ 545 w 833"/>
              <a:gd name="T45" fmla="*/ 120 h 821"/>
              <a:gd name="T46" fmla="*/ 604 w 833"/>
              <a:gd name="T47" fmla="*/ 179 h 821"/>
              <a:gd name="T48" fmla="*/ 672 w 833"/>
              <a:gd name="T49" fmla="*/ 157 h 821"/>
              <a:gd name="T50" fmla="*/ 694 w 833"/>
              <a:gd name="T51" fmla="*/ 90 h 821"/>
              <a:gd name="T52" fmla="*/ 635 w 833"/>
              <a:gd name="T53" fmla="*/ 31 h 821"/>
              <a:gd name="T54" fmla="*/ 619 w 833"/>
              <a:gd name="T55" fmla="*/ 524 h 821"/>
              <a:gd name="T56" fmla="*/ 726 w 833"/>
              <a:gd name="T57" fmla="*/ 417 h 821"/>
              <a:gd name="T58" fmla="*/ 737 w 833"/>
              <a:gd name="T59" fmla="*/ 266 h 821"/>
              <a:gd name="T60" fmla="*/ 694 w 833"/>
              <a:gd name="T61" fmla="*/ 199 h 821"/>
              <a:gd name="T62" fmla="*/ 561 w 833"/>
              <a:gd name="T63" fmla="*/ 194 h 821"/>
              <a:gd name="T64" fmla="*/ 580 w 833"/>
              <a:gd name="T65" fmla="*/ 382 h 821"/>
              <a:gd name="T66" fmla="*/ 417 w 833"/>
              <a:gd name="T67" fmla="*/ 0 h 821"/>
              <a:gd name="T68" fmla="*/ 484 w 833"/>
              <a:gd name="T69" fmla="*/ 37 h 821"/>
              <a:gd name="T70" fmla="*/ 493 w 833"/>
              <a:gd name="T71" fmla="*/ 114 h 821"/>
              <a:gd name="T72" fmla="*/ 417 w 833"/>
              <a:gd name="T73" fmla="*/ 166 h 821"/>
              <a:gd name="T74" fmla="*/ 349 w 833"/>
              <a:gd name="T75" fmla="*/ 129 h 821"/>
              <a:gd name="T76" fmla="*/ 340 w 833"/>
              <a:gd name="T77" fmla="*/ 50 h 821"/>
              <a:gd name="T78" fmla="*/ 417 w 833"/>
              <a:gd name="T79" fmla="*/ 0 h 821"/>
              <a:gd name="T80" fmla="*/ 524 w 833"/>
              <a:gd name="T81" fmla="*/ 432 h 821"/>
              <a:gd name="T82" fmla="*/ 541 w 833"/>
              <a:gd name="T83" fmla="*/ 258 h 821"/>
              <a:gd name="T84" fmla="*/ 506 w 833"/>
              <a:gd name="T85" fmla="*/ 194 h 821"/>
              <a:gd name="T86" fmla="*/ 351 w 833"/>
              <a:gd name="T87" fmla="*/ 181 h 821"/>
              <a:gd name="T88" fmla="*/ 290 w 833"/>
              <a:gd name="T89" fmla="*/ 242 h 821"/>
              <a:gd name="T90" fmla="*/ 294 w 833"/>
              <a:gd name="T91" fmla="*/ 413 h 821"/>
              <a:gd name="T92" fmla="*/ 332 w 833"/>
              <a:gd name="T93" fmla="*/ 692 h 821"/>
              <a:gd name="T94" fmla="*/ 500 w 833"/>
              <a:gd name="T95" fmla="*/ 452 h 821"/>
              <a:gd name="T96" fmla="*/ 251 w 833"/>
              <a:gd name="T97" fmla="*/ 382 h 821"/>
              <a:gd name="T98" fmla="*/ 270 w 833"/>
              <a:gd name="T99" fmla="*/ 194 h 821"/>
              <a:gd name="T100" fmla="*/ 137 w 833"/>
              <a:gd name="T101" fmla="*/ 199 h 821"/>
              <a:gd name="T102" fmla="*/ 94 w 833"/>
              <a:gd name="T103" fmla="*/ 266 h 821"/>
              <a:gd name="T104" fmla="*/ 105 w 833"/>
              <a:gd name="T105" fmla="*/ 417 h 821"/>
              <a:gd name="T106" fmla="*/ 233 w 833"/>
              <a:gd name="T107" fmla="*/ 664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3" h="821">
                <a:moveTo>
                  <a:pt x="744" y="613"/>
                </a:moveTo>
                <a:lnTo>
                  <a:pt x="744" y="613"/>
                </a:lnTo>
                <a:lnTo>
                  <a:pt x="763" y="620"/>
                </a:lnTo>
                <a:lnTo>
                  <a:pt x="781" y="629"/>
                </a:lnTo>
                <a:lnTo>
                  <a:pt x="796" y="640"/>
                </a:lnTo>
                <a:lnTo>
                  <a:pt x="809" y="648"/>
                </a:lnTo>
                <a:lnTo>
                  <a:pt x="820" y="659"/>
                </a:lnTo>
                <a:lnTo>
                  <a:pt x="827" y="670"/>
                </a:lnTo>
                <a:lnTo>
                  <a:pt x="831" y="681"/>
                </a:lnTo>
                <a:lnTo>
                  <a:pt x="833" y="692"/>
                </a:lnTo>
                <a:lnTo>
                  <a:pt x="833" y="692"/>
                </a:lnTo>
                <a:lnTo>
                  <a:pt x="831" y="705"/>
                </a:lnTo>
                <a:lnTo>
                  <a:pt x="825" y="718"/>
                </a:lnTo>
                <a:lnTo>
                  <a:pt x="814" y="729"/>
                </a:lnTo>
                <a:lnTo>
                  <a:pt x="801" y="742"/>
                </a:lnTo>
                <a:lnTo>
                  <a:pt x="783" y="753"/>
                </a:lnTo>
                <a:lnTo>
                  <a:pt x="761" y="764"/>
                </a:lnTo>
                <a:lnTo>
                  <a:pt x="737" y="773"/>
                </a:lnTo>
                <a:lnTo>
                  <a:pt x="711" y="781"/>
                </a:lnTo>
                <a:lnTo>
                  <a:pt x="681" y="790"/>
                </a:lnTo>
                <a:lnTo>
                  <a:pt x="648" y="799"/>
                </a:lnTo>
                <a:lnTo>
                  <a:pt x="615" y="805"/>
                </a:lnTo>
                <a:lnTo>
                  <a:pt x="578" y="810"/>
                </a:lnTo>
                <a:lnTo>
                  <a:pt x="539" y="814"/>
                </a:lnTo>
                <a:lnTo>
                  <a:pt x="500" y="818"/>
                </a:lnTo>
                <a:lnTo>
                  <a:pt x="458" y="818"/>
                </a:lnTo>
                <a:lnTo>
                  <a:pt x="417" y="821"/>
                </a:lnTo>
                <a:lnTo>
                  <a:pt x="417" y="821"/>
                </a:lnTo>
                <a:lnTo>
                  <a:pt x="373" y="818"/>
                </a:lnTo>
                <a:lnTo>
                  <a:pt x="332" y="818"/>
                </a:lnTo>
                <a:lnTo>
                  <a:pt x="292" y="814"/>
                </a:lnTo>
                <a:lnTo>
                  <a:pt x="253" y="810"/>
                </a:lnTo>
                <a:lnTo>
                  <a:pt x="218" y="805"/>
                </a:lnTo>
                <a:lnTo>
                  <a:pt x="183" y="799"/>
                </a:lnTo>
                <a:lnTo>
                  <a:pt x="150" y="790"/>
                </a:lnTo>
                <a:lnTo>
                  <a:pt x="120" y="781"/>
                </a:lnTo>
                <a:lnTo>
                  <a:pt x="94" y="773"/>
                </a:lnTo>
                <a:lnTo>
                  <a:pt x="70" y="764"/>
                </a:lnTo>
                <a:lnTo>
                  <a:pt x="50" y="753"/>
                </a:lnTo>
                <a:lnTo>
                  <a:pt x="33" y="742"/>
                </a:lnTo>
                <a:lnTo>
                  <a:pt x="17" y="729"/>
                </a:lnTo>
                <a:lnTo>
                  <a:pt x="6" y="718"/>
                </a:lnTo>
                <a:lnTo>
                  <a:pt x="2" y="705"/>
                </a:lnTo>
                <a:lnTo>
                  <a:pt x="0" y="692"/>
                </a:lnTo>
                <a:lnTo>
                  <a:pt x="0" y="692"/>
                </a:lnTo>
                <a:lnTo>
                  <a:pt x="0" y="681"/>
                </a:lnTo>
                <a:lnTo>
                  <a:pt x="4" y="670"/>
                </a:lnTo>
                <a:lnTo>
                  <a:pt x="13" y="659"/>
                </a:lnTo>
                <a:lnTo>
                  <a:pt x="22" y="648"/>
                </a:lnTo>
                <a:lnTo>
                  <a:pt x="35" y="640"/>
                </a:lnTo>
                <a:lnTo>
                  <a:pt x="50" y="629"/>
                </a:lnTo>
                <a:lnTo>
                  <a:pt x="68" y="620"/>
                </a:lnTo>
                <a:lnTo>
                  <a:pt x="87" y="613"/>
                </a:lnTo>
                <a:lnTo>
                  <a:pt x="87" y="613"/>
                </a:lnTo>
                <a:lnTo>
                  <a:pt x="78" y="620"/>
                </a:lnTo>
                <a:lnTo>
                  <a:pt x="72" y="626"/>
                </a:lnTo>
                <a:lnTo>
                  <a:pt x="68" y="635"/>
                </a:lnTo>
                <a:lnTo>
                  <a:pt x="68" y="642"/>
                </a:lnTo>
                <a:lnTo>
                  <a:pt x="68" y="642"/>
                </a:lnTo>
                <a:lnTo>
                  <a:pt x="68" y="650"/>
                </a:lnTo>
                <a:lnTo>
                  <a:pt x="74" y="659"/>
                </a:lnTo>
                <a:lnTo>
                  <a:pt x="83" y="668"/>
                </a:lnTo>
                <a:lnTo>
                  <a:pt x="94" y="677"/>
                </a:lnTo>
                <a:lnTo>
                  <a:pt x="109" y="683"/>
                </a:lnTo>
                <a:lnTo>
                  <a:pt x="126" y="690"/>
                </a:lnTo>
                <a:lnTo>
                  <a:pt x="170" y="703"/>
                </a:lnTo>
                <a:lnTo>
                  <a:pt x="220" y="714"/>
                </a:lnTo>
                <a:lnTo>
                  <a:pt x="279" y="722"/>
                </a:lnTo>
                <a:lnTo>
                  <a:pt x="345" y="727"/>
                </a:lnTo>
                <a:lnTo>
                  <a:pt x="417" y="729"/>
                </a:lnTo>
                <a:lnTo>
                  <a:pt x="417" y="729"/>
                </a:lnTo>
                <a:lnTo>
                  <a:pt x="486" y="727"/>
                </a:lnTo>
                <a:lnTo>
                  <a:pt x="552" y="722"/>
                </a:lnTo>
                <a:lnTo>
                  <a:pt x="611" y="714"/>
                </a:lnTo>
                <a:lnTo>
                  <a:pt x="663" y="703"/>
                </a:lnTo>
                <a:lnTo>
                  <a:pt x="705" y="690"/>
                </a:lnTo>
                <a:lnTo>
                  <a:pt x="722" y="683"/>
                </a:lnTo>
                <a:lnTo>
                  <a:pt x="737" y="677"/>
                </a:lnTo>
                <a:lnTo>
                  <a:pt x="748" y="668"/>
                </a:lnTo>
                <a:lnTo>
                  <a:pt x="757" y="659"/>
                </a:lnTo>
                <a:lnTo>
                  <a:pt x="763" y="650"/>
                </a:lnTo>
                <a:lnTo>
                  <a:pt x="763" y="642"/>
                </a:lnTo>
                <a:lnTo>
                  <a:pt x="763" y="642"/>
                </a:lnTo>
                <a:lnTo>
                  <a:pt x="763" y="635"/>
                </a:lnTo>
                <a:lnTo>
                  <a:pt x="759" y="626"/>
                </a:lnTo>
                <a:lnTo>
                  <a:pt x="753" y="620"/>
                </a:lnTo>
                <a:lnTo>
                  <a:pt x="744" y="613"/>
                </a:lnTo>
                <a:lnTo>
                  <a:pt x="744" y="613"/>
                </a:lnTo>
                <a:close/>
                <a:moveTo>
                  <a:pt x="212" y="29"/>
                </a:moveTo>
                <a:lnTo>
                  <a:pt x="212" y="29"/>
                </a:lnTo>
                <a:lnTo>
                  <a:pt x="227" y="31"/>
                </a:lnTo>
                <a:lnTo>
                  <a:pt x="240" y="35"/>
                </a:lnTo>
                <a:lnTo>
                  <a:pt x="253" y="42"/>
                </a:lnTo>
                <a:lnTo>
                  <a:pt x="264" y="50"/>
                </a:lnTo>
                <a:lnTo>
                  <a:pt x="275" y="61"/>
                </a:lnTo>
                <a:lnTo>
                  <a:pt x="281" y="74"/>
                </a:lnTo>
                <a:lnTo>
                  <a:pt x="286" y="90"/>
                </a:lnTo>
                <a:lnTo>
                  <a:pt x="288" y="105"/>
                </a:lnTo>
                <a:lnTo>
                  <a:pt x="288" y="105"/>
                </a:lnTo>
                <a:lnTo>
                  <a:pt x="286" y="120"/>
                </a:lnTo>
                <a:lnTo>
                  <a:pt x="281" y="133"/>
                </a:lnTo>
                <a:lnTo>
                  <a:pt x="275" y="146"/>
                </a:lnTo>
                <a:lnTo>
                  <a:pt x="264" y="157"/>
                </a:lnTo>
                <a:lnTo>
                  <a:pt x="253" y="166"/>
                </a:lnTo>
                <a:lnTo>
                  <a:pt x="240" y="175"/>
                </a:lnTo>
                <a:lnTo>
                  <a:pt x="227" y="179"/>
                </a:lnTo>
                <a:lnTo>
                  <a:pt x="212" y="179"/>
                </a:lnTo>
                <a:lnTo>
                  <a:pt x="212" y="179"/>
                </a:lnTo>
                <a:lnTo>
                  <a:pt x="196" y="179"/>
                </a:lnTo>
                <a:lnTo>
                  <a:pt x="181" y="175"/>
                </a:lnTo>
                <a:lnTo>
                  <a:pt x="168" y="166"/>
                </a:lnTo>
                <a:lnTo>
                  <a:pt x="157" y="157"/>
                </a:lnTo>
                <a:lnTo>
                  <a:pt x="148" y="146"/>
                </a:lnTo>
                <a:lnTo>
                  <a:pt x="142" y="133"/>
                </a:lnTo>
                <a:lnTo>
                  <a:pt x="137" y="120"/>
                </a:lnTo>
                <a:lnTo>
                  <a:pt x="135" y="105"/>
                </a:lnTo>
                <a:lnTo>
                  <a:pt x="135" y="105"/>
                </a:lnTo>
                <a:lnTo>
                  <a:pt x="137" y="90"/>
                </a:lnTo>
                <a:lnTo>
                  <a:pt x="142" y="74"/>
                </a:lnTo>
                <a:lnTo>
                  <a:pt x="148" y="61"/>
                </a:lnTo>
                <a:lnTo>
                  <a:pt x="157" y="50"/>
                </a:lnTo>
                <a:lnTo>
                  <a:pt x="168" y="42"/>
                </a:lnTo>
                <a:lnTo>
                  <a:pt x="181" y="35"/>
                </a:lnTo>
                <a:lnTo>
                  <a:pt x="196" y="31"/>
                </a:lnTo>
                <a:lnTo>
                  <a:pt x="212" y="29"/>
                </a:lnTo>
                <a:lnTo>
                  <a:pt x="212" y="29"/>
                </a:lnTo>
                <a:close/>
                <a:moveTo>
                  <a:pt x="619" y="29"/>
                </a:moveTo>
                <a:lnTo>
                  <a:pt x="619" y="29"/>
                </a:lnTo>
                <a:lnTo>
                  <a:pt x="604" y="31"/>
                </a:lnTo>
                <a:lnTo>
                  <a:pt x="589" y="35"/>
                </a:lnTo>
                <a:lnTo>
                  <a:pt x="576" y="42"/>
                </a:lnTo>
                <a:lnTo>
                  <a:pt x="565" y="50"/>
                </a:lnTo>
                <a:lnTo>
                  <a:pt x="556" y="61"/>
                </a:lnTo>
                <a:lnTo>
                  <a:pt x="550" y="74"/>
                </a:lnTo>
                <a:lnTo>
                  <a:pt x="545" y="90"/>
                </a:lnTo>
                <a:lnTo>
                  <a:pt x="543" y="105"/>
                </a:lnTo>
                <a:lnTo>
                  <a:pt x="543" y="105"/>
                </a:lnTo>
                <a:lnTo>
                  <a:pt x="545" y="120"/>
                </a:lnTo>
                <a:lnTo>
                  <a:pt x="550" y="133"/>
                </a:lnTo>
                <a:lnTo>
                  <a:pt x="556" y="146"/>
                </a:lnTo>
                <a:lnTo>
                  <a:pt x="565" y="157"/>
                </a:lnTo>
                <a:lnTo>
                  <a:pt x="576" y="166"/>
                </a:lnTo>
                <a:lnTo>
                  <a:pt x="589" y="175"/>
                </a:lnTo>
                <a:lnTo>
                  <a:pt x="604" y="179"/>
                </a:lnTo>
                <a:lnTo>
                  <a:pt x="619" y="179"/>
                </a:lnTo>
                <a:lnTo>
                  <a:pt x="619" y="179"/>
                </a:lnTo>
                <a:lnTo>
                  <a:pt x="635" y="179"/>
                </a:lnTo>
                <a:lnTo>
                  <a:pt x="648" y="175"/>
                </a:lnTo>
                <a:lnTo>
                  <a:pt x="661" y="166"/>
                </a:lnTo>
                <a:lnTo>
                  <a:pt x="672" y="157"/>
                </a:lnTo>
                <a:lnTo>
                  <a:pt x="683" y="146"/>
                </a:lnTo>
                <a:lnTo>
                  <a:pt x="689" y="133"/>
                </a:lnTo>
                <a:lnTo>
                  <a:pt x="694" y="120"/>
                </a:lnTo>
                <a:lnTo>
                  <a:pt x="696" y="105"/>
                </a:lnTo>
                <a:lnTo>
                  <a:pt x="696" y="105"/>
                </a:lnTo>
                <a:lnTo>
                  <a:pt x="694" y="90"/>
                </a:lnTo>
                <a:lnTo>
                  <a:pt x="689" y="74"/>
                </a:lnTo>
                <a:lnTo>
                  <a:pt x="683" y="61"/>
                </a:lnTo>
                <a:lnTo>
                  <a:pt x="672" y="50"/>
                </a:lnTo>
                <a:lnTo>
                  <a:pt x="661" y="42"/>
                </a:lnTo>
                <a:lnTo>
                  <a:pt x="648" y="35"/>
                </a:lnTo>
                <a:lnTo>
                  <a:pt x="635" y="31"/>
                </a:lnTo>
                <a:lnTo>
                  <a:pt x="619" y="29"/>
                </a:lnTo>
                <a:lnTo>
                  <a:pt x="619" y="29"/>
                </a:lnTo>
                <a:close/>
                <a:moveTo>
                  <a:pt x="545" y="465"/>
                </a:moveTo>
                <a:lnTo>
                  <a:pt x="545" y="664"/>
                </a:lnTo>
                <a:lnTo>
                  <a:pt x="598" y="664"/>
                </a:lnTo>
                <a:lnTo>
                  <a:pt x="619" y="524"/>
                </a:lnTo>
                <a:lnTo>
                  <a:pt x="641" y="664"/>
                </a:lnTo>
                <a:lnTo>
                  <a:pt x="698" y="664"/>
                </a:lnTo>
                <a:lnTo>
                  <a:pt x="698" y="443"/>
                </a:lnTo>
                <a:lnTo>
                  <a:pt x="698" y="443"/>
                </a:lnTo>
                <a:lnTo>
                  <a:pt x="713" y="432"/>
                </a:lnTo>
                <a:lnTo>
                  <a:pt x="726" y="417"/>
                </a:lnTo>
                <a:lnTo>
                  <a:pt x="731" y="408"/>
                </a:lnTo>
                <a:lnTo>
                  <a:pt x="735" y="400"/>
                </a:lnTo>
                <a:lnTo>
                  <a:pt x="737" y="389"/>
                </a:lnTo>
                <a:lnTo>
                  <a:pt x="737" y="378"/>
                </a:lnTo>
                <a:lnTo>
                  <a:pt x="737" y="266"/>
                </a:lnTo>
                <a:lnTo>
                  <a:pt x="737" y="266"/>
                </a:lnTo>
                <a:lnTo>
                  <a:pt x="735" y="251"/>
                </a:lnTo>
                <a:lnTo>
                  <a:pt x="731" y="238"/>
                </a:lnTo>
                <a:lnTo>
                  <a:pt x="724" y="225"/>
                </a:lnTo>
                <a:lnTo>
                  <a:pt x="715" y="214"/>
                </a:lnTo>
                <a:lnTo>
                  <a:pt x="707" y="205"/>
                </a:lnTo>
                <a:lnTo>
                  <a:pt x="694" y="199"/>
                </a:lnTo>
                <a:lnTo>
                  <a:pt x="681" y="194"/>
                </a:lnTo>
                <a:lnTo>
                  <a:pt x="665" y="194"/>
                </a:lnTo>
                <a:lnTo>
                  <a:pt x="578" y="194"/>
                </a:lnTo>
                <a:lnTo>
                  <a:pt x="578" y="194"/>
                </a:lnTo>
                <a:lnTo>
                  <a:pt x="561" y="194"/>
                </a:lnTo>
                <a:lnTo>
                  <a:pt x="561" y="194"/>
                </a:lnTo>
                <a:lnTo>
                  <a:pt x="569" y="210"/>
                </a:lnTo>
                <a:lnTo>
                  <a:pt x="574" y="225"/>
                </a:lnTo>
                <a:lnTo>
                  <a:pt x="578" y="240"/>
                </a:lnTo>
                <a:lnTo>
                  <a:pt x="580" y="258"/>
                </a:lnTo>
                <a:lnTo>
                  <a:pt x="580" y="382"/>
                </a:lnTo>
                <a:lnTo>
                  <a:pt x="580" y="382"/>
                </a:lnTo>
                <a:lnTo>
                  <a:pt x="576" y="404"/>
                </a:lnTo>
                <a:lnTo>
                  <a:pt x="569" y="426"/>
                </a:lnTo>
                <a:lnTo>
                  <a:pt x="558" y="448"/>
                </a:lnTo>
                <a:lnTo>
                  <a:pt x="545" y="465"/>
                </a:lnTo>
                <a:lnTo>
                  <a:pt x="545" y="465"/>
                </a:lnTo>
                <a:close/>
                <a:moveTo>
                  <a:pt x="417" y="0"/>
                </a:moveTo>
                <a:lnTo>
                  <a:pt x="417" y="0"/>
                </a:lnTo>
                <a:lnTo>
                  <a:pt x="434" y="2"/>
                </a:lnTo>
                <a:lnTo>
                  <a:pt x="449" y="7"/>
                </a:lnTo>
                <a:lnTo>
                  <a:pt x="462" y="13"/>
                </a:lnTo>
                <a:lnTo>
                  <a:pt x="476" y="24"/>
                </a:lnTo>
                <a:lnTo>
                  <a:pt x="484" y="37"/>
                </a:lnTo>
                <a:lnTo>
                  <a:pt x="493" y="50"/>
                </a:lnTo>
                <a:lnTo>
                  <a:pt x="497" y="66"/>
                </a:lnTo>
                <a:lnTo>
                  <a:pt x="500" y="83"/>
                </a:lnTo>
                <a:lnTo>
                  <a:pt x="500" y="83"/>
                </a:lnTo>
                <a:lnTo>
                  <a:pt x="497" y="98"/>
                </a:lnTo>
                <a:lnTo>
                  <a:pt x="493" y="114"/>
                </a:lnTo>
                <a:lnTo>
                  <a:pt x="484" y="129"/>
                </a:lnTo>
                <a:lnTo>
                  <a:pt x="476" y="140"/>
                </a:lnTo>
                <a:lnTo>
                  <a:pt x="462" y="151"/>
                </a:lnTo>
                <a:lnTo>
                  <a:pt x="449" y="160"/>
                </a:lnTo>
                <a:lnTo>
                  <a:pt x="434" y="164"/>
                </a:lnTo>
                <a:lnTo>
                  <a:pt x="417" y="166"/>
                </a:lnTo>
                <a:lnTo>
                  <a:pt x="417" y="166"/>
                </a:lnTo>
                <a:lnTo>
                  <a:pt x="401" y="164"/>
                </a:lnTo>
                <a:lnTo>
                  <a:pt x="384" y="160"/>
                </a:lnTo>
                <a:lnTo>
                  <a:pt x="371" y="151"/>
                </a:lnTo>
                <a:lnTo>
                  <a:pt x="358" y="140"/>
                </a:lnTo>
                <a:lnTo>
                  <a:pt x="349" y="129"/>
                </a:lnTo>
                <a:lnTo>
                  <a:pt x="340" y="114"/>
                </a:lnTo>
                <a:lnTo>
                  <a:pt x="336" y="98"/>
                </a:lnTo>
                <a:lnTo>
                  <a:pt x="334" y="83"/>
                </a:lnTo>
                <a:lnTo>
                  <a:pt x="334" y="83"/>
                </a:lnTo>
                <a:lnTo>
                  <a:pt x="336" y="66"/>
                </a:lnTo>
                <a:lnTo>
                  <a:pt x="340" y="50"/>
                </a:lnTo>
                <a:lnTo>
                  <a:pt x="349" y="37"/>
                </a:lnTo>
                <a:lnTo>
                  <a:pt x="358" y="24"/>
                </a:lnTo>
                <a:lnTo>
                  <a:pt x="371" y="13"/>
                </a:lnTo>
                <a:lnTo>
                  <a:pt x="384" y="7"/>
                </a:lnTo>
                <a:lnTo>
                  <a:pt x="401" y="2"/>
                </a:lnTo>
                <a:lnTo>
                  <a:pt x="417" y="0"/>
                </a:lnTo>
                <a:lnTo>
                  <a:pt x="417" y="0"/>
                </a:lnTo>
                <a:close/>
                <a:moveTo>
                  <a:pt x="500" y="452"/>
                </a:moveTo>
                <a:lnTo>
                  <a:pt x="500" y="452"/>
                </a:lnTo>
                <a:lnTo>
                  <a:pt x="508" y="445"/>
                </a:lnTo>
                <a:lnTo>
                  <a:pt x="515" y="439"/>
                </a:lnTo>
                <a:lnTo>
                  <a:pt x="524" y="432"/>
                </a:lnTo>
                <a:lnTo>
                  <a:pt x="530" y="424"/>
                </a:lnTo>
                <a:lnTo>
                  <a:pt x="534" y="413"/>
                </a:lnTo>
                <a:lnTo>
                  <a:pt x="539" y="404"/>
                </a:lnTo>
                <a:lnTo>
                  <a:pt x="541" y="393"/>
                </a:lnTo>
                <a:lnTo>
                  <a:pt x="541" y="382"/>
                </a:lnTo>
                <a:lnTo>
                  <a:pt x="541" y="258"/>
                </a:lnTo>
                <a:lnTo>
                  <a:pt x="541" y="258"/>
                </a:lnTo>
                <a:lnTo>
                  <a:pt x="539" y="242"/>
                </a:lnTo>
                <a:lnTo>
                  <a:pt x="534" y="227"/>
                </a:lnTo>
                <a:lnTo>
                  <a:pt x="528" y="214"/>
                </a:lnTo>
                <a:lnTo>
                  <a:pt x="519" y="203"/>
                </a:lnTo>
                <a:lnTo>
                  <a:pt x="506" y="194"/>
                </a:lnTo>
                <a:lnTo>
                  <a:pt x="493" y="186"/>
                </a:lnTo>
                <a:lnTo>
                  <a:pt x="478" y="181"/>
                </a:lnTo>
                <a:lnTo>
                  <a:pt x="462" y="179"/>
                </a:lnTo>
                <a:lnTo>
                  <a:pt x="366" y="179"/>
                </a:lnTo>
                <a:lnTo>
                  <a:pt x="366" y="179"/>
                </a:lnTo>
                <a:lnTo>
                  <a:pt x="351" y="181"/>
                </a:lnTo>
                <a:lnTo>
                  <a:pt x="336" y="186"/>
                </a:lnTo>
                <a:lnTo>
                  <a:pt x="323" y="194"/>
                </a:lnTo>
                <a:lnTo>
                  <a:pt x="312" y="203"/>
                </a:lnTo>
                <a:lnTo>
                  <a:pt x="301" y="214"/>
                </a:lnTo>
                <a:lnTo>
                  <a:pt x="294" y="227"/>
                </a:lnTo>
                <a:lnTo>
                  <a:pt x="290" y="242"/>
                </a:lnTo>
                <a:lnTo>
                  <a:pt x="288" y="258"/>
                </a:lnTo>
                <a:lnTo>
                  <a:pt x="288" y="382"/>
                </a:lnTo>
                <a:lnTo>
                  <a:pt x="288" y="382"/>
                </a:lnTo>
                <a:lnTo>
                  <a:pt x="290" y="393"/>
                </a:lnTo>
                <a:lnTo>
                  <a:pt x="292" y="404"/>
                </a:lnTo>
                <a:lnTo>
                  <a:pt x="294" y="413"/>
                </a:lnTo>
                <a:lnTo>
                  <a:pt x="301" y="424"/>
                </a:lnTo>
                <a:lnTo>
                  <a:pt x="305" y="432"/>
                </a:lnTo>
                <a:lnTo>
                  <a:pt x="314" y="439"/>
                </a:lnTo>
                <a:lnTo>
                  <a:pt x="321" y="445"/>
                </a:lnTo>
                <a:lnTo>
                  <a:pt x="332" y="452"/>
                </a:lnTo>
                <a:lnTo>
                  <a:pt x="332" y="692"/>
                </a:lnTo>
                <a:lnTo>
                  <a:pt x="395" y="692"/>
                </a:lnTo>
                <a:lnTo>
                  <a:pt x="417" y="539"/>
                </a:lnTo>
                <a:lnTo>
                  <a:pt x="441" y="692"/>
                </a:lnTo>
                <a:lnTo>
                  <a:pt x="500" y="692"/>
                </a:lnTo>
                <a:lnTo>
                  <a:pt x="500" y="452"/>
                </a:lnTo>
                <a:lnTo>
                  <a:pt x="500" y="452"/>
                </a:lnTo>
                <a:close/>
                <a:moveTo>
                  <a:pt x="286" y="465"/>
                </a:moveTo>
                <a:lnTo>
                  <a:pt x="286" y="465"/>
                </a:lnTo>
                <a:lnTo>
                  <a:pt x="270" y="448"/>
                </a:lnTo>
                <a:lnTo>
                  <a:pt x="260" y="426"/>
                </a:lnTo>
                <a:lnTo>
                  <a:pt x="253" y="404"/>
                </a:lnTo>
                <a:lnTo>
                  <a:pt x="251" y="382"/>
                </a:lnTo>
                <a:lnTo>
                  <a:pt x="251" y="258"/>
                </a:lnTo>
                <a:lnTo>
                  <a:pt x="251" y="258"/>
                </a:lnTo>
                <a:lnTo>
                  <a:pt x="253" y="240"/>
                </a:lnTo>
                <a:lnTo>
                  <a:pt x="255" y="225"/>
                </a:lnTo>
                <a:lnTo>
                  <a:pt x="262" y="210"/>
                </a:lnTo>
                <a:lnTo>
                  <a:pt x="270" y="194"/>
                </a:lnTo>
                <a:lnTo>
                  <a:pt x="270" y="194"/>
                </a:lnTo>
                <a:lnTo>
                  <a:pt x="253" y="194"/>
                </a:lnTo>
                <a:lnTo>
                  <a:pt x="166" y="194"/>
                </a:lnTo>
                <a:lnTo>
                  <a:pt x="166" y="194"/>
                </a:lnTo>
                <a:lnTo>
                  <a:pt x="150" y="194"/>
                </a:lnTo>
                <a:lnTo>
                  <a:pt x="137" y="199"/>
                </a:lnTo>
                <a:lnTo>
                  <a:pt x="124" y="205"/>
                </a:lnTo>
                <a:lnTo>
                  <a:pt x="113" y="214"/>
                </a:lnTo>
                <a:lnTo>
                  <a:pt x="105" y="225"/>
                </a:lnTo>
                <a:lnTo>
                  <a:pt x="98" y="238"/>
                </a:lnTo>
                <a:lnTo>
                  <a:pt x="94" y="251"/>
                </a:lnTo>
                <a:lnTo>
                  <a:pt x="94" y="266"/>
                </a:lnTo>
                <a:lnTo>
                  <a:pt x="94" y="378"/>
                </a:lnTo>
                <a:lnTo>
                  <a:pt x="94" y="378"/>
                </a:lnTo>
                <a:lnTo>
                  <a:pt x="94" y="389"/>
                </a:lnTo>
                <a:lnTo>
                  <a:pt x="96" y="400"/>
                </a:lnTo>
                <a:lnTo>
                  <a:pt x="98" y="408"/>
                </a:lnTo>
                <a:lnTo>
                  <a:pt x="105" y="417"/>
                </a:lnTo>
                <a:lnTo>
                  <a:pt x="116" y="432"/>
                </a:lnTo>
                <a:lnTo>
                  <a:pt x="131" y="443"/>
                </a:lnTo>
                <a:lnTo>
                  <a:pt x="131" y="664"/>
                </a:lnTo>
                <a:lnTo>
                  <a:pt x="190" y="664"/>
                </a:lnTo>
                <a:lnTo>
                  <a:pt x="212" y="524"/>
                </a:lnTo>
                <a:lnTo>
                  <a:pt x="233" y="664"/>
                </a:lnTo>
                <a:lnTo>
                  <a:pt x="286" y="664"/>
                </a:lnTo>
                <a:lnTo>
                  <a:pt x="286" y="4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18152" y="2335356"/>
            <a:ext cx="660925" cy="588675"/>
            <a:chOff x="6889750" y="4325938"/>
            <a:chExt cx="1771650" cy="1577975"/>
          </a:xfrm>
          <a:solidFill>
            <a:schemeClr val="tx2"/>
          </a:solidFill>
        </p:grpSpPr>
        <p:sp>
          <p:nvSpPr>
            <p:cNvPr id="66" name="Freeform 10"/>
            <p:cNvSpPr/>
            <p:nvPr/>
          </p:nvSpPr>
          <p:spPr bwMode="auto">
            <a:xfrm>
              <a:off x="7321550" y="5124450"/>
              <a:ext cx="725487" cy="630238"/>
            </a:xfrm>
            <a:custGeom>
              <a:avLst/>
              <a:gdLst>
                <a:gd name="T0" fmla="*/ 457 w 457"/>
                <a:gd name="T1" fmla="*/ 106 h 397"/>
                <a:gd name="T2" fmla="*/ 457 w 457"/>
                <a:gd name="T3" fmla="*/ 96 h 397"/>
                <a:gd name="T4" fmla="*/ 455 w 457"/>
                <a:gd name="T5" fmla="*/ 74 h 397"/>
                <a:gd name="T6" fmla="*/ 447 w 457"/>
                <a:gd name="T7" fmla="*/ 56 h 397"/>
                <a:gd name="T8" fmla="*/ 425 w 457"/>
                <a:gd name="T9" fmla="*/ 32 h 397"/>
                <a:gd name="T10" fmla="*/ 385 w 457"/>
                <a:gd name="T11" fmla="*/ 8 h 397"/>
                <a:gd name="T12" fmla="*/ 337 w 457"/>
                <a:gd name="T13" fmla="*/ 0 h 397"/>
                <a:gd name="T14" fmla="*/ 271 w 457"/>
                <a:gd name="T15" fmla="*/ 0 h 397"/>
                <a:gd name="T16" fmla="*/ 269 w 457"/>
                <a:gd name="T17" fmla="*/ 20 h 397"/>
                <a:gd name="T18" fmla="*/ 261 w 457"/>
                <a:gd name="T19" fmla="*/ 38 h 397"/>
                <a:gd name="T20" fmla="*/ 255 w 457"/>
                <a:gd name="T21" fmla="*/ 44 h 397"/>
                <a:gd name="T22" fmla="*/ 267 w 457"/>
                <a:gd name="T23" fmla="*/ 118 h 397"/>
                <a:gd name="T24" fmla="*/ 273 w 457"/>
                <a:gd name="T25" fmla="*/ 178 h 397"/>
                <a:gd name="T26" fmla="*/ 271 w 457"/>
                <a:gd name="T27" fmla="*/ 224 h 397"/>
                <a:gd name="T28" fmla="*/ 265 w 457"/>
                <a:gd name="T29" fmla="*/ 242 h 397"/>
                <a:gd name="T30" fmla="*/ 249 w 457"/>
                <a:gd name="T31" fmla="*/ 274 h 397"/>
                <a:gd name="T32" fmla="*/ 235 w 457"/>
                <a:gd name="T33" fmla="*/ 288 h 397"/>
                <a:gd name="T34" fmla="*/ 227 w 457"/>
                <a:gd name="T35" fmla="*/ 290 h 397"/>
                <a:gd name="T36" fmla="*/ 212 w 457"/>
                <a:gd name="T37" fmla="*/ 282 h 397"/>
                <a:gd name="T38" fmla="*/ 200 w 457"/>
                <a:gd name="T39" fmla="*/ 264 h 397"/>
                <a:gd name="T40" fmla="*/ 186 w 457"/>
                <a:gd name="T41" fmla="*/ 224 h 397"/>
                <a:gd name="T42" fmla="*/ 184 w 457"/>
                <a:gd name="T43" fmla="*/ 204 h 397"/>
                <a:gd name="T44" fmla="*/ 190 w 457"/>
                <a:gd name="T45" fmla="*/ 148 h 397"/>
                <a:gd name="T46" fmla="*/ 204 w 457"/>
                <a:gd name="T47" fmla="*/ 66 h 397"/>
                <a:gd name="T48" fmla="*/ 210 w 457"/>
                <a:gd name="T49" fmla="*/ 44 h 397"/>
                <a:gd name="T50" fmla="*/ 200 w 457"/>
                <a:gd name="T51" fmla="*/ 34 h 397"/>
                <a:gd name="T52" fmla="*/ 192 w 457"/>
                <a:gd name="T53" fmla="*/ 0 h 397"/>
                <a:gd name="T54" fmla="*/ 120 w 457"/>
                <a:gd name="T55" fmla="*/ 0 h 397"/>
                <a:gd name="T56" fmla="*/ 96 w 457"/>
                <a:gd name="T57" fmla="*/ 2 h 397"/>
                <a:gd name="T58" fmla="*/ 52 w 457"/>
                <a:gd name="T59" fmla="*/ 18 h 397"/>
                <a:gd name="T60" fmla="*/ 18 w 457"/>
                <a:gd name="T61" fmla="*/ 48 h 397"/>
                <a:gd name="T62" fmla="*/ 6 w 457"/>
                <a:gd name="T63" fmla="*/ 66 h 397"/>
                <a:gd name="T64" fmla="*/ 0 w 457"/>
                <a:gd name="T65" fmla="*/ 86 h 397"/>
                <a:gd name="T66" fmla="*/ 0 w 457"/>
                <a:gd name="T67" fmla="*/ 108 h 397"/>
                <a:gd name="T68" fmla="*/ 16 w 457"/>
                <a:gd name="T69" fmla="*/ 308 h 397"/>
                <a:gd name="T70" fmla="*/ 60 w 457"/>
                <a:gd name="T71" fmla="*/ 343 h 397"/>
                <a:gd name="T72" fmla="*/ 112 w 457"/>
                <a:gd name="T73" fmla="*/ 371 h 397"/>
                <a:gd name="T74" fmla="*/ 170 w 457"/>
                <a:gd name="T75" fmla="*/ 391 h 397"/>
                <a:gd name="T76" fmla="*/ 229 w 457"/>
                <a:gd name="T77" fmla="*/ 397 h 397"/>
                <a:gd name="T78" fmla="*/ 259 w 457"/>
                <a:gd name="T79" fmla="*/ 395 h 397"/>
                <a:gd name="T80" fmla="*/ 319 w 457"/>
                <a:gd name="T81" fmla="*/ 381 h 397"/>
                <a:gd name="T82" fmla="*/ 375 w 457"/>
                <a:gd name="T83" fmla="*/ 357 h 397"/>
                <a:gd name="T84" fmla="*/ 423 w 457"/>
                <a:gd name="T85" fmla="*/ 325 h 397"/>
                <a:gd name="T86" fmla="*/ 443 w 457"/>
                <a:gd name="T87" fmla="*/ 30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97">
                  <a:moveTo>
                    <a:pt x="443" y="308"/>
                  </a:moveTo>
                  <a:lnTo>
                    <a:pt x="457" y="106"/>
                  </a:lnTo>
                  <a:lnTo>
                    <a:pt x="457" y="106"/>
                  </a:lnTo>
                  <a:lnTo>
                    <a:pt x="457" y="96"/>
                  </a:lnTo>
                  <a:lnTo>
                    <a:pt x="457" y="84"/>
                  </a:lnTo>
                  <a:lnTo>
                    <a:pt x="455" y="74"/>
                  </a:lnTo>
                  <a:lnTo>
                    <a:pt x="451" y="64"/>
                  </a:lnTo>
                  <a:lnTo>
                    <a:pt x="447" y="56"/>
                  </a:lnTo>
                  <a:lnTo>
                    <a:pt x="441" y="46"/>
                  </a:lnTo>
                  <a:lnTo>
                    <a:pt x="425" y="32"/>
                  </a:lnTo>
                  <a:lnTo>
                    <a:pt x="407" y="18"/>
                  </a:lnTo>
                  <a:lnTo>
                    <a:pt x="385" y="8"/>
                  </a:lnTo>
                  <a:lnTo>
                    <a:pt x="361" y="2"/>
                  </a:lnTo>
                  <a:lnTo>
                    <a:pt x="337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8"/>
                  </a:lnTo>
                  <a:lnTo>
                    <a:pt x="269" y="20"/>
                  </a:lnTo>
                  <a:lnTo>
                    <a:pt x="265" y="32"/>
                  </a:lnTo>
                  <a:lnTo>
                    <a:pt x="261" y="38"/>
                  </a:lnTo>
                  <a:lnTo>
                    <a:pt x="255" y="44"/>
                  </a:lnTo>
                  <a:lnTo>
                    <a:pt x="255" y="44"/>
                  </a:lnTo>
                  <a:lnTo>
                    <a:pt x="259" y="66"/>
                  </a:lnTo>
                  <a:lnTo>
                    <a:pt x="267" y="118"/>
                  </a:lnTo>
                  <a:lnTo>
                    <a:pt x="271" y="148"/>
                  </a:lnTo>
                  <a:lnTo>
                    <a:pt x="273" y="178"/>
                  </a:lnTo>
                  <a:lnTo>
                    <a:pt x="275" y="204"/>
                  </a:lnTo>
                  <a:lnTo>
                    <a:pt x="271" y="224"/>
                  </a:lnTo>
                  <a:lnTo>
                    <a:pt x="271" y="224"/>
                  </a:lnTo>
                  <a:lnTo>
                    <a:pt x="265" y="242"/>
                  </a:lnTo>
                  <a:lnTo>
                    <a:pt x="255" y="264"/>
                  </a:lnTo>
                  <a:lnTo>
                    <a:pt x="249" y="274"/>
                  </a:lnTo>
                  <a:lnTo>
                    <a:pt x="241" y="282"/>
                  </a:lnTo>
                  <a:lnTo>
                    <a:pt x="235" y="288"/>
                  </a:lnTo>
                  <a:lnTo>
                    <a:pt x="227" y="290"/>
                  </a:lnTo>
                  <a:lnTo>
                    <a:pt x="227" y="290"/>
                  </a:lnTo>
                  <a:lnTo>
                    <a:pt x="220" y="288"/>
                  </a:lnTo>
                  <a:lnTo>
                    <a:pt x="212" y="282"/>
                  </a:lnTo>
                  <a:lnTo>
                    <a:pt x="206" y="274"/>
                  </a:lnTo>
                  <a:lnTo>
                    <a:pt x="200" y="264"/>
                  </a:lnTo>
                  <a:lnTo>
                    <a:pt x="192" y="242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04"/>
                  </a:lnTo>
                  <a:lnTo>
                    <a:pt x="186" y="178"/>
                  </a:lnTo>
                  <a:lnTo>
                    <a:pt x="190" y="148"/>
                  </a:lnTo>
                  <a:lnTo>
                    <a:pt x="194" y="118"/>
                  </a:lnTo>
                  <a:lnTo>
                    <a:pt x="204" y="66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06" y="40"/>
                  </a:lnTo>
                  <a:lnTo>
                    <a:pt x="200" y="34"/>
                  </a:lnTo>
                  <a:lnTo>
                    <a:pt x="196" y="20"/>
                  </a:lnTo>
                  <a:lnTo>
                    <a:pt x="19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12" y="56"/>
                  </a:lnTo>
                  <a:lnTo>
                    <a:pt x="6" y="6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36" y="325"/>
                  </a:lnTo>
                  <a:lnTo>
                    <a:pt x="60" y="343"/>
                  </a:lnTo>
                  <a:lnTo>
                    <a:pt x="86" y="359"/>
                  </a:lnTo>
                  <a:lnTo>
                    <a:pt x="112" y="371"/>
                  </a:lnTo>
                  <a:lnTo>
                    <a:pt x="140" y="383"/>
                  </a:lnTo>
                  <a:lnTo>
                    <a:pt x="170" y="391"/>
                  </a:lnTo>
                  <a:lnTo>
                    <a:pt x="200" y="395"/>
                  </a:lnTo>
                  <a:lnTo>
                    <a:pt x="229" y="397"/>
                  </a:lnTo>
                  <a:lnTo>
                    <a:pt x="229" y="397"/>
                  </a:lnTo>
                  <a:lnTo>
                    <a:pt x="259" y="395"/>
                  </a:lnTo>
                  <a:lnTo>
                    <a:pt x="289" y="389"/>
                  </a:lnTo>
                  <a:lnTo>
                    <a:pt x="319" y="381"/>
                  </a:lnTo>
                  <a:lnTo>
                    <a:pt x="347" y="369"/>
                  </a:lnTo>
                  <a:lnTo>
                    <a:pt x="375" y="357"/>
                  </a:lnTo>
                  <a:lnTo>
                    <a:pt x="401" y="341"/>
                  </a:lnTo>
                  <a:lnTo>
                    <a:pt x="423" y="325"/>
                  </a:lnTo>
                  <a:lnTo>
                    <a:pt x="443" y="308"/>
                  </a:lnTo>
                  <a:lnTo>
                    <a:pt x="443" y="3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7493000" y="4675188"/>
              <a:ext cx="385762" cy="385763"/>
            </a:xfrm>
            <a:custGeom>
              <a:avLst/>
              <a:gdLst>
                <a:gd name="T0" fmla="*/ 121 w 243"/>
                <a:gd name="T1" fmla="*/ 243 h 243"/>
                <a:gd name="T2" fmla="*/ 121 w 243"/>
                <a:gd name="T3" fmla="*/ 243 h 243"/>
                <a:gd name="T4" fmla="*/ 133 w 243"/>
                <a:gd name="T5" fmla="*/ 243 h 243"/>
                <a:gd name="T6" fmla="*/ 145 w 243"/>
                <a:gd name="T7" fmla="*/ 241 h 243"/>
                <a:gd name="T8" fmla="*/ 157 w 243"/>
                <a:gd name="T9" fmla="*/ 239 h 243"/>
                <a:gd name="T10" fmla="*/ 167 w 243"/>
                <a:gd name="T11" fmla="*/ 233 h 243"/>
                <a:gd name="T12" fmla="*/ 189 w 243"/>
                <a:gd name="T13" fmla="*/ 223 h 243"/>
                <a:gd name="T14" fmla="*/ 207 w 243"/>
                <a:gd name="T15" fmla="*/ 207 h 243"/>
                <a:gd name="T16" fmla="*/ 221 w 243"/>
                <a:gd name="T17" fmla="*/ 189 h 243"/>
                <a:gd name="T18" fmla="*/ 233 w 243"/>
                <a:gd name="T19" fmla="*/ 169 h 243"/>
                <a:gd name="T20" fmla="*/ 237 w 243"/>
                <a:gd name="T21" fmla="*/ 157 h 243"/>
                <a:gd name="T22" fmla="*/ 239 w 243"/>
                <a:gd name="T23" fmla="*/ 145 h 243"/>
                <a:gd name="T24" fmla="*/ 241 w 243"/>
                <a:gd name="T25" fmla="*/ 134 h 243"/>
                <a:gd name="T26" fmla="*/ 243 w 243"/>
                <a:gd name="T27" fmla="*/ 122 h 243"/>
                <a:gd name="T28" fmla="*/ 243 w 243"/>
                <a:gd name="T29" fmla="*/ 122 h 243"/>
                <a:gd name="T30" fmla="*/ 241 w 243"/>
                <a:gd name="T31" fmla="*/ 110 h 243"/>
                <a:gd name="T32" fmla="*/ 239 w 243"/>
                <a:gd name="T33" fmla="*/ 98 h 243"/>
                <a:gd name="T34" fmla="*/ 237 w 243"/>
                <a:gd name="T35" fmla="*/ 86 h 243"/>
                <a:gd name="T36" fmla="*/ 233 w 243"/>
                <a:gd name="T37" fmla="*/ 74 h 243"/>
                <a:gd name="T38" fmla="*/ 221 w 243"/>
                <a:gd name="T39" fmla="*/ 54 h 243"/>
                <a:gd name="T40" fmla="*/ 207 w 243"/>
                <a:gd name="T41" fmla="*/ 36 h 243"/>
                <a:gd name="T42" fmla="*/ 189 w 243"/>
                <a:gd name="T43" fmla="*/ 22 h 243"/>
                <a:gd name="T44" fmla="*/ 167 w 243"/>
                <a:gd name="T45" fmla="*/ 10 h 243"/>
                <a:gd name="T46" fmla="*/ 157 w 243"/>
                <a:gd name="T47" fmla="*/ 6 h 243"/>
                <a:gd name="T48" fmla="*/ 145 w 243"/>
                <a:gd name="T49" fmla="*/ 2 h 243"/>
                <a:gd name="T50" fmla="*/ 133 w 243"/>
                <a:gd name="T51" fmla="*/ 0 h 243"/>
                <a:gd name="T52" fmla="*/ 121 w 243"/>
                <a:gd name="T53" fmla="*/ 0 h 243"/>
                <a:gd name="T54" fmla="*/ 121 w 243"/>
                <a:gd name="T55" fmla="*/ 0 h 243"/>
                <a:gd name="T56" fmla="*/ 108 w 243"/>
                <a:gd name="T57" fmla="*/ 0 h 243"/>
                <a:gd name="T58" fmla="*/ 96 w 243"/>
                <a:gd name="T59" fmla="*/ 2 h 243"/>
                <a:gd name="T60" fmla="*/ 84 w 243"/>
                <a:gd name="T61" fmla="*/ 6 h 243"/>
                <a:gd name="T62" fmla="*/ 74 w 243"/>
                <a:gd name="T63" fmla="*/ 10 h 243"/>
                <a:gd name="T64" fmla="*/ 52 w 243"/>
                <a:gd name="T65" fmla="*/ 22 h 243"/>
                <a:gd name="T66" fmla="*/ 34 w 243"/>
                <a:gd name="T67" fmla="*/ 36 h 243"/>
                <a:gd name="T68" fmla="*/ 20 w 243"/>
                <a:gd name="T69" fmla="*/ 54 h 243"/>
                <a:gd name="T70" fmla="*/ 8 w 243"/>
                <a:gd name="T71" fmla="*/ 74 h 243"/>
                <a:gd name="T72" fmla="*/ 4 w 243"/>
                <a:gd name="T73" fmla="*/ 86 h 243"/>
                <a:gd name="T74" fmla="*/ 2 w 243"/>
                <a:gd name="T75" fmla="*/ 98 h 243"/>
                <a:gd name="T76" fmla="*/ 0 w 243"/>
                <a:gd name="T77" fmla="*/ 110 h 243"/>
                <a:gd name="T78" fmla="*/ 0 w 243"/>
                <a:gd name="T79" fmla="*/ 122 h 243"/>
                <a:gd name="T80" fmla="*/ 0 w 243"/>
                <a:gd name="T81" fmla="*/ 122 h 243"/>
                <a:gd name="T82" fmla="*/ 0 w 243"/>
                <a:gd name="T83" fmla="*/ 134 h 243"/>
                <a:gd name="T84" fmla="*/ 2 w 243"/>
                <a:gd name="T85" fmla="*/ 145 h 243"/>
                <a:gd name="T86" fmla="*/ 4 w 243"/>
                <a:gd name="T87" fmla="*/ 157 h 243"/>
                <a:gd name="T88" fmla="*/ 8 w 243"/>
                <a:gd name="T89" fmla="*/ 169 h 243"/>
                <a:gd name="T90" fmla="*/ 20 w 243"/>
                <a:gd name="T91" fmla="*/ 189 h 243"/>
                <a:gd name="T92" fmla="*/ 34 w 243"/>
                <a:gd name="T93" fmla="*/ 207 h 243"/>
                <a:gd name="T94" fmla="*/ 52 w 243"/>
                <a:gd name="T95" fmla="*/ 223 h 243"/>
                <a:gd name="T96" fmla="*/ 74 w 243"/>
                <a:gd name="T97" fmla="*/ 233 h 243"/>
                <a:gd name="T98" fmla="*/ 84 w 243"/>
                <a:gd name="T99" fmla="*/ 239 h 243"/>
                <a:gd name="T100" fmla="*/ 96 w 243"/>
                <a:gd name="T101" fmla="*/ 241 h 243"/>
                <a:gd name="T102" fmla="*/ 108 w 243"/>
                <a:gd name="T103" fmla="*/ 243 h 243"/>
                <a:gd name="T104" fmla="*/ 121 w 243"/>
                <a:gd name="T105" fmla="*/ 243 h 243"/>
                <a:gd name="T106" fmla="*/ 121 w 243"/>
                <a:gd name="T10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lnTo>
                    <a:pt x="121" y="243"/>
                  </a:lnTo>
                  <a:lnTo>
                    <a:pt x="133" y="243"/>
                  </a:lnTo>
                  <a:lnTo>
                    <a:pt x="145" y="241"/>
                  </a:lnTo>
                  <a:lnTo>
                    <a:pt x="157" y="239"/>
                  </a:lnTo>
                  <a:lnTo>
                    <a:pt x="167" y="233"/>
                  </a:lnTo>
                  <a:lnTo>
                    <a:pt x="189" y="223"/>
                  </a:lnTo>
                  <a:lnTo>
                    <a:pt x="207" y="207"/>
                  </a:lnTo>
                  <a:lnTo>
                    <a:pt x="221" y="189"/>
                  </a:lnTo>
                  <a:lnTo>
                    <a:pt x="233" y="169"/>
                  </a:lnTo>
                  <a:lnTo>
                    <a:pt x="237" y="157"/>
                  </a:lnTo>
                  <a:lnTo>
                    <a:pt x="239" y="145"/>
                  </a:lnTo>
                  <a:lnTo>
                    <a:pt x="241" y="134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0"/>
                  </a:lnTo>
                  <a:lnTo>
                    <a:pt x="239" y="98"/>
                  </a:lnTo>
                  <a:lnTo>
                    <a:pt x="237" y="86"/>
                  </a:lnTo>
                  <a:lnTo>
                    <a:pt x="233" y="74"/>
                  </a:lnTo>
                  <a:lnTo>
                    <a:pt x="221" y="54"/>
                  </a:lnTo>
                  <a:lnTo>
                    <a:pt x="207" y="36"/>
                  </a:lnTo>
                  <a:lnTo>
                    <a:pt x="189" y="22"/>
                  </a:lnTo>
                  <a:lnTo>
                    <a:pt x="167" y="10"/>
                  </a:lnTo>
                  <a:lnTo>
                    <a:pt x="157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52" y="22"/>
                  </a:lnTo>
                  <a:lnTo>
                    <a:pt x="34" y="36"/>
                  </a:lnTo>
                  <a:lnTo>
                    <a:pt x="20" y="54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2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20" y="189"/>
                  </a:lnTo>
                  <a:lnTo>
                    <a:pt x="34" y="207"/>
                  </a:lnTo>
                  <a:lnTo>
                    <a:pt x="52" y="223"/>
                  </a:lnTo>
                  <a:lnTo>
                    <a:pt x="74" y="233"/>
                  </a:lnTo>
                  <a:lnTo>
                    <a:pt x="84" y="239"/>
                  </a:lnTo>
                  <a:lnTo>
                    <a:pt x="96" y="241"/>
                  </a:lnTo>
                  <a:lnTo>
                    <a:pt x="108" y="243"/>
                  </a:lnTo>
                  <a:lnTo>
                    <a:pt x="121" y="243"/>
                  </a:lnTo>
                  <a:lnTo>
                    <a:pt x="121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6889750" y="4325938"/>
              <a:ext cx="1771650" cy="1577975"/>
            </a:xfrm>
            <a:custGeom>
              <a:avLst/>
              <a:gdLst>
                <a:gd name="T0" fmla="*/ 935 w 1116"/>
                <a:gd name="T1" fmla="*/ 282 h 994"/>
                <a:gd name="T2" fmla="*/ 923 w 1116"/>
                <a:gd name="T3" fmla="*/ 276 h 994"/>
                <a:gd name="T4" fmla="*/ 735 w 1116"/>
                <a:gd name="T5" fmla="*/ 457 h 994"/>
                <a:gd name="T6" fmla="*/ 731 w 1116"/>
                <a:gd name="T7" fmla="*/ 471 h 994"/>
                <a:gd name="T8" fmla="*/ 739 w 1116"/>
                <a:gd name="T9" fmla="*/ 483 h 994"/>
                <a:gd name="T10" fmla="*/ 815 w 1116"/>
                <a:gd name="T11" fmla="*/ 485 h 994"/>
                <a:gd name="T12" fmla="*/ 855 w 1116"/>
                <a:gd name="T13" fmla="*/ 491 h 994"/>
                <a:gd name="T14" fmla="*/ 857 w 1116"/>
                <a:gd name="T15" fmla="*/ 531 h 994"/>
                <a:gd name="T16" fmla="*/ 835 w 1116"/>
                <a:gd name="T17" fmla="*/ 623 h 994"/>
                <a:gd name="T18" fmla="*/ 773 w 1116"/>
                <a:gd name="T19" fmla="*/ 729 h 994"/>
                <a:gd name="T20" fmla="*/ 695 w 1116"/>
                <a:gd name="T21" fmla="*/ 801 h 994"/>
                <a:gd name="T22" fmla="*/ 563 w 1116"/>
                <a:gd name="T23" fmla="*/ 856 h 994"/>
                <a:gd name="T24" fmla="*/ 456 w 1116"/>
                <a:gd name="T25" fmla="*/ 862 h 994"/>
                <a:gd name="T26" fmla="*/ 324 w 1116"/>
                <a:gd name="T27" fmla="*/ 822 h 994"/>
                <a:gd name="T28" fmla="*/ 240 w 1116"/>
                <a:gd name="T29" fmla="*/ 761 h 994"/>
                <a:gd name="T30" fmla="*/ 160 w 1116"/>
                <a:gd name="T31" fmla="*/ 641 h 994"/>
                <a:gd name="T32" fmla="*/ 132 w 1116"/>
                <a:gd name="T33" fmla="*/ 503 h 994"/>
                <a:gd name="T34" fmla="*/ 148 w 1116"/>
                <a:gd name="T35" fmla="*/ 395 h 994"/>
                <a:gd name="T36" fmla="*/ 214 w 1116"/>
                <a:gd name="T37" fmla="*/ 270 h 994"/>
                <a:gd name="T38" fmla="*/ 296 w 1116"/>
                <a:gd name="T39" fmla="*/ 196 h 994"/>
                <a:gd name="T40" fmla="*/ 434 w 1116"/>
                <a:gd name="T41" fmla="*/ 140 h 994"/>
                <a:gd name="T42" fmla="*/ 539 w 1116"/>
                <a:gd name="T43" fmla="*/ 132 h 994"/>
                <a:gd name="T44" fmla="*/ 627 w 1116"/>
                <a:gd name="T45" fmla="*/ 152 h 994"/>
                <a:gd name="T46" fmla="*/ 661 w 1116"/>
                <a:gd name="T47" fmla="*/ 154 h 994"/>
                <a:gd name="T48" fmla="*/ 695 w 1116"/>
                <a:gd name="T49" fmla="*/ 136 h 994"/>
                <a:gd name="T50" fmla="*/ 713 w 1116"/>
                <a:gd name="T51" fmla="*/ 98 h 994"/>
                <a:gd name="T52" fmla="*/ 701 w 1116"/>
                <a:gd name="T53" fmla="*/ 50 h 994"/>
                <a:gd name="T54" fmla="*/ 671 w 1116"/>
                <a:gd name="T55" fmla="*/ 28 h 994"/>
                <a:gd name="T56" fmla="*/ 509 w 1116"/>
                <a:gd name="T57" fmla="*/ 0 h 994"/>
                <a:gd name="T58" fmla="*/ 434 w 1116"/>
                <a:gd name="T59" fmla="*/ 6 h 994"/>
                <a:gd name="T60" fmla="*/ 336 w 1116"/>
                <a:gd name="T61" fmla="*/ 30 h 994"/>
                <a:gd name="T62" fmla="*/ 244 w 1116"/>
                <a:gd name="T63" fmla="*/ 74 h 994"/>
                <a:gd name="T64" fmla="*/ 162 w 1116"/>
                <a:gd name="T65" fmla="*/ 134 h 994"/>
                <a:gd name="T66" fmla="*/ 110 w 1116"/>
                <a:gd name="T67" fmla="*/ 188 h 994"/>
                <a:gd name="T68" fmla="*/ 56 w 1116"/>
                <a:gd name="T69" fmla="*/ 272 h 994"/>
                <a:gd name="T70" fmla="*/ 10 w 1116"/>
                <a:gd name="T71" fmla="*/ 407 h 994"/>
                <a:gd name="T72" fmla="*/ 10 w 1116"/>
                <a:gd name="T73" fmla="*/ 597 h 994"/>
                <a:gd name="T74" fmla="*/ 58 w 1116"/>
                <a:gd name="T75" fmla="*/ 733 h 994"/>
                <a:gd name="T76" fmla="*/ 114 w 1116"/>
                <a:gd name="T77" fmla="*/ 817 h 994"/>
                <a:gd name="T78" fmla="*/ 184 w 1116"/>
                <a:gd name="T79" fmla="*/ 886 h 994"/>
                <a:gd name="T80" fmla="*/ 350 w 1116"/>
                <a:gd name="T81" fmla="*/ 974 h 994"/>
                <a:gd name="T82" fmla="*/ 490 w 1116"/>
                <a:gd name="T83" fmla="*/ 994 h 994"/>
                <a:gd name="T84" fmla="*/ 545 w 1116"/>
                <a:gd name="T85" fmla="*/ 992 h 994"/>
                <a:gd name="T86" fmla="*/ 729 w 1116"/>
                <a:gd name="T87" fmla="*/ 934 h 994"/>
                <a:gd name="T88" fmla="*/ 845 w 1116"/>
                <a:gd name="T89" fmla="*/ 844 h 994"/>
                <a:gd name="T90" fmla="*/ 929 w 1116"/>
                <a:gd name="T91" fmla="*/ 733 h 994"/>
                <a:gd name="T92" fmla="*/ 967 w 1116"/>
                <a:gd name="T93" fmla="*/ 647 h 994"/>
                <a:gd name="T94" fmla="*/ 989 w 1116"/>
                <a:gd name="T95" fmla="*/ 523 h 994"/>
                <a:gd name="T96" fmla="*/ 995 w 1116"/>
                <a:gd name="T97" fmla="*/ 487 h 994"/>
                <a:gd name="T98" fmla="*/ 1098 w 1116"/>
                <a:gd name="T99" fmla="*/ 483 h 994"/>
                <a:gd name="T100" fmla="*/ 1108 w 1116"/>
                <a:gd name="T101" fmla="*/ 481 h 994"/>
                <a:gd name="T102" fmla="*/ 1116 w 1116"/>
                <a:gd name="T103" fmla="*/ 467 h 994"/>
                <a:gd name="T104" fmla="*/ 1110 w 1116"/>
                <a:gd name="T105" fmla="*/ 455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6" h="994">
                  <a:moveTo>
                    <a:pt x="1110" y="455"/>
                  </a:moveTo>
                  <a:lnTo>
                    <a:pt x="951" y="298"/>
                  </a:lnTo>
                  <a:lnTo>
                    <a:pt x="935" y="282"/>
                  </a:lnTo>
                  <a:lnTo>
                    <a:pt x="935" y="282"/>
                  </a:lnTo>
                  <a:lnTo>
                    <a:pt x="929" y="278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15" y="278"/>
                  </a:lnTo>
                  <a:lnTo>
                    <a:pt x="911" y="282"/>
                  </a:lnTo>
                  <a:lnTo>
                    <a:pt x="815" y="377"/>
                  </a:lnTo>
                  <a:lnTo>
                    <a:pt x="735" y="457"/>
                  </a:lnTo>
                  <a:lnTo>
                    <a:pt x="735" y="457"/>
                  </a:lnTo>
                  <a:lnTo>
                    <a:pt x="733" y="461"/>
                  </a:lnTo>
                  <a:lnTo>
                    <a:pt x="731" y="465"/>
                  </a:lnTo>
                  <a:lnTo>
                    <a:pt x="731" y="471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35" y="479"/>
                  </a:lnTo>
                  <a:lnTo>
                    <a:pt x="739" y="483"/>
                  </a:lnTo>
                  <a:lnTo>
                    <a:pt x="743" y="485"/>
                  </a:lnTo>
                  <a:lnTo>
                    <a:pt x="747" y="485"/>
                  </a:lnTo>
                  <a:lnTo>
                    <a:pt x="747" y="485"/>
                  </a:lnTo>
                  <a:lnTo>
                    <a:pt x="815" y="485"/>
                  </a:lnTo>
                  <a:lnTo>
                    <a:pt x="841" y="485"/>
                  </a:lnTo>
                  <a:lnTo>
                    <a:pt x="841" y="485"/>
                  </a:lnTo>
                  <a:lnTo>
                    <a:pt x="849" y="487"/>
                  </a:lnTo>
                  <a:lnTo>
                    <a:pt x="855" y="491"/>
                  </a:lnTo>
                  <a:lnTo>
                    <a:pt x="855" y="491"/>
                  </a:lnTo>
                  <a:lnTo>
                    <a:pt x="859" y="497"/>
                  </a:lnTo>
                  <a:lnTo>
                    <a:pt x="859" y="503"/>
                  </a:lnTo>
                  <a:lnTo>
                    <a:pt x="857" y="531"/>
                  </a:lnTo>
                  <a:lnTo>
                    <a:pt x="857" y="531"/>
                  </a:lnTo>
                  <a:lnTo>
                    <a:pt x="851" y="563"/>
                  </a:lnTo>
                  <a:lnTo>
                    <a:pt x="845" y="593"/>
                  </a:lnTo>
                  <a:lnTo>
                    <a:pt x="835" y="623"/>
                  </a:lnTo>
                  <a:lnTo>
                    <a:pt x="823" y="651"/>
                  </a:lnTo>
                  <a:lnTo>
                    <a:pt x="809" y="679"/>
                  </a:lnTo>
                  <a:lnTo>
                    <a:pt x="791" y="705"/>
                  </a:lnTo>
                  <a:lnTo>
                    <a:pt x="773" y="729"/>
                  </a:lnTo>
                  <a:lnTo>
                    <a:pt x="753" y="753"/>
                  </a:lnTo>
                  <a:lnTo>
                    <a:pt x="753" y="753"/>
                  </a:lnTo>
                  <a:lnTo>
                    <a:pt x="725" y="779"/>
                  </a:lnTo>
                  <a:lnTo>
                    <a:pt x="695" y="801"/>
                  </a:lnTo>
                  <a:lnTo>
                    <a:pt x="663" y="819"/>
                  </a:lnTo>
                  <a:lnTo>
                    <a:pt x="631" y="834"/>
                  </a:lnTo>
                  <a:lnTo>
                    <a:pt x="597" y="846"/>
                  </a:lnTo>
                  <a:lnTo>
                    <a:pt x="563" y="856"/>
                  </a:lnTo>
                  <a:lnTo>
                    <a:pt x="527" y="862"/>
                  </a:lnTo>
                  <a:lnTo>
                    <a:pt x="492" y="864"/>
                  </a:lnTo>
                  <a:lnTo>
                    <a:pt x="492" y="864"/>
                  </a:lnTo>
                  <a:lnTo>
                    <a:pt x="456" y="862"/>
                  </a:lnTo>
                  <a:lnTo>
                    <a:pt x="422" y="856"/>
                  </a:lnTo>
                  <a:lnTo>
                    <a:pt x="388" y="848"/>
                  </a:lnTo>
                  <a:lnTo>
                    <a:pt x="356" y="836"/>
                  </a:lnTo>
                  <a:lnTo>
                    <a:pt x="324" y="822"/>
                  </a:lnTo>
                  <a:lnTo>
                    <a:pt x="296" y="805"/>
                  </a:lnTo>
                  <a:lnTo>
                    <a:pt x="266" y="783"/>
                  </a:lnTo>
                  <a:lnTo>
                    <a:pt x="240" y="761"/>
                  </a:lnTo>
                  <a:lnTo>
                    <a:pt x="240" y="761"/>
                  </a:lnTo>
                  <a:lnTo>
                    <a:pt x="216" y="733"/>
                  </a:lnTo>
                  <a:lnTo>
                    <a:pt x="194" y="705"/>
                  </a:lnTo>
                  <a:lnTo>
                    <a:pt x="176" y="675"/>
                  </a:lnTo>
                  <a:lnTo>
                    <a:pt x="160" y="641"/>
                  </a:lnTo>
                  <a:lnTo>
                    <a:pt x="148" y="609"/>
                  </a:lnTo>
                  <a:lnTo>
                    <a:pt x="140" y="573"/>
                  </a:lnTo>
                  <a:lnTo>
                    <a:pt x="134" y="539"/>
                  </a:lnTo>
                  <a:lnTo>
                    <a:pt x="132" y="503"/>
                  </a:lnTo>
                  <a:lnTo>
                    <a:pt x="132" y="503"/>
                  </a:lnTo>
                  <a:lnTo>
                    <a:pt x="134" y="465"/>
                  </a:lnTo>
                  <a:lnTo>
                    <a:pt x="140" y="431"/>
                  </a:lnTo>
                  <a:lnTo>
                    <a:pt x="148" y="395"/>
                  </a:lnTo>
                  <a:lnTo>
                    <a:pt x="160" y="361"/>
                  </a:lnTo>
                  <a:lnTo>
                    <a:pt x="174" y="330"/>
                  </a:lnTo>
                  <a:lnTo>
                    <a:pt x="192" y="300"/>
                  </a:lnTo>
                  <a:lnTo>
                    <a:pt x="214" y="27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66" y="218"/>
                  </a:lnTo>
                  <a:lnTo>
                    <a:pt x="296" y="196"/>
                  </a:lnTo>
                  <a:lnTo>
                    <a:pt x="328" y="176"/>
                  </a:lnTo>
                  <a:lnTo>
                    <a:pt x="362" y="160"/>
                  </a:lnTo>
                  <a:lnTo>
                    <a:pt x="398" y="148"/>
                  </a:lnTo>
                  <a:lnTo>
                    <a:pt x="434" y="140"/>
                  </a:lnTo>
                  <a:lnTo>
                    <a:pt x="470" y="134"/>
                  </a:lnTo>
                  <a:lnTo>
                    <a:pt x="507" y="132"/>
                  </a:lnTo>
                  <a:lnTo>
                    <a:pt x="507" y="132"/>
                  </a:lnTo>
                  <a:lnTo>
                    <a:pt x="539" y="132"/>
                  </a:lnTo>
                  <a:lnTo>
                    <a:pt x="569" y="136"/>
                  </a:lnTo>
                  <a:lnTo>
                    <a:pt x="597" y="142"/>
                  </a:lnTo>
                  <a:lnTo>
                    <a:pt x="627" y="152"/>
                  </a:lnTo>
                  <a:lnTo>
                    <a:pt x="627" y="152"/>
                  </a:lnTo>
                  <a:lnTo>
                    <a:pt x="637" y="154"/>
                  </a:lnTo>
                  <a:lnTo>
                    <a:pt x="649" y="156"/>
                  </a:lnTo>
                  <a:lnTo>
                    <a:pt x="649" y="156"/>
                  </a:lnTo>
                  <a:lnTo>
                    <a:pt x="661" y="154"/>
                  </a:lnTo>
                  <a:lnTo>
                    <a:pt x="673" y="150"/>
                  </a:lnTo>
                  <a:lnTo>
                    <a:pt x="685" y="144"/>
                  </a:lnTo>
                  <a:lnTo>
                    <a:pt x="695" y="136"/>
                  </a:lnTo>
                  <a:lnTo>
                    <a:pt x="695" y="136"/>
                  </a:lnTo>
                  <a:lnTo>
                    <a:pt x="705" y="124"/>
                  </a:lnTo>
                  <a:lnTo>
                    <a:pt x="711" y="112"/>
                  </a:lnTo>
                  <a:lnTo>
                    <a:pt x="711" y="112"/>
                  </a:lnTo>
                  <a:lnTo>
                    <a:pt x="713" y="98"/>
                  </a:lnTo>
                  <a:lnTo>
                    <a:pt x="715" y="86"/>
                  </a:lnTo>
                  <a:lnTo>
                    <a:pt x="713" y="74"/>
                  </a:lnTo>
                  <a:lnTo>
                    <a:pt x="709" y="62"/>
                  </a:lnTo>
                  <a:lnTo>
                    <a:pt x="701" y="50"/>
                  </a:lnTo>
                  <a:lnTo>
                    <a:pt x="693" y="40"/>
                  </a:lnTo>
                  <a:lnTo>
                    <a:pt x="683" y="34"/>
                  </a:lnTo>
                  <a:lnTo>
                    <a:pt x="671" y="28"/>
                  </a:lnTo>
                  <a:lnTo>
                    <a:pt x="671" y="28"/>
                  </a:lnTo>
                  <a:lnTo>
                    <a:pt x="631" y="16"/>
                  </a:lnTo>
                  <a:lnTo>
                    <a:pt x="591" y="6"/>
                  </a:lnTo>
                  <a:lnTo>
                    <a:pt x="551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4" y="0"/>
                  </a:lnTo>
                  <a:lnTo>
                    <a:pt x="458" y="2"/>
                  </a:lnTo>
                  <a:lnTo>
                    <a:pt x="434" y="6"/>
                  </a:lnTo>
                  <a:lnTo>
                    <a:pt x="408" y="10"/>
                  </a:lnTo>
                  <a:lnTo>
                    <a:pt x="384" y="16"/>
                  </a:lnTo>
                  <a:lnTo>
                    <a:pt x="360" y="22"/>
                  </a:lnTo>
                  <a:lnTo>
                    <a:pt x="336" y="30"/>
                  </a:lnTo>
                  <a:lnTo>
                    <a:pt x="312" y="40"/>
                  </a:lnTo>
                  <a:lnTo>
                    <a:pt x="288" y="50"/>
                  </a:lnTo>
                  <a:lnTo>
                    <a:pt x="266" y="60"/>
                  </a:lnTo>
                  <a:lnTo>
                    <a:pt x="244" y="74"/>
                  </a:lnTo>
                  <a:lnTo>
                    <a:pt x="222" y="86"/>
                  </a:lnTo>
                  <a:lnTo>
                    <a:pt x="202" y="102"/>
                  </a:lnTo>
                  <a:lnTo>
                    <a:pt x="182" y="116"/>
                  </a:lnTo>
                  <a:lnTo>
                    <a:pt x="162" y="13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6" y="170"/>
                  </a:lnTo>
                  <a:lnTo>
                    <a:pt x="110" y="188"/>
                  </a:lnTo>
                  <a:lnTo>
                    <a:pt x="96" y="208"/>
                  </a:lnTo>
                  <a:lnTo>
                    <a:pt x="82" y="230"/>
                  </a:lnTo>
                  <a:lnTo>
                    <a:pt x="68" y="250"/>
                  </a:lnTo>
                  <a:lnTo>
                    <a:pt x="56" y="272"/>
                  </a:lnTo>
                  <a:lnTo>
                    <a:pt x="46" y="294"/>
                  </a:lnTo>
                  <a:lnTo>
                    <a:pt x="36" y="316"/>
                  </a:lnTo>
                  <a:lnTo>
                    <a:pt x="20" y="361"/>
                  </a:lnTo>
                  <a:lnTo>
                    <a:pt x="10" y="407"/>
                  </a:lnTo>
                  <a:lnTo>
                    <a:pt x="2" y="455"/>
                  </a:lnTo>
                  <a:lnTo>
                    <a:pt x="0" y="503"/>
                  </a:lnTo>
                  <a:lnTo>
                    <a:pt x="2" y="551"/>
                  </a:lnTo>
                  <a:lnTo>
                    <a:pt x="10" y="597"/>
                  </a:lnTo>
                  <a:lnTo>
                    <a:pt x="22" y="645"/>
                  </a:lnTo>
                  <a:lnTo>
                    <a:pt x="38" y="689"/>
                  </a:lnTo>
                  <a:lnTo>
                    <a:pt x="48" y="713"/>
                  </a:lnTo>
                  <a:lnTo>
                    <a:pt x="58" y="733"/>
                  </a:lnTo>
                  <a:lnTo>
                    <a:pt x="70" y="755"/>
                  </a:lnTo>
                  <a:lnTo>
                    <a:pt x="84" y="777"/>
                  </a:lnTo>
                  <a:lnTo>
                    <a:pt x="98" y="797"/>
                  </a:lnTo>
                  <a:lnTo>
                    <a:pt x="114" y="817"/>
                  </a:lnTo>
                  <a:lnTo>
                    <a:pt x="130" y="834"/>
                  </a:lnTo>
                  <a:lnTo>
                    <a:pt x="148" y="852"/>
                  </a:lnTo>
                  <a:lnTo>
                    <a:pt x="148" y="852"/>
                  </a:lnTo>
                  <a:lnTo>
                    <a:pt x="184" y="886"/>
                  </a:lnTo>
                  <a:lnTo>
                    <a:pt x="222" y="914"/>
                  </a:lnTo>
                  <a:lnTo>
                    <a:pt x="262" y="938"/>
                  </a:lnTo>
                  <a:lnTo>
                    <a:pt x="306" y="958"/>
                  </a:lnTo>
                  <a:lnTo>
                    <a:pt x="350" y="974"/>
                  </a:lnTo>
                  <a:lnTo>
                    <a:pt x="396" y="986"/>
                  </a:lnTo>
                  <a:lnTo>
                    <a:pt x="442" y="992"/>
                  </a:lnTo>
                  <a:lnTo>
                    <a:pt x="490" y="994"/>
                  </a:lnTo>
                  <a:lnTo>
                    <a:pt x="490" y="994"/>
                  </a:lnTo>
                  <a:lnTo>
                    <a:pt x="497" y="994"/>
                  </a:lnTo>
                  <a:lnTo>
                    <a:pt x="497" y="994"/>
                  </a:lnTo>
                  <a:lnTo>
                    <a:pt x="521" y="994"/>
                  </a:lnTo>
                  <a:lnTo>
                    <a:pt x="545" y="992"/>
                  </a:lnTo>
                  <a:lnTo>
                    <a:pt x="593" y="984"/>
                  </a:lnTo>
                  <a:lnTo>
                    <a:pt x="641" y="972"/>
                  </a:lnTo>
                  <a:lnTo>
                    <a:pt x="685" y="954"/>
                  </a:lnTo>
                  <a:lnTo>
                    <a:pt x="729" y="934"/>
                  </a:lnTo>
                  <a:lnTo>
                    <a:pt x="771" y="908"/>
                  </a:lnTo>
                  <a:lnTo>
                    <a:pt x="809" y="878"/>
                  </a:lnTo>
                  <a:lnTo>
                    <a:pt x="845" y="844"/>
                  </a:lnTo>
                  <a:lnTo>
                    <a:pt x="845" y="844"/>
                  </a:lnTo>
                  <a:lnTo>
                    <a:pt x="869" y="821"/>
                  </a:lnTo>
                  <a:lnTo>
                    <a:pt x="891" y="793"/>
                  </a:lnTo>
                  <a:lnTo>
                    <a:pt x="911" y="763"/>
                  </a:lnTo>
                  <a:lnTo>
                    <a:pt x="929" y="733"/>
                  </a:lnTo>
                  <a:lnTo>
                    <a:pt x="929" y="733"/>
                  </a:lnTo>
                  <a:lnTo>
                    <a:pt x="943" y="705"/>
                  </a:lnTo>
                  <a:lnTo>
                    <a:pt x="957" y="677"/>
                  </a:lnTo>
                  <a:lnTo>
                    <a:pt x="967" y="647"/>
                  </a:lnTo>
                  <a:lnTo>
                    <a:pt x="975" y="617"/>
                  </a:lnTo>
                  <a:lnTo>
                    <a:pt x="975" y="617"/>
                  </a:lnTo>
                  <a:lnTo>
                    <a:pt x="985" y="569"/>
                  </a:lnTo>
                  <a:lnTo>
                    <a:pt x="989" y="523"/>
                  </a:lnTo>
                  <a:lnTo>
                    <a:pt x="991" y="499"/>
                  </a:lnTo>
                  <a:lnTo>
                    <a:pt x="991" y="499"/>
                  </a:lnTo>
                  <a:lnTo>
                    <a:pt x="993" y="493"/>
                  </a:lnTo>
                  <a:lnTo>
                    <a:pt x="995" y="487"/>
                  </a:lnTo>
                  <a:lnTo>
                    <a:pt x="1000" y="485"/>
                  </a:lnTo>
                  <a:lnTo>
                    <a:pt x="1006" y="483"/>
                  </a:lnTo>
                  <a:lnTo>
                    <a:pt x="1030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104" y="483"/>
                  </a:lnTo>
                  <a:lnTo>
                    <a:pt x="1108" y="481"/>
                  </a:lnTo>
                  <a:lnTo>
                    <a:pt x="1112" y="477"/>
                  </a:lnTo>
                  <a:lnTo>
                    <a:pt x="1114" y="473"/>
                  </a:lnTo>
                  <a:lnTo>
                    <a:pt x="1114" y="473"/>
                  </a:lnTo>
                  <a:lnTo>
                    <a:pt x="1116" y="467"/>
                  </a:lnTo>
                  <a:lnTo>
                    <a:pt x="1114" y="463"/>
                  </a:lnTo>
                  <a:lnTo>
                    <a:pt x="1114" y="459"/>
                  </a:lnTo>
                  <a:lnTo>
                    <a:pt x="1110" y="455"/>
                  </a:lnTo>
                  <a:lnTo>
                    <a:pt x="1110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497816" y="4331244"/>
            <a:ext cx="318821" cy="706165"/>
            <a:chOff x="7519988" y="220663"/>
            <a:chExt cx="893763" cy="1979613"/>
          </a:xfrm>
          <a:solidFill>
            <a:schemeClr val="tx2"/>
          </a:solidFill>
        </p:grpSpPr>
        <p:sp>
          <p:nvSpPr>
            <p:cNvPr id="70" name="Freeform 41"/>
            <p:cNvSpPr/>
            <p:nvPr/>
          </p:nvSpPr>
          <p:spPr bwMode="auto">
            <a:xfrm>
              <a:off x="7848601" y="827088"/>
              <a:ext cx="223838" cy="207963"/>
            </a:xfrm>
            <a:custGeom>
              <a:avLst/>
              <a:gdLst>
                <a:gd name="T0" fmla="*/ 38 w 141"/>
                <a:gd name="T1" fmla="*/ 131 h 131"/>
                <a:gd name="T2" fmla="*/ 38 w 141"/>
                <a:gd name="T3" fmla="*/ 131 h 131"/>
                <a:gd name="T4" fmla="*/ 45 w 141"/>
                <a:gd name="T5" fmla="*/ 127 h 131"/>
                <a:gd name="T6" fmla="*/ 53 w 141"/>
                <a:gd name="T7" fmla="*/ 124 h 131"/>
                <a:gd name="T8" fmla="*/ 61 w 141"/>
                <a:gd name="T9" fmla="*/ 122 h 131"/>
                <a:gd name="T10" fmla="*/ 70 w 141"/>
                <a:gd name="T11" fmla="*/ 121 h 131"/>
                <a:gd name="T12" fmla="*/ 70 w 141"/>
                <a:gd name="T13" fmla="*/ 121 h 131"/>
                <a:gd name="T14" fmla="*/ 78 w 141"/>
                <a:gd name="T15" fmla="*/ 122 h 131"/>
                <a:gd name="T16" fmla="*/ 88 w 141"/>
                <a:gd name="T17" fmla="*/ 124 h 131"/>
                <a:gd name="T18" fmla="*/ 95 w 141"/>
                <a:gd name="T19" fmla="*/ 127 h 131"/>
                <a:gd name="T20" fmla="*/ 103 w 141"/>
                <a:gd name="T21" fmla="*/ 131 h 131"/>
                <a:gd name="T22" fmla="*/ 103 w 141"/>
                <a:gd name="T23" fmla="*/ 131 h 131"/>
                <a:gd name="T24" fmla="*/ 111 w 141"/>
                <a:gd name="T25" fmla="*/ 116 h 131"/>
                <a:gd name="T26" fmla="*/ 119 w 141"/>
                <a:gd name="T27" fmla="*/ 100 h 131"/>
                <a:gd name="T28" fmla="*/ 119 w 141"/>
                <a:gd name="T29" fmla="*/ 100 h 131"/>
                <a:gd name="T30" fmla="*/ 127 w 141"/>
                <a:gd name="T31" fmla="*/ 77 h 131"/>
                <a:gd name="T32" fmla="*/ 134 w 141"/>
                <a:gd name="T33" fmla="*/ 51 h 131"/>
                <a:gd name="T34" fmla="*/ 139 w 141"/>
                <a:gd name="T35" fmla="*/ 25 h 131"/>
                <a:gd name="T36" fmla="*/ 141 w 141"/>
                <a:gd name="T37" fmla="*/ 0 h 131"/>
                <a:gd name="T38" fmla="*/ 0 w 141"/>
                <a:gd name="T39" fmla="*/ 0 h 131"/>
                <a:gd name="T40" fmla="*/ 0 w 141"/>
                <a:gd name="T41" fmla="*/ 0 h 131"/>
                <a:gd name="T42" fmla="*/ 1 w 141"/>
                <a:gd name="T43" fmla="*/ 18 h 131"/>
                <a:gd name="T44" fmla="*/ 3 w 141"/>
                <a:gd name="T45" fmla="*/ 35 h 131"/>
                <a:gd name="T46" fmla="*/ 6 w 141"/>
                <a:gd name="T47" fmla="*/ 54 h 131"/>
                <a:gd name="T48" fmla="*/ 11 w 141"/>
                <a:gd name="T49" fmla="*/ 71 h 131"/>
                <a:gd name="T50" fmla="*/ 17 w 141"/>
                <a:gd name="T51" fmla="*/ 89 h 131"/>
                <a:gd name="T52" fmla="*/ 23 w 141"/>
                <a:gd name="T53" fmla="*/ 105 h 131"/>
                <a:gd name="T54" fmla="*/ 31 w 141"/>
                <a:gd name="T55" fmla="*/ 119 h 131"/>
                <a:gd name="T56" fmla="*/ 38 w 141"/>
                <a:gd name="T57" fmla="*/ 131 h 131"/>
                <a:gd name="T58" fmla="*/ 38 w 141"/>
                <a:gd name="T5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1" h="131">
                  <a:moveTo>
                    <a:pt x="38" y="131"/>
                  </a:moveTo>
                  <a:lnTo>
                    <a:pt x="38" y="131"/>
                  </a:lnTo>
                  <a:lnTo>
                    <a:pt x="45" y="127"/>
                  </a:lnTo>
                  <a:lnTo>
                    <a:pt x="53" y="124"/>
                  </a:lnTo>
                  <a:lnTo>
                    <a:pt x="61" y="122"/>
                  </a:lnTo>
                  <a:lnTo>
                    <a:pt x="70" y="121"/>
                  </a:lnTo>
                  <a:lnTo>
                    <a:pt x="70" y="121"/>
                  </a:lnTo>
                  <a:lnTo>
                    <a:pt x="78" y="122"/>
                  </a:lnTo>
                  <a:lnTo>
                    <a:pt x="88" y="124"/>
                  </a:lnTo>
                  <a:lnTo>
                    <a:pt x="95" y="127"/>
                  </a:lnTo>
                  <a:lnTo>
                    <a:pt x="103" y="131"/>
                  </a:lnTo>
                  <a:lnTo>
                    <a:pt x="103" y="131"/>
                  </a:lnTo>
                  <a:lnTo>
                    <a:pt x="111" y="116"/>
                  </a:lnTo>
                  <a:lnTo>
                    <a:pt x="119" y="100"/>
                  </a:lnTo>
                  <a:lnTo>
                    <a:pt x="119" y="100"/>
                  </a:lnTo>
                  <a:lnTo>
                    <a:pt x="127" y="77"/>
                  </a:lnTo>
                  <a:lnTo>
                    <a:pt x="134" y="51"/>
                  </a:lnTo>
                  <a:lnTo>
                    <a:pt x="139" y="25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8"/>
                  </a:lnTo>
                  <a:lnTo>
                    <a:pt x="3" y="35"/>
                  </a:lnTo>
                  <a:lnTo>
                    <a:pt x="6" y="54"/>
                  </a:lnTo>
                  <a:lnTo>
                    <a:pt x="11" y="71"/>
                  </a:lnTo>
                  <a:lnTo>
                    <a:pt x="17" y="89"/>
                  </a:lnTo>
                  <a:lnTo>
                    <a:pt x="23" y="105"/>
                  </a:lnTo>
                  <a:lnTo>
                    <a:pt x="31" y="119"/>
                  </a:lnTo>
                  <a:lnTo>
                    <a:pt x="38" y="131"/>
                  </a:lnTo>
                  <a:lnTo>
                    <a:pt x="38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1" name="Freeform 42"/>
            <p:cNvSpPr/>
            <p:nvPr/>
          </p:nvSpPr>
          <p:spPr bwMode="auto">
            <a:xfrm>
              <a:off x="7551738" y="220663"/>
              <a:ext cx="815975" cy="1979613"/>
            </a:xfrm>
            <a:custGeom>
              <a:avLst/>
              <a:gdLst>
                <a:gd name="T0" fmla="*/ 133 w 514"/>
                <a:gd name="T1" fmla="*/ 1201 h 1247"/>
                <a:gd name="T2" fmla="*/ 158 w 514"/>
                <a:gd name="T3" fmla="*/ 1236 h 1247"/>
                <a:gd name="T4" fmla="*/ 189 w 514"/>
                <a:gd name="T5" fmla="*/ 1247 h 1247"/>
                <a:gd name="T6" fmla="*/ 229 w 514"/>
                <a:gd name="T7" fmla="*/ 1230 h 1247"/>
                <a:gd name="T8" fmla="*/ 247 w 514"/>
                <a:gd name="T9" fmla="*/ 1189 h 1247"/>
                <a:gd name="T10" fmla="*/ 268 w 514"/>
                <a:gd name="T11" fmla="*/ 1189 h 1247"/>
                <a:gd name="T12" fmla="*/ 285 w 514"/>
                <a:gd name="T13" fmla="*/ 1230 h 1247"/>
                <a:gd name="T14" fmla="*/ 326 w 514"/>
                <a:gd name="T15" fmla="*/ 1247 h 1247"/>
                <a:gd name="T16" fmla="*/ 357 w 514"/>
                <a:gd name="T17" fmla="*/ 1236 h 1247"/>
                <a:gd name="T18" fmla="*/ 381 w 514"/>
                <a:gd name="T19" fmla="*/ 1201 h 1247"/>
                <a:gd name="T20" fmla="*/ 380 w 514"/>
                <a:gd name="T21" fmla="*/ 662 h 1247"/>
                <a:gd name="T22" fmla="*/ 363 w 514"/>
                <a:gd name="T23" fmla="*/ 649 h 1247"/>
                <a:gd name="T24" fmla="*/ 331 w 514"/>
                <a:gd name="T25" fmla="*/ 635 h 1247"/>
                <a:gd name="T26" fmla="*/ 339 w 514"/>
                <a:gd name="T27" fmla="*/ 622 h 1247"/>
                <a:gd name="T28" fmla="*/ 372 w 514"/>
                <a:gd name="T29" fmla="*/ 613 h 1247"/>
                <a:gd name="T30" fmla="*/ 382 w 514"/>
                <a:gd name="T31" fmla="*/ 444 h 1247"/>
                <a:gd name="T32" fmla="*/ 419 w 514"/>
                <a:gd name="T33" fmla="*/ 411 h 1247"/>
                <a:gd name="T34" fmla="*/ 444 w 514"/>
                <a:gd name="T35" fmla="*/ 378 h 1247"/>
                <a:gd name="T36" fmla="*/ 482 w 514"/>
                <a:gd name="T37" fmla="*/ 291 h 1247"/>
                <a:gd name="T38" fmla="*/ 502 w 514"/>
                <a:gd name="T39" fmla="*/ 207 h 1247"/>
                <a:gd name="T40" fmla="*/ 512 w 514"/>
                <a:gd name="T41" fmla="*/ 100 h 1247"/>
                <a:gd name="T42" fmla="*/ 513 w 514"/>
                <a:gd name="T43" fmla="*/ 29 h 1247"/>
                <a:gd name="T44" fmla="*/ 497 w 514"/>
                <a:gd name="T45" fmla="*/ 6 h 1247"/>
                <a:gd name="T46" fmla="*/ 477 w 514"/>
                <a:gd name="T47" fmla="*/ 0 h 1247"/>
                <a:gd name="T48" fmla="*/ 451 w 514"/>
                <a:gd name="T49" fmla="*/ 10 h 1247"/>
                <a:gd name="T50" fmla="*/ 440 w 514"/>
                <a:gd name="T51" fmla="*/ 36 h 1247"/>
                <a:gd name="T52" fmla="*/ 437 w 514"/>
                <a:gd name="T53" fmla="*/ 124 h 1247"/>
                <a:gd name="T54" fmla="*/ 421 w 514"/>
                <a:gd name="T55" fmla="*/ 234 h 1247"/>
                <a:gd name="T56" fmla="*/ 381 w 514"/>
                <a:gd name="T57" fmla="*/ 340 h 1247"/>
                <a:gd name="T58" fmla="*/ 353 w 514"/>
                <a:gd name="T59" fmla="*/ 373 h 1247"/>
                <a:gd name="T60" fmla="*/ 342 w 514"/>
                <a:gd name="T61" fmla="*/ 381 h 1247"/>
                <a:gd name="T62" fmla="*/ 329 w 514"/>
                <a:gd name="T63" fmla="*/ 458 h 1247"/>
                <a:gd name="T64" fmla="*/ 300 w 514"/>
                <a:gd name="T65" fmla="*/ 523 h 1247"/>
                <a:gd name="T66" fmla="*/ 313 w 514"/>
                <a:gd name="T67" fmla="*/ 549 h 1247"/>
                <a:gd name="T68" fmla="*/ 309 w 514"/>
                <a:gd name="T69" fmla="*/ 582 h 1247"/>
                <a:gd name="T70" fmla="*/ 279 w 514"/>
                <a:gd name="T71" fmla="*/ 612 h 1247"/>
                <a:gd name="T72" fmla="*/ 246 w 514"/>
                <a:gd name="T73" fmla="*/ 615 h 1247"/>
                <a:gd name="T74" fmla="*/ 210 w 514"/>
                <a:gd name="T75" fmla="*/ 592 h 1247"/>
                <a:gd name="T76" fmla="*/ 200 w 514"/>
                <a:gd name="T77" fmla="*/ 560 h 1247"/>
                <a:gd name="T78" fmla="*/ 214 w 514"/>
                <a:gd name="T79" fmla="*/ 523 h 1247"/>
                <a:gd name="T80" fmla="*/ 196 w 514"/>
                <a:gd name="T81" fmla="*/ 488 h 1247"/>
                <a:gd name="T82" fmla="*/ 173 w 514"/>
                <a:gd name="T83" fmla="*/ 381 h 1247"/>
                <a:gd name="T84" fmla="*/ 152 w 514"/>
                <a:gd name="T85" fmla="*/ 364 h 1247"/>
                <a:gd name="T86" fmla="*/ 123 w 514"/>
                <a:gd name="T87" fmla="*/ 321 h 1247"/>
                <a:gd name="T88" fmla="*/ 102 w 514"/>
                <a:gd name="T89" fmla="*/ 267 h 1247"/>
                <a:gd name="T90" fmla="*/ 80 w 514"/>
                <a:gd name="T91" fmla="*/ 154 h 1247"/>
                <a:gd name="T92" fmla="*/ 74 w 514"/>
                <a:gd name="T93" fmla="*/ 36 h 1247"/>
                <a:gd name="T94" fmla="*/ 64 w 514"/>
                <a:gd name="T95" fmla="*/ 10 h 1247"/>
                <a:gd name="T96" fmla="*/ 37 w 514"/>
                <a:gd name="T97" fmla="*/ 0 h 1247"/>
                <a:gd name="T98" fmla="*/ 16 w 514"/>
                <a:gd name="T99" fmla="*/ 6 h 1247"/>
                <a:gd name="T100" fmla="*/ 1 w 514"/>
                <a:gd name="T101" fmla="*/ 29 h 1247"/>
                <a:gd name="T102" fmla="*/ 2 w 514"/>
                <a:gd name="T103" fmla="*/ 100 h 1247"/>
                <a:gd name="T104" fmla="*/ 13 w 514"/>
                <a:gd name="T105" fmla="*/ 207 h 1247"/>
                <a:gd name="T106" fmla="*/ 32 w 514"/>
                <a:gd name="T107" fmla="*/ 291 h 1247"/>
                <a:gd name="T108" fmla="*/ 71 w 514"/>
                <a:gd name="T109" fmla="*/ 378 h 1247"/>
                <a:gd name="T110" fmla="*/ 95 w 514"/>
                <a:gd name="T111" fmla="*/ 411 h 1247"/>
                <a:gd name="T112" fmla="*/ 132 w 514"/>
                <a:gd name="T113" fmla="*/ 444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4" h="1247">
                  <a:moveTo>
                    <a:pt x="132" y="444"/>
                  </a:moveTo>
                  <a:lnTo>
                    <a:pt x="132" y="1189"/>
                  </a:lnTo>
                  <a:lnTo>
                    <a:pt x="132" y="1189"/>
                  </a:lnTo>
                  <a:lnTo>
                    <a:pt x="133" y="1201"/>
                  </a:lnTo>
                  <a:lnTo>
                    <a:pt x="137" y="1211"/>
                  </a:lnTo>
                  <a:lnTo>
                    <a:pt x="141" y="1221"/>
                  </a:lnTo>
                  <a:lnTo>
                    <a:pt x="148" y="1230"/>
                  </a:lnTo>
                  <a:lnTo>
                    <a:pt x="158" y="1236"/>
                  </a:lnTo>
                  <a:lnTo>
                    <a:pt x="167" y="1242"/>
                  </a:lnTo>
                  <a:lnTo>
                    <a:pt x="177" y="1246"/>
                  </a:lnTo>
                  <a:lnTo>
                    <a:pt x="189" y="1247"/>
                  </a:lnTo>
                  <a:lnTo>
                    <a:pt x="189" y="1247"/>
                  </a:lnTo>
                  <a:lnTo>
                    <a:pt x="200" y="1246"/>
                  </a:lnTo>
                  <a:lnTo>
                    <a:pt x="211" y="1242"/>
                  </a:lnTo>
                  <a:lnTo>
                    <a:pt x="221" y="1236"/>
                  </a:lnTo>
                  <a:lnTo>
                    <a:pt x="229" y="1230"/>
                  </a:lnTo>
                  <a:lnTo>
                    <a:pt x="236" y="1221"/>
                  </a:lnTo>
                  <a:lnTo>
                    <a:pt x="242" y="1211"/>
                  </a:lnTo>
                  <a:lnTo>
                    <a:pt x="246" y="1201"/>
                  </a:lnTo>
                  <a:lnTo>
                    <a:pt x="247" y="1189"/>
                  </a:lnTo>
                  <a:lnTo>
                    <a:pt x="247" y="771"/>
                  </a:lnTo>
                  <a:lnTo>
                    <a:pt x="268" y="771"/>
                  </a:lnTo>
                  <a:lnTo>
                    <a:pt x="268" y="1189"/>
                  </a:lnTo>
                  <a:lnTo>
                    <a:pt x="268" y="1189"/>
                  </a:lnTo>
                  <a:lnTo>
                    <a:pt x="269" y="1201"/>
                  </a:lnTo>
                  <a:lnTo>
                    <a:pt x="272" y="1211"/>
                  </a:lnTo>
                  <a:lnTo>
                    <a:pt x="278" y="1221"/>
                  </a:lnTo>
                  <a:lnTo>
                    <a:pt x="285" y="1230"/>
                  </a:lnTo>
                  <a:lnTo>
                    <a:pt x="293" y="1236"/>
                  </a:lnTo>
                  <a:lnTo>
                    <a:pt x="302" y="1242"/>
                  </a:lnTo>
                  <a:lnTo>
                    <a:pt x="314" y="1246"/>
                  </a:lnTo>
                  <a:lnTo>
                    <a:pt x="326" y="1247"/>
                  </a:lnTo>
                  <a:lnTo>
                    <a:pt x="326" y="1247"/>
                  </a:lnTo>
                  <a:lnTo>
                    <a:pt x="337" y="1246"/>
                  </a:lnTo>
                  <a:lnTo>
                    <a:pt x="348" y="1242"/>
                  </a:lnTo>
                  <a:lnTo>
                    <a:pt x="357" y="1236"/>
                  </a:lnTo>
                  <a:lnTo>
                    <a:pt x="366" y="1230"/>
                  </a:lnTo>
                  <a:lnTo>
                    <a:pt x="373" y="1221"/>
                  </a:lnTo>
                  <a:lnTo>
                    <a:pt x="378" y="1211"/>
                  </a:lnTo>
                  <a:lnTo>
                    <a:pt x="381" y="1201"/>
                  </a:lnTo>
                  <a:lnTo>
                    <a:pt x="382" y="1189"/>
                  </a:lnTo>
                  <a:lnTo>
                    <a:pt x="382" y="666"/>
                  </a:lnTo>
                  <a:lnTo>
                    <a:pt x="382" y="666"/>
                  </a:lnTo>
                  <a:lnTo>
                    <a:pt x="380" y="662"/>
                  </a:lnTo>
                  <a:lnTo>
                    <a:pt x="377" y="657"/>
                  </a:lnTo>
                  <a:lnTo>
                    <a:pt x="372" y="654"/>
                  </a:lnTo>
                  <a:lnTo>
                    <a:pt x="367" y="651"/>
                  </a:lnTo>
                  <a:lnTo>
                    <a:pt x="363" y="649"/>
                  </a:lnTo>
                  <a:lnTo>
                    <a:pt x="356" y="648"/>
                  </a:lnTo>
                  <a:lnTo>
                    <a:pt x="339" y="644"/>
                  </a:lnTo>
                  <a:lnTo>
                    <a:pt x="331" y="644"/>
                  </a:lnTo>
                  <a:lnTo>
                    <a:pt x="331" y="635"/>
                  </a:lnTo>
                  <a:lnTo>
                    <a:pt x="331" y="632"/>
                  </a:lnTo>
                  <a:lnTo>
                    <a:pt x="331" y="623"/>
                  </a:lnTo>
                  <a:lnTo>
                    <a:pt x="339" y="622"/>
                  </a:lnTo>
                  <a:lnTo>
                    <a:pt x="339" y="622"/>
                  </a:lnTo>
                  <a:lnTo>
                    <a:pt x="356" y="620"/>
                  </a:lnTo>
                  <a:lnTo>
                    <a:pt x="363" y="618"/>
                  </a:lnTo>
                  <a:lnTo>
                    <a:pt x="367" y="615"/>
                  </a:lnTo>
                  <a:lnTo>
                    <a:pt x="372" y="613"/>
                  </a:lnTo>
                  <a:lnTo>
                    <a:pt x="377" y="610"/>
                  </a:lnTo>
                  <a:lnTo>
                    <a:pt x="380" y="605"/>
                  </a:lnTo>
                  <a:lnTo>
                    <a:pt x="382" y="600"/>
                  </a:lnTo>
                  <a:lnTo>
                    <a:pt x="382" y="444"/>
                  </a:lnTo>
                  <a:lnTo>
                    <a:pt x="382" y="444"/>
                  </a:lnTo>
                  <a:lnTo>
                    <a:pt x="396" y="433"/>
                  </a:lnTo>
                  <a:lnTo>
                    <a:pt x="411" y="420"/>
                  </a:lnTo>
                  <a:lnTo>
                    <a:pt x="419" y="411"/>
                  </a:lnTo>
                  <a:lnTo>
                    <a:pt x="428" y="401"/>
                  </a:lnTo>
                  <a:lnTo>
                    <a:pt x="436" y="391"/>
                  </a:lnTo>
                  <a:lnTo>
                    <a:pt x="444" y="378"/>
                  </a:lnTo>
                  <a:lnTo>
                    <a:pt x="444" y="378"/>
                  </a:lnTo>
                  <a:lnTo>
                    <a:pt x="458" y="353"/>
                  </a:lnTo>
                  <a:lnTo>
                    <a:pt x="470" y="325"/>
                  </a:lnTo>
                  <a:lnTo>
                    <a:pt x="476" y="308"/>
                  </a:lnTo>
                  <a:lnTo>
                    <a:pt x="482" y="291"/>
                  </a:lnTo>
                  <a:lnTo>
                    <a:pt x="488" y="271"/>
                  </a:lnTo>
                  <a:lnTo>
                    <a:pt x="492" y="252"/>
                  </a:lnTo>
                  <a:lnTo>
                    <a:pt x="497" y="229"/>
                  </a:lnTo>
                  <a:lnTo>
                    <a:pt x="502" y="207"/>
                  </a:lnTo>
                  <a:lnTo>
                    <a:pt x="505" y="183"/>
                  </a:lnTo>
                  <a:lnTo>
                    <a:pt x="509" y="156"/>
                  </a:lnTo>
                  <a:lnTo>
                    <a:pt x="511" y="129"/>
                  </a:lnTo>
                  <a:lnTo>
                    <a:pt x="512" y="100"/>
                  </a:lnTo>
                  <a:lnTo>
                    <a:pt x="513" y="70"/>
                  </a:lnTo>
                  <a:lnTo>
                    <a:pt x="514" y="36"/>
                  </a:lnTo>
                  <a:lnTo>
                    <a:pt x="514" y="36"/>
                  </a:lnTo>
                  <a:lnTo>
                    <a:pt x="513" y="29"/>
                  </a:lnTo>
                  <a:lnTo>
                    <a:pt x="511" y="22"/>
                  </a:lnTo>
                  <a:lnTo>
                    <a:pt x="508" y="16"/>
                  </a:lnTo>
                  <a:lnTo>
                    <a:pt x="503" y="10"/>
                  </a:lnTo>
                  <a:lnTo>
                    <a:pt x="497" y="6"/>
                  </a:lnTo>
                  <a:lnTo>
                    <a:pt x="491" y="2"/>
                  </a:lnTo>
                  <a:lnTo>
                    <a:pt x="484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69" y="0"/>
                  </a:lnTo>
                  <a:lnTo>
                    <a:pt x="462" y="2"/>
                  </a:lnTo>
                  <a:lnTo>
                    <a:pt x="457" y="6"/>
                  </a:lnTo>
                  <a:lnTo>
                    <a:pt x="451" y="10"/>
                  </a:lnTo>
                  <a:lnTo>
                    <a:pt x="446" y="16"/>
                  </a:lnTo>
                  <a:lnTo>
                    <a:pt x="443" y="22"/>
                  </a:lnTo>
                  <a:lnTo>
                    <a:pt x="440" y="29"/>
                  </a:lnTo>
                  <a:lnTo>
                    <a:pt x="440" y="36"/>
                  </a:lnTo>
                  <a:lnTo>
                    <a:pt x="440" y="36"/>
                  </a:lnTo>
                  <a:lnTo>
                    <a:pt x="439" y="67"/>
                  </a:lnTo>
                  <a:lnTo>
                    <a:pt x="438" y="96"/>
                  </a:lnTo>
                  <a:lnTo>
                    <a:pt x="437" y="124"/>
                  </a:lnTo>
                  <a:lnTo>
                    <a:pt x="434" y="150"/>
                  </a:lnTo>
                  <a:lnTo>
                    <a:pt x="432" y="173"/>
                  </a:lnTo>
                  <a:lnTo>
                    <a:pt x="429" y="195"/>
                  </a:lnTo>
                  <a:lnTo>
                    <a:pt x="421" y="234"/>
                  </a:lnTo>
                  <a:lnTo>
                    <a:pt x="411" y="269"/>
                  </a:lnTo>
                  <a:lnTo>
                    <a:pt x="402" y="297"/>
                  </a:lnTo>
                  <a:lnTo>
                    <a:pt x="392" y="320"/>
                  </a:lnTo>
                  <a:lnTo>
                    <a:pt x="381" y="340"/>
                  </a:lnTo>
                  <a:lnTo>
                    <a:pt x="381" y="340"/>
                  </a:lnTo>
                  <a:lnTo>
                    <a:pt x="371" y="353"/>
                  </a:lnTo>
                  <a:lnTo>
                    <a:pt x="361" y="365"/>
                  </a:lnTo>
                  <a:lnTo>
                    <a:pt x="353" y="373"/>
                  </a:lnTo>
                  <a:lnTo>
                    <a:pt x="346" y="379"/>
                  </a:lnTo>
                  <a:lnTo>
                    <a:pt x="346" y="379"/>
                  </a:lnTo>
                  <a:lnTo>
                    <a:pt x="342" y="381"/>
                  </a:lnTo>
                  <a:lnTo>
                    <a:pt x="342" y="381"/>
                  </a:lnTo>
                  <a:lnTo>
                    <a:pt x="341" y="400"/>
                  </a:lnTo>
                  <a:lnTo>
                    <a:pt x="338" y="420"/>
                  </a:lnTo>
                  <a:lnTo>
                    <a:pt x="334" y="439"/>
                  </a:lnTo>
                  <a:lnTo>
                    <a:pt x="329" y="458"/>
                  </a:lnTo>
                  <a:lnTo>
                    <a:pt x="323" y="476"/>
                  </a:lnTo>
                  <a:lnTo>
                    <a:pt x="316" y="493"/>
                  </a:lnTo>
                  <a:lnTo>
                    <a:pt x="308" y="509"/>
                  </a:lnTo>
                  <a:lnTo>
                    <a:pt x="300" y="523"/>
                  </a:lnTo>
                  <a:lnTo>
                    <a:pt x="300" y="523"/>
                  </a:lnTo>
                  <a:lnTo>
                    <a:pt x="306" y="531"/>
                  </a:lnTo>
                  <a:lnTo>
                    <a:pt x="311" y="540"/>
                  </a:lnTo>
                  <a:lnTo>
                    <a:pt x="313" y="549"/>
                  </a:lnTo>
                  <a:lnTo>
                    <a:pt x="314" y="560"/>
                  </a:lnTo>
                  <a:lnTo>
                    <a:pt x="314" y="560"/>
                  </a:lnTo>
                  <a:lnTo>
                    <a:pt x="313" y="571"/>
                  </a:lnTo>
                  <a:lnTo>
                    <a:pt x="309" y="582"/>
                  </a:lnTo>
                  <a:lnTo>
                    <a:pt x="305" y="592"/>
                  </a:lnTo>
                  <a:lnTo>
                    <a:pt x="298" y="600"/>
                  </a:lnTo>
                  <a:lnTo>
                    <a:pt x="288" y="607"/>
                  </a:lnTo>
                  <a:lnTo>
                    <a:pt x="279" y="612"/>
                  </a:lnTo>
                  <a:lnTo>
                    <a:pt x="269" y="615"/>
                  </a:lnTo>
                  <a:lnTo>
                    <a:pt x="257" y="617"/>
                  </a:lnTo>
                  <a:lnTo>
                    <a:pt x="257" y="617"/>
                  </a:lnTo>
                  <a:lnTo>
                    <a:pt x="246" y="615"/>
                  </a:lnTo>
                  <a:lnTo>
                    <a:pt x="235" y="612"/>
                  </a:lnTo>
                  <a:lnTo>
                    <a:pt x="226" y="607"/>
                  </a:lnTo>
                  <a:lnTo>
                    <a:pt x="217" y="600"/>
                  </a:lnTo>
                  <a:lnTo>
                    <a:pt x="210" y="592"/>
                  </a:lnTo>
                  <a:lnTo>
                    <a:pt x="205" y="582"/>
                  </a:lnTo>
                  <a:lnTo>
                    <a:pt x="202" y="571"/>
                  </a:lnTo>
                  <a:lnTo>
                    <a:pt x="200" y="560"/>
                  </a:lnTo>
                  <a:lnTo>
                    <a:pt x="200" y="560"/>
                  </a:lnTo>
                  <a:lnTo>
                    <a:pt x="202" y="549"/>
                  </a:lnTo>
                  <a:lnTo>
                    <a:pt x="204" y="540"/>
                  </a:lnTo>
                  <a:lnTo>
                    <a:pt x="209" y="531"/>
                  </a:lnTo>
                  <a:lnTo>
                    <a:pt x="214" y="523"/>
                  </a:lnTo>
                  <a:lnTo>
                    <a:pt x="214" y="523"/>
                  </a:lnTo>
                  <a:lnTo>
                    <a:pt x="204" y="506"/>
                  </a:lnTo>
                  <a:lnTo>
                    <a:pt x="196" y="488"/>
                  </a:lnTo>
                  <a:lnTo>
                    <a:pt x="196" y="488"/>
                  </a:lnTo>
                  <a:lnTo>
                    <a:pt x="187" y="462"/>
                  </a:lnTo>
                  <a:lnTo>
                    <a:pt x="180" y="436"/>
                  </a:lnTo>
                  <a:lnTo>
                    <a:pt x="175" y="408"/>
                  </a:lnTo>
                  <a:lnTo>
                    <a:pt x="173" y="381"/>
                  </a:lnTo>
                  <a:lnTo>
                    <a:pt x="173" y="381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52" y="364"/>
                  </a:lnTo>
                  <a:lnTo>
                    <a:pt x="145" y="356"/>
                  </a:lnTo>
                  <a:lnTo>
                    <a:pt x="138" y="347"/>
                  </a:lnTo>
                  <a:lnTo>
                    <a:pt x="131" y="335"/>
                  </a:lnTo>
                  <a:lnTo>
                    <a:pt x="123" y="321"/>
                  </a:lnTo>
                  <a:lnTo>
                    <a:pt x="116" y="305"/>
                  </a:lnTo>
                  <a:lnTo>
                    <a:pt x="109" y="287"/>
                  </a:lnTo>
                  <a:lnTo>
                    <a:pt x="109" y="287"/>
                  </a:lnTo>
                  <a:lnTo>
                    <a:pt x="102" y="267"/>
                  </a:lnTo>
                  <a:lnTo>
                    <a:pt x="96" y="242"/>
                  </a:lnTo>
                  <a:lnTo>
                    <a:pt x="89" y="217"/>
                  </a:lnTo>
                  <a:lnTo>
                    <a:pt x="85" y="187"/>
                  </a:lnTo>
                  <a:lnTo>
                    <a:pt x="80" y="154"/>
                  </a:lnTo>
                  <a:lnTo>
                    <a:pt x="78" y="118"/>
                  </a:lnTo>
                  <a:lnTo>
                    <a:pt x="75" y="79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29"/>
                  </a:lnTo>
                  <a:lnTo>
                    <a:pt x="72" y="22"/>
                  </a:lnTo>
                  <a:lnTo>
                    <a:pt x="68" y="16"/>
                  </a:lnTo>
                  <a:lnTo>
                    <a:pt x="64" y="10"/>
                  </a:lnTo>
                  <a:lnTo>
                    <a:pt x="58" y="6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7" y="16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70"/>
                  </a:lnTo>
                  <a:lnTo>
                    <a:pt x="2" y="100"/>
                  </a:lnTo>
                  <a:lnTo>
                    <a:pt x="3" y="129"/>
                  </a:lnTo>
                  <a:lnTo>
                    <a:pt x="6" y="156"/>
                  </a:lnTo>
                  <a:lnTo>
                    <a:pt x="9" y="183"/>
                  </a:lnTo>
                  <a:lnTo>
                    <a:pt x="13" y="207"/>
                  </a:lnTo>
                  <a:lnTo>
                    <a:pt x="17" y="229"/>
                  </a:lnTo>
                  <a:lnTo>
                    <a:pt x="22" y="252"/>
                  </a:lnTo>
                  <a:lnTo>
                    <a:pt x="27" y="271"/>
                  </a:lnTo>
                  <a:lnTo>
                    <a:pt x="32" y="291"/>
                  </a:lnTo>
                  <a:lnTo>
                    <a:pt x="38" y="308"/>
                  </a:lnTo>
                  <a:lnTo>
                    <a:pt x="44" y="325"/>
                  </a:lnTo>
                  <a:lnTo>
                    <a:pt x="57" y="353"/>
                  </a:lnTo>
                  <a:lnTo>
                    <a:pt x="71" y="378"/>
                  </a:lnTo>
                  <a:lnTo>
                    <a:pt x="71" y="378"/>
                  </a:lnTo>
                  <a:lnTo>
                    <a:pt x="79" y="391"/>
                  </a:lnTo>
                  <a:lnTo>
                    <a:pt x="87" y="401"/>
                  </a:lnTo>
                  <a:lnTo>
                    <a:pt x="95" y="411"/>
                  </a:lnTo>
                  <a:lnTo>
                    <a:pt x="103" y="420"/>
                  </a:lnTo>
                  <a:lnTo>
                    <a:pt x="118" y="433"/>
                  </a:lnTo>
                  <a:lnTo>
                    <a:pt x="132" y="444"/>
                  </a:lnTo>
                  <a:lnTo>
                    <a:pt x="132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2" name="Freeform 43"/>
            <p:cNvSpPr/>
            <p:nvPr/>
          </p:nvSpPr>
          <p:spPr bwMode="auto">
            <a:xfrm>
              <a:off x="7794626" y="447675"/>
              <a:ext cx="330200" cy="330200"/>
            </a:xfrm>
            <a:custGeom>
              <a:avLst/>
              <a:gdLst>
                <a:gd name="T0" fmla="*/ 40 w 208"/>
                <a:gd name="T1" fmla="*/ 186 h 208"/>
                <a:gd name="T2" fmla="*/ 61 w 208"/>
                <a:gd name="T3" fmla="*/ 199 h 208"/>
                <a:gd name="T4" fmla="*/ 78 w 208"/>
                <a:gd name="T5" fmla="*/ 205 h 208"/>
                <a:gd name="T6" fmla="*/ 95 w 208"/>
                <a:gd name="T7" fmla="*/ 208 h 208"/>
                <a:gd name="T8" fmla="*/ 104 w 208"/>
                <a:gd name="T9" fmla="*/ 208 h 208"/>
                <a:gd name="T10" fmla="*/ 122 w 208"/>
                <a:gd name="T11" fmla="*/ 207 h 208"/>
                <a:gd name="T12" fmla="*/ 139 w 208"/>
                <a:gd name="T13" fmla="*/ 202 h 208"/>
                <a:gd name="T14" fmla="*/ 154 w 208"/>
                <a:gd name="T15" fmla="*/ 195 h 208"/>
                <a:gd name="T16" fmla="*/ 168 w 208"/>
                <a:gd name="T17" fmla="*/ 186 h 208"/>
                <a:gd name="T18" fmla="*/ 180 w 208"/>
                <a:gd name="T19" fmla="*/ 176 h 208"/>
                <a:gd name="T20" fmla="*/ 191 w 208"/>
                <a:gd name="T21" fmla="*/ 161 h 208"/>
                <a:gd name="T22" fmla="*/ 200 w 208"/>
                <a:gd name="T23" fmla="*/ 143 h 208"/>
                <a:gd name="T24" fmla="*/ 206 w 208"/>
                <a:gd name="T25" fmla="*/ 125 h 208"/>
                <a:gd name="T26" fmla="*/ 208 w 208"/>
                <a:gd name="T27" fmla="*/ 104 h 208"/>
                <a:gd name="T28" fmla="*/ 207 w 208"/>
                <a:gd name="T29" fmla="*/ 93 h 208"/>
                <a:gd name="T30" fmla="*/ 204 w 208"/>
                <a:gd name="T31" fmla="*/ 73 h 208"/>
                <a:gd name="T32" fmla="*/ 196 w 208"/>
                <a:gd name="T33" fmla="*/ 54 h 208"/>
                <a:gd name="T34" fmla="*/ 184 w 208"/>
                <a:gd name="T35" fmla="*/ 38 h 208"/>
                <a:gd name="T36" fmla="*/ 170 w 208"/>
                <a:gd name="T37" fmla="*/ 23 h 208"/>
                <a:gd name="T38" fmla="*/ 154 w 208"/>
                <a:gd name="T39" fmla="*/ 12 h 208"/>
                <a:gd name="T40" fmla="*/ 135 w 208"/>
                <a:gd name="T41" fmla="*/ 4 h 208"/>
                <a:gd name="T42" fmla="*/ 115 w 208"/>
                <a:gd name="T43" fmla="*/ 0 h 208"/>
                <a:gd name="T44" fmla="*/ 104 w 208"/>
                <a:gd name="T45" fmla="*/ 0 h 208"/>
                <a:gd name="T46" fmla="*/ 83 w 208"/>
                <a:gd name="T47" fmla="*/ 2 h 208"/>
                <a:gd name="T48" fmla="*/ 64 w 208"/>
                <a:gd name="T49" fmla="*/ 8 h 208"/>
                <a:gd name="T50" fmla="*/ 46 w 208"/>
                <a:gd name="T51" fmla="*/ 17 h 208"/>
                <a:gd name="T52" fmla="*/ 30 w 208"/>
                <a:gd name="T53" fmla="*/ 30 h 208"/>
                <a:gd name="T54" fmla="*/ 17 w 208"/>
                <a:gd name="T55" fmla="*/ 46 h 208"/>
                <a:gd name="T56" fmla="*/ 8 w 208"/>
                <a:gd name="T57" fmla="*/ 63 h 208"/>
                <a:gd name="T58" fmla="*/ 2 w 208"/>
                <a:gd name="T59" fmla="*/ 83 h 208"/>
                <a:gd name="T60" fmla="*/ 0 w 208"/>
                <a:gd name="T61" fmla="*/ 104 h 208"/>
                <a:gd name="T62" fmla="*/ 0 w 208"/>
                <a:gd name="T63" fmla="*/ 114 h 208"/>
                <a:gd name="T64" fmla="*/ 5 w 208"/>
                <a:gd name="T65" fmla="*/ 134 h 208"/>
                <a:gd name="T66" fmla="*/ 11 w 208"/>
                <a:gd name="T67" fmla="*/ 153 h 208"/>
                <a:gd name="T68" fmla="*/ 23 w 208"/>
                <a:gd name="T69" fmla="*/ 169 h 208"/>
                <a:gd name="T70" fmla="*/ 29 w 208"/>
                <a:gd name="T71" fmla="*/ 176 h 208"/>
                <a:gd name="T72" fmla="*/ 40 w 208"/>
                <a:gd name="T73" fmla="*/ 18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208">
                  <a:moveTo>
                    <a:pt x="40" y="186"/>
                  </a:moveTo>
                  <a:lnTo>
                    <a:pt x="40" y="186"/>
                  </a:lnTo>
                  <a:lnTo>
                    <a:pt x="54" y="195"/>
                  </a:lnTo>
                  <a:lnTo>
                    <a:pt x="61" y="199"/>
                  </a:lnTo>
                  <a:lnTo>
                    <a:pt x="69" y="202"/>
                  </a:lnTo>
                  <a:lnTo>
                    <a:pt x="78" y="205"/>
                  </a:lnTo>
                  <a:lnTo>
                    <a:pt x="87" y="207"/>
                  </a:lnTo>
                  <a:lnTo>
                    <a:pt x="95" y="208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13" y="208"/>
                  </a:lnTo>
                  <a:lnTo>
                    <a:pt x="122" y="207"/>
                  </a:lnTo>
                  <a:lnTo>
                    <a:pt x="131" y="205"/>
                  </a:lnTo>
                  <a:lnTo>
                    <a:pt x="139" y="202"/>
                  </a:lnTo>
                  <a:lnTo>
                    <a:pt x="147" y="199"/>
                  </a:lnTo>
                  <a:lnTo>
                    <a:pt x="154" y="195"/>
                  </a:lnTo>
                  <a:lnTo>
                    <a:pt x="168" y="186"/>
                  </a:lnTo>
                  <a:lnTo>
                    <a:pt x="168" y="186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85" y="169"/>
                  </a:lnTo>
                  <a:lnTo>
                    <a:pt x="191" y="161"/>
                  </a:lnTo>
                  <a:lnTo>
                    <a:pt x="197" y="153"/>
                  </a:lnTo>
                  <a:lnTo>
                    <a:pt x="200" y="143"/>
                  </a:lnTo>
                  <a:lnTo>
                    <a:pt x="204" y="134"/>
                  </a:lnTo>
                  <a:lnTo>
                    <a:pt x="206" y="125"/>
                  </a:lnTo>
                  <a:lnTo>
                    <a:pt x="207" y="114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7" y="93"/>
                  </a:lnTo>
                  <a:lnTo>
                    <a:pt x="206" y="83"/>
                  </a:lnTo>
                  <a:lnTo>
                    <a:pt x="204" y="73"/>
                  </a:lnTo>
                  <a:lnTo>
                    <a:pt x="200" y="63"/>
                  </a:lnTo>
                  <a:lnTo>
                    <a:pt x="196" y="54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8" y="30"/>
                  </a:lnTo>
                  <a:lnTo>
                    <a:pt x="170" y="23"/>
                  </a:lnTo>
                  <a:lnTo>
                    <a:pt x="162" y="17"/>
                  </a:lnTo>
                  <a:lnTo>
                    <a:pt x="154" y="12"/>
                  </a:lnTo>
                  <a:lnTo>
                    <a:pt x="145" y="8"/>
                  </a:lnTo>
                  <a:lnTo>
                    <a:pt x="135" y="4"/>
                  </a:lnTo>
                  <a:lnTo>
                    <a:pt x="125" y="2"/>
                  </a:lnTo>
                  <a:lnTo>
                    <a:pt x="115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8"/>
                  </a:lnTo>
                  <a:lnTo>
                    <a:pt x="54" y="12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3" y="38"/>
                  </a:lnTo>
                  <a:lnTo>
                    <a:pt x="17" y="46"/>
                  </a:lnTo>
                  <a:lnTo>
                    <a:pt x="13" y="54"/>
                  </a:lnTo>
                  <a:lnTo>
                    <a:pt x="8" y="63"/>
                  </a:lnTo>
                  <a:lnTo>
                    <a:pt x="5" y="73"/>
                  </a:lnTo>
                  <a:lnTo>
                    <a:pt x="2" y="83"/>
                  </a:lnTo>
                  <a:lnTo>
                    <a:pt x="0" y="93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2" y="125"/>
                  </a:lnTo>
                  <a:lnTo>
                    <a:pt x="5" y="134"/>
                  </a:lnTo>
                  <a:lnTo>
                    <a:pt x="8" y="143"/>
                  </a:lnTo>
                  <a:lnTo>
                    <a:pt x="11" y="153"/>
                  </a:lnTo>
                  <a:lnTo>
                    <a:pt x="17" y="161"/>
                  </a:lnTo>
                  <a:lnTo>
                    <a:pt x="23" y="169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40" y="186"/>
                  </a:lnTo>
                  <a:lnTo>
                    <a:pt x="40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7885113" y="1033463"/>
              <a:ext cx="150813" cy="150813"/>
            </a:xfrm>
            <a:custGeom>
              <a:avLst/>
              <a:gdLst>
                <a:gd name="T0" fmla="*/ 0 w 95"/>
                <a:gd name="T1" fmla="*/ 48 h 95"/>
                <a:gd name="T2" fmla="*/ 3 w 95"/>
                <a:gd name="T3" fmla="*/ 66 h 95"/>
                <a:gd name="T4" fmla="*/ 14 w 95"/>
                <a:gd name="T5" fmla="*/ 81 h 95"/>
                <a:gd name="T6" fmla="*/ 29 w 95"/>
                <a:gd name="T7" fmla="*/ 92 h 95"/>
                <a:gd name="T8" fmla="*/ 47 w 95"/>
                <a:gd name="T9" fmla="*/ 95 h 95"/>
                <a:gd name="T10" fmla="*/ 56 w 95"/>
                <a:gd name="T11" fmla="*/ 94 h 95"/>
                <a:gd name="T12" fmla="*/ 74 w 95"/>
                <a:gd name="T13" fmla="*/ 87 h 95"/>
                <a:gd name="T14" fmla="*/ 87 w 95"/>
                <a:gd name="T15" fmla="*/ 74 h 95"/>
                <a:gd name="T16" fmla="*/ 94 w 95"/>
                <a:gd name="T17" fmla="*/ 58 h 95"/>
                <a:gd name="T18" fmla="*/ 95 w 95"/>
                <a:gd name="T19" fmla="*/ 48 h 95"/>
                <a:gd name="T20" fmla="*/ 91 w 95"/>
                <a:gd name="T21" fmla="*/ 29 h 95"/>
                <a:gd name="T22" fmla="*/ 81 w 95"/>
                <a:gd name="T23" fmla="*/ 14 h 95"/>
                <a:gd name="T24" fmla="*/ 66 w 95"/>
                <a:gd name="T25" fmla="*/ 4 h 95"/>
                <a:gd name="T26" fmla="*/ 47 w 95"/>
                <a:gd name="T27" fmla="*/ 0 h 95"/>
                <a:gd name="T28" fmla="*/ 38 w 95"/>
                <a:gd name="T29" fmla="*/ 1 h 95"/>
                <a:gd name="T30" fmla="*/ 21 w 95"/>
                <a:gd name="T31" fmla="*/ 8 h 95"/>
                <a:gd name="T32" fmla="*/ 8 w 95"/>
                <a:gd name="T33" fmla="*/ 21 h 95"/>
                <a:gd name="T34" fmla="*/ 1 w 95"/>
                <a:gd name="T35" fmla="*/ 38 h 95"/>
                <a:gd name="T36" fmla="*/ 0 w 95"/>
                <a:gd name="T37" fmla="*/ 48 h 95"/>
                <a:gd name="T38" fmla="*/ 72 w 95"/>
                <a:gd name="T39" fmla="*/ 48 h 95"/>
                <a:gd name="T40" fmla="*/ 69 w 95"/>
                <a:gd name="T41" fmla="*/ 57 h 95"/>
                <a:gd name="T42" fmla="*/ 65 w 95"/>
                <a:gd name="T43" fmla="*/ 65 h 95"/>
                <a:gd name="T44" fmla="*/ 56 w 95"/>
                <a:gd name="T45" fmla="*/ 71 h 95"/>
                <a:gd name="T46" fmla="*/ 47 w 95"/>
                <a:gd name="T47" fmla="*/ 72 h 95"/>
                <a:gd name="T48" fmla="*/ 43 w 95"/>
                <a:gd name="T49" fmla="*/ 72 h 95"/>
                <a:gd name="T50" fmla="*/ 33 w 95"/>
                <a:gd name="T51" fmla="*/ 69 h 95"/>
                <a:gd name="T52" fmla="*/ 28 w 95"/>
                <a:gd name="T53" fmla="*/ 62 h 95"/>
                <a:gd name="T54" fmla="*/ 23 w 95"/>
                <a:gd name="T55" fmla="*/ 54 h 95"/>
                <a:gd name="T56" fmla="*/ 23 w 95"/>
                <a:gd name="T57" fmla="*/ 48 h 95"/>
                <a:gd name="T58" fmla="*/ 25 w 95"/>
                <a:gd name="T59" fmla="*/ 38 h 95"/>
                <a:gd name="T60" fmla="*/ 30 w 95"/>
                <a:gd name="T61" fmla="*/ 30 h 95"/>
                <a:gd name="T62" fmla="*/ 38 w 95"/>
                <a:gd name="T63" fmla="*/ 26 h 95"/>
                <a:gd name="T64" fmla="*/ 47 w 95"/>
                <a:gd name="T65" fmla="*/ 23 h 95"/>
                <a:gd name="T66" fmla="*/ 52 w 95"/>
                <a:gd name="T67" fmla="*/ 25 h 95"/>
                <a:gd name="T68" fmla="*/ 61 w 95"/>
                <a:gd name="T69" fmla="*/ 28 h 95"/>
                <a:gd name="T70" fmla="*/ 67 w 95"/>
                <a:gd name="T71" fmla="*/ 35 h 95"/>
                <a:gd name="T72" fmla="*/ 72 w 95"/>
                <a:gd name="T73" fmla="*/ 43 h 95"/>
                <a:gd name="T74" fmla="*/ 72 w 95"/>
                <a:gd name="T75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5">
                  <a:moveTo>
                    <a:pt x="0" y="48"/>
                  </a:moveTo>
                  <a:lnTo>
                    <a:pt x="0" y="48"/>
                  </a:lnTo>
                  <a:lnTo>
                    <a:pt x="1" y="58"/>
                  </a:lnTo>
                  <a:lnTo>
                    <a:pt x="3" y="66"/>
                  </a:lnTo>
                  <a:lnTo>
                    <a:pt x="8" y="74"/>
                  </a:lnTo>
                  <a:lnTo>
                    <a:pt x="14" y="81"/>
                  </a:lnTo>
                  <a:lnTo>
                    <a:pt x="21" y="87"/>
                  </a:lnTo>
                  <a:lnTo>
                    <a:pt x="29" y="92"/>
                  </a:lnTo>
                  <a:lnTo>
                    <a:pt x="38" y="94"/>
                  </a:lnTo>
                  <a:lnTo>
                    <a:pt x="47" y="95"/>
                  </a:lnTo>
                  <a:lnTo>
                    <a:pt x="47" y="95"/>
                  </a:lnTo>
                  <a:lnTo>
                    <a:pt x="56" y="94"/>
                  </a:lnTo>
                  <a:lnTo>
                    <a:pt x="66" y="92"/>
                  </a:lnTo>
                  <a:lnTo>
                    <a:pt x="74" y="87"/>
                  </a:lnTo>
                  <a:lnTo>
                    <a:pt x="81" y="81"/>
                  </a:lnTo>
                  <a:lnTo>
                    <a:pt x="87" y="74"/>
                  </a:lnTo>
                  <a:lnTo>
                    <a:pt x="91" y="66"/>
                  </a:lnTo>
                  <a:lnTo>
                    <a:pt x="94" y="58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29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3" y="29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close/>
                  <a:moveTo>
                    <a:pt x="72" y="48"/>
                  </a:moveTo>
                  <a:lnTo>
                    <a:pt x="72" y="48"/>
                  </a:lnTo>
                  <a:lnTo>
                    <a:pt x="72" y="54"/>
                  </a:lnTo>
                  <a:lnTo>
                    <a:pt x="69" y="57"/>
                  </a:lnTo>
                  <a:lnTo>
                    <a:pt x="67" y="62"/>
                  </a:lnTo>
                  <a:lnTo>
                    <a:pt x="65" y="65"/>
                  </a:lnTo>
                  <a:lnTo>
                    <a:pt x="61" y="69"/>
                  </a:lnTo>
                  <a:lnTo>
                    <a:pt x="56" y="71"/>
                  </a:lnTo>
                  <a:lnTo>
                    <a:pt x="52" y="72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3" y="72"/>
                  </a:lnTo>
                  <a:lnTo>
                    <a:pt x="38" y="71"/>
                  </a:lnTo>
                  <a:lnTo>
                    <a:pt x="33" y="69"/>
                  </a:lnTo>
                  <a:lnTo>
                    <a:pt x="30" y="65"/>
                  </a:lnTo>
                  <a:lnTo>
                    <a:pt x="28" y="62"/>
                  </a:lnTo>
                  <a:lnTo>
                    <a:pt x="25" y="57"/>
                  </a:lnTo>
                  <a:lnTo>
                    <a:pt x="23" y="54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3"/>
                  </a:lnTo>
                  <a:lnTo>
                    <a:pt x="25" y="38"/>
                  </a:lnTo>
                  <a:lnTo>
                    <a:pt x="28" y="35"/>
                  </a:lnTo>
                  <a:lnTo>
                    <a:pt x="30" y="30"/>
                  </a:lnTo>
                  <a:lnTo>
                    <a:pt x="33" y="28"/>
                  </a:lnTo>
                  <a:lnTo>
                    <a:pt x="38" y="26"/>
                  </a:lnTo>
                  <a:lnTo>
                    <a:pt x="43" y="25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52" y="25"/>
                  </a:lnTo>
                  <a:lnTo>
                    <a:pt x="56" y="26"/>
                  </a:lnTo>
                  <a:lnTo>
                    <a:pt x="61" y="28"/>
                  </a:lnTo>
                  <a:lnTo>
                    <a:pt x="65" y="30"/>
                  </a:lnTo>
                  <a:lnTo>
                    <a:pt x="67" y="35"/>
                  </a:lnTo>
                  <a:lnTo>
                    <a:pt x="69" y="38"/>
                  </a:lnTo>
                  <a:lnTo>
                    <a:pt x="72" y="43"/>
                  </a:lnTo>
                  <a:lnTo>
                    <a:pt x="72" y="48"/>
                  </a:ln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4" name="Freeform 45"/>
            <p:cNvSpPr/>
            <p:nvPr/>
          </p:nvSpPr>
          <p:spPr bwMode="auto">
            <a:xfrm>
              <a:off x="8226426" y="890588"/>
              <a:ext cx="187325" cy="187325"/>
            </a:xfrm>
            <a:custGeom>
              <a:avLst/>
              <a:gdLst>
                <a:gd name="T0" fmla="*/ 60 w 118"/>
                <a:gd name="T1" fmla="*/ 0 h 118"/>
                <a:gd name="T2" fmla="*/ 57 w 118"/>
                <a:gd name="T3" fmla="*/ 0 h 118"/>
                <a:gd name="T4" fmla="*/ 57 w 118"/>
                <a:gd name="T5" fmla="*/ 0 h 118"/>
                <a:gd name="T6" fmla="*/ 55 w 118"/>
                <a:gd name="T7" fmla="*/ 14 h 118"/>
                <a:gd name="T8" fmla="*/ 51 w 118"/>
                <a:gd name="T9" fmla="*/ 25 h 118"/>
                <a:gd name="T10" fmla="*/ 48 w 118"/>
                <a:gd name="T11" fmla="*/ 35 h 118"/>
                <a:gd name="T12" fmla="*/ 42 w 118"/>
                <a:gd name="T13" fmla="*/ 42 h 118"/>
                <a:gd name="T14" fmla="*/ 34 w 118"/>
                <a:gd name="T15" fmla="*/ 47 h 118"/>
                <a:gd name="T16" fmla="*/ 25 w 118"/>
                <a:gd name="T17" fmla="*/ 52 h 118"/>
                <a:gd name="T18" fmla="*/ 13 w 118"/>
                <a:gd name="T19" fmla="*/ 55 h 118"/>
                <a:gd name="T20" fmla="*/ 0 w 118"/>
                <a:gd name="T21" fmla="*/ 57 h 118"/>
                <a:gd name="T22" fmla="*/ 0 w 118"/>
                <a:gd name="T23" fmla="*/ 61 h 118"/>
                <a:gd name="T24" fmla="*/ 0 w 118"/>
                <a:gd name="T25" fmla="*/ 61 h 118"/>
                <a:gd name="T26" fmla="*/ 13 w 118"/>
                <a:gd name="T27" fmla="*/ 64 h 118"/>
                <a:gd name="T28" fmla="*/ 25 w 118"/>
                <a:gd name="T29" fmla="*/ 66 h 118"/>
                <a:gd name="T30" fmla="*/ 34 w 118"/>
                <a:gd name="T31" fmla="*/ 71 h 118"/>
                <a:gd name="T32" fmla="*/ 42 w 118"/>
                <a:gd name="T33" fmla="*/ 76 h 118"/>
                <a:gd name="T34" fmla="*/ 48 w 118"/>
                <a:gd name="T35" fmla="*/ 84 h 118"/>
                <a:gd name="T36" fmla="*/ 51 w 118"/>
                <a:gd name="T37" fmla="*/ 94 h 118"/>
                <a:gd name="T38" fmla="*/ 55 w 118"/>
                <a:gd name="T39" fmla="*/ 104 h 118"/>
                <a:gd name="T40" fmla="*/ 57 w 118"/>
                <a:gd name="T41" fmla="*/ 118 h 118"/>
                <a:gd name="T42" fmla="*/ 60 w 118"/>
                <a:gd name="T43" fmla="*/ 118 h 118"/>
                <a:gd name="T44" fmla="*/ 60 w 118"/>
                <a:gd name="T45" fmla="*/ 118 h 118"/>
                <a:gd name="T46" fmla="*/ 63 w 118"/>
                <a:gd name="T47" fmla="*/ 104 h 118"/>
                <a:gd name="T48" fmla="*/ 66 w 118"/>
                <a:gd name="T49" fmla="*/ 94 h 118"/>
                <a:gd name="T50" fmla="*/ 70 w 118"/>
                <a:gd name="T51" fmla="*/ 84 h 118"/>
                <a:gd name="T52" fmla="*/ 76 w 118"/>
                <a:gd name="T53" fmla="*/ 76 h 118"/>
                <a:gd name="T54" fmla="*/ 84 w 118"/>
                <a:gd name="T55" fmla="*/ 71 h 118"/>
                <a:gd name="T56" fmla="*/ 93 w 118"/>
                <a:gd name="T57" fmla="*/ 66 h 118"/>
                <a:gd name="T58" fmla="*/ 105 w 118"/>
                <a:gd name="T59" fmla="*/ 64 h 118"/>
                <a:gd name="T60" fmla="*/ 118 w 118"/>
                <a:gd name="T61" fmla="*/ 61 h 118"/>
                <a:gd name="T62" fmla="*/ 118 w 118"/>
                <a:gd name="T63" fmla="*/ 57 h 118"/>
                <a:gd name="T64" fmla="*/ 118 w 118"/>
                <a:gd name="T65" fmla="*/ 57 h 118"/>
                <a:gd name="T66" fmla="*/ 105 w 118"/>
                <a:gd name="T67" fmla="*/ 55 h 118"/>
                <a:gd name="T68" fmla="*/ 93 w 118"/>
                <a:gd name="T69" fmla="*/ 52 h 118"/>
                <a:gd name="T70" fmla="*/ 84 w 118"/>
                <a:gd name="T71" fmla="*/ 47 h 118"/>
                <a:gd name="T72" fmla="*/ 76 w 118"/>
                <a:gd name="T73" fmla="*/ 42 h 118"/>
                <a:gd name="T74" fmla="*/ 70 w 118"/>
                <a:gd name="T75" fmla="*/ 35 h 118"/>
                <a:gd name="T76" fmla="*/ 66 w 118"/>
                <a:gd name="T77" fmla="*/ 25 h 118"/>
                <a:gd name="T78" fmla="*/ 63 w 118"/>
                <a:gd name="T79" fmla="*/ 14 h 118"/>
                <a:gd name="T80" fmla="*/ 60 w 118"/>
                <a:gd name="T81" fmla="*/ 0 h 118"/>
                <a:gd name="T82" fmla="*/ 60 w 118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5" y="14"/>
                  </a:lnTo>
                  <a:lnTo>
                    <a:pt x="51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4" y="47"/>
                  </a:lnTo>
                  <a:lnTo>
                    <a:pt x="25" y="52"/>
                  </a:lnTo>
                  <a:lnTo>
                    <a:pt x="13" y="55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3" y="64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2" y="76"/>
                  </a:lnTo>
                  <a:lnTo>
                    <a:pt x="48" y="84"/>
                  </a:lnTo>
                  <a:lnTo>
                    <a:pt x="51" y="94"/>
                  </a:lnTo>
                  <a:lnTo>
                    <a:pt x="55" y="104"/>
                  </a:lnTo>
                  <a:lnTo>
                    <a:pt x="57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63" y="104"/>
                  </a:lnTo>
                  <a:lnTo>
                    <a:pt x="66" y="94"/>
                  </a:lnTo>
                  <a:lnTo>
                    <a:pt x="70" y="84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4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5"/>
                  </a:lnTo>
                  <a:lnTo>
                    <a:pt x="93" y="52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5"/>
                  </a:lnTo>
                  <a:lnTo>
                    <a:pt x="66" y="25"/>
                  </a:lnTo>
                  <a:lnTo>
                    <a:pt x="63" y="14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5" name="Freeform 46"/>
            <p:cNvSpPr/>
            <p:nvPr/>
          </p:nvSpPr>
          <p:spPr bwMode="auto">
            <a:xfrm>
              <a:off x="7519988" y="995363"/>
              <a:ext cx="187325" cy="187325"/>
            </a:xfrm>
            <a:custGeom>
              <a:avLst/>
              <a:gdLst>
                <a:gd name="T0" fmla="*/ 57 w 118"/>
                <a:gd name="T1" fmla="*/ 118 h 118"/>
                <a:gd name="T2" fmla="*/ 62 w 118"/>
                <a:gd name="T3" fmla="*/ 118 h 118"/>
                <a:gd name="T4" fmla="*/ 62 w 118"/>
                <a:gd name="T5" fmla="*/ 118 h 118"/>
                <a:gd name="T6" fmla="*/ 64 w 118"/>
                <a:gd name="T7" fmla="*/ 104 h 118"/>
                <a:gd name="T8" fmla="*/ 66 w 118"/>
                <a:gd name="T9" fmla="*/ 93 h 118"/>
                <a:gd name="T10" fmla="*/ 71 w 118"/>
                <a:gd name="T11" fmla="*/ 83 h 118"/>
                <a:gd name="T12" fmla="*/ 77 w 118"/>
                <a:gd name="T13" fmla="*/ 76 h 118"/>
                <a:gd name="T14" fmla="*/ 85 w 118"/>
                <a:gd name="T15" fmla="*/ 71 h 118"/>
                <a:gd name="T16" fmla="*/ 94 w 118"/>
                <a:gd name="T17" fmla="*/ 66 h 118"/>
                <a:gd name="T18" fmla="*/ 105 w 118"/>
                <a:gd name="T19" fmla="*/ 62 h 118"/>
                <a:gd name="T20" fmla="*/ 118 w 118"/>
                <a:gd name="T21" fmla="*/ 61 h 118"/>
                <a:gd name="T22" fmla="*/ 118 w 118"/>
                <a:gd name="T23" fmla="*/ 57 h 118"/>
                <a:gd name="T24" fmla="*/ 118 w 118"/>
                <a:gd name="T25" fmla="*/ 57 h 118"/>
                <a:gd name="T26" fmla="*/ 105 w 118"/>
                <a:gd name="T27" fmla="*/ 54 h 118"/>
                <a:gd name="T28" fmla="*/ 94 w 118"/>
                <a:gd name="T29" fmla="*/ 52 h 118"/>
                <a:gd name="T30" fmla="*/ 85 w 118"/>
                <a:gd name="T31" fmla="*/ 47 h 118"/>
                <a:gd name="T32" fmla="*/ 77 w 118"/>
                <a:gd name="T33" fmla="*/ 42 h 118"/>
                <a:gd name="T34" fmla="*/ 71 w 118"/>
                <a:gd name="T35" fmla="*/ 35 h 118"/>
                <a:gd name="T36" fmla="*/ 66 w 118"/>
                <a:gd name="T37" fmla="*/ 25 h 118"/>
                <a:gd name="T38" fmla="*/ 64 w 118"/>
                <a:gd name="T39" fmla="*/ 14 h 118"/>
                <a:gd name="T40" fmla="*/ 62 w 118"/>
                <a:gd name="T41" fmla="*/ 0 h 118"/>
                <a:gd name="T42" fmla="*/ 57 w 118"/>
                <a:gd name="T43" fmla="*/ 0 h 118"/>
                <a:gd name="T44" fmla="*/ 57 w 118"/>
                <a:gd name="T45" fmla="*/ 0 h 118"/>
                <a:gd name="T46" fmla="*/ 56 w 118"/>
                <a:gd name="T47" fmla="*/ 14 h 118"/>
                <a:gd name="T48" fmla="*/ 52 w 118"/>
                <a:gd name="T49" fmla="*/ 25 h 118"/>
                <a:gd name="T50" fmla="*/ 48 w 118"/>
                <a:gd name="T51" fmla="*/ 35 h 118"/>
                <a:gd name="T52" fmla="*/ 42 w 118"/>
                <a:gd name="T53" fmla="*/ 42 h 118"/>
                <a:gd name="T54" fmla="*/ 35 w 118"/>
                <a:gd name="T55" fmla="*/ 47 h 118"/>
                <a:gd name="T56" fmla="*/ 26 w 118"/>
                <a:gd name="T57" fmla="*/ 52 h 118"/>
                <a:gd name="T58" fmla="*/ 14 w 118"/>
                <a:gd name="T59" fmla="*/ 54 h 118"/>
                <a:gd name="T60" fmla="*/ 0 w 118"/>
                <a:gd name="T61" fmla="*/ 57 h 118"/>
                <a:gd name="T62" fmla="*/ 0 w 118"/>
                <a:gd name="T63" fmla="*/ 61 h 118"/>
                <a:gd name="T64" fmla="*/ 0 w 118"/>
                <a:gd name="T65" fmla="*/ 61 h 118"/>
                <a:gd name="T66" fmla="*/ 14 w 118"/>
                <a:gd name="T67" fmla="*/ 62 h 118"/>
                <a:gd name="T68" fmla="*/ 26 w 118"/>
                <a:gd name="T69" fmla="*/ 66 h 118"/>
                <a:gd name="T70" fmla="*/ 35 w 118"/>
                <a:gd name="T71" fmla="*/ 71 h 118"/>
                <a:gd name="T72" fmla="*/ 42 w 118"/>
                <a:gd name="T73" fmla="*/ 76 h 118"/>
                <a:gd name="T74" fmla="*/ 48 w 118"/>
                <a:gd name="T75" fmla="*/ 83 h 118"/>
                <a:gd name="T76" fmla="*/ 52 w 118"/>
                <a:gd name="T77" fmla="*/ 93 h 118"/>
                <a:gd name="T78" fmla="*/ 56 w 118"/>
                <a:gd name="T79" fmla="*/ 104 h 118"/>
                <a:gd name="T80" fmla="*/ 57 w 118"/>
                <a:gd name="T81" fmla="*/ 118 h 118"/>
                <a:gd name="T82" fmla="*/ 57 w 118"/>
                <a:gd name="T8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57" y="118"/>
                  </a:moveTo>
                  <a:lnTo>
                    <a:pt x="62" y="118"/>
                  </a:lnTo>
                  <a:lnTo>
                    <a:pt x="62" y="118"/>
                  </a:lnTo>
                  <a:lnTo>
                    <a:pt x="64" y="104"/>
                  </a:lnTo>
                  <a:lnTo>
                    <a:pt x="66" y="93"/>
                  </a:lnTo>
                  <a:lnTo>
                    <a:pt x="71" y="83"/>
                  </a:lnTo>
                  <a:lnTo>
                    <a:pt x="77" y="76"/>
                  </a:lnTo>
                  <a:lnTo>
                    <a:pt x="85" y="71"/>
                  </a:lnTo>
                  <a:lnTo>
                    <a:pt x="94" y="66"/>
                  </a:lnTo>
                  <a:lnTo>
                    <a:pt x="105" y="62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4" y="52"/>
                  </a:lnTo>
                  <a:lnTo>
                    <a:pt x="85" y="47"/>
                  </a:lnTo>
                  <a:lnTo>
                    <a:pt x="77" y="42"/>
                  </a:lnTo>
                  <a:lnTo>
                    <a:pt x="71" y="35"/>
                  </a:lnTo>
                  <a:lnTo>
                    <a:pt x="66" y="25"/>
                  </a:lnTo>
                  <a:lnTo>
                    <a:pt x="64" y="14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6" y="14"/>
                  </a:lnTo>
                  <a:lnTo>
                    <a:pt x="52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5" y="47"/>
                  </a:lnTo>
                  <a:lnTo>
                    <a:pt x="26" y="52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62"/>
                  </a:lnTo>
                  <a:lnTo>
                    <a:pt x="26" y="66"/>
                  </a:lnTo>
                  <a:lnTo>
                    <a:pt x="35" y="71"/>
                  </a:lnTo>
                  <a:lnTo>
                    <a:pt x="42" y="76"/>
                  </a:lnTo>
                  <a:lnTo>
                    <a:pt x="48" y="83"/>
                  </a:lnTo>
                  <a:lnTo>
                    <a:pt x="52" y="93"/>
                  </a:lnTo>
                  <a:lnTo>
                    <a:pt x="56" y="104"/>
                  </a:lnTo>
                  <a:lnTo>
                    <a:pt x="57" y="118"/>
                  </a:lnTo>
                  <a:lnTo>
                    <a:pt x="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6" name="Freeform 47"/>
            <p:cNvSpPr/>
            <p:nvPr/>
          </p:nvSpPr>
          <p:spPr bwMode="auto">
            <a:xfrm>
              <a:off x="8093076" y="1133475"/>
              <a:ext cx="187325" cy="187325"/>
            </a:xfrm>
            <a:custGeom>
              <a:avLst/>
              <a:gdLst>
                <a:gd name="T0" fmla="*/ 0 w 118"/>
                <a:gd name="T1" fmla="*/ 57 h 118"/>
                <a:gd name="T2" fmla="*/ 0 w 118"/>
                <a:gd name="T3" fmla="*/ 60 h 118"/>
                <a:gd name="T4" fmla="*/ 0 w 118"/>
                <a:gd name="T5" fmla="*/ 60 h 118"/>
                <a:gd name="T6" fmla="*/ 14 w 118"/>
                <a:gd name="T7" fmla="*/ 62 h 118"/>
                <a:gd name="T8" fmla="*/ 25 w 118"/>
                <a:gd name="T9" fmla="*/ 66 h 118"/>
                <a:gd name="T10" fmla="*/ 34 w 118"/>
                <a:gd name="T11" fmla="*/ 71 h 118"/>
                <a:gd name="T12" fmla="*/ 41 w 118"/>
                <a:gd name="T13" fmla="*/ 76 h 118"/>
                <a:gd name="T14" fmla="*/ 47 w 118"/>
                <a:gd name="T15" fmla="*/ 83 h 118"/>
                <a:gd name="T16" fmla="*/ 52 w 118"/>
                <a:gd name="T17" fmla="*/ 93 h 118"/>
                <a:gd name="T18" fmla="*/ 55 w 118"/>
                <a:gd name="T19" fmla="*/ 104 h 118"/>
                <a:gd name="T20" fmla="*/ 58 w 118"/>
                <a:gd name="T21" fmla="*/ 118 h 118"/>
                <a:gd name="T22" fmla="*/ 61 w 118"/>
                <a:gd name="T23" fmla="*/ 118 h 118"/>
                <a:gd name="T24" fmla="*/ 61 w 118"/>
                <a:gd name="T25" fmla="*/ 118 h 118"/>
                <a:gd name="T26" fmla="*/ 63 w 118"/>
                <a:gd name="T27" fmla="*/ 104 h 118"/>
                <a:gd name="T28" fmla="*/ 67 w 118"/>
                <a:gd name="T29" fmla="*/ 93 h 118"/>
                <a:gd name="T30" fmla="*/ 70 w 118"/>
                <a:gd name="T31" fmla="*/ 83 h 118"/>
                <a:gd name="T32" fmla="*/ 76 w 118"/>
                <a:gd name="T33" fmla="*/ 76 h 118"/>
                <a:gd name="T34" fmla="*/ 84 w 118"/>
                <a:gd name="T35" fmla="*/ 71 h 118"/>
                <a:gd name="T36" fmla="*/ 93 w 118"/>
                <a:gd name="T37" fmla="*/ 66 h 118"/>
                <a:gd name="T38" fmla="*/ 105 w 118"/>
                <a:gd name="T39" fmla="*/ 62 h 118"/>
                <a:gd name="T40" fmla="*/ 118 w 118"/>
                <a:gd name="T41" fmla="*/ 60 h 118"/>
                <a:gd name="T42" fmla="*/ 118 w 118"/>
                <a:gd name="T43" fmla="*/ 57 h 118"/>
                <a:gd name="T44" fmla="*/ 118 w 118"/>
                <a:gd name="T45" fmla="*/ 57 h 118"/>
                <a:gd name="T46" fmla="*/ 105 w 118"/>
                <a:gd name="T47" fmla="*/ 54 h 118"/>
                <a:gd name="T48" fmla="*/ 93 w 118"/>
                <a:gd name="T49" fmla="*/ 51 h 118"/>
                <a:gd name="T50" fmla="*/ 84 w 118"/>
                <a:gd name="T51" fmla="*/ 47 h 118"/>
                <a:gd name="T52" fmla="*/ 76 w 118"/>
                <a:gd name="T53" fmla="*/ 42 h 118"/>
                <a:gd name="T54" fmla="*/ 70 w 118"/>
                <a:gd name="T55" fmla="*/ 33 h 118"/>
                <a:gd name="T56" fmla="*/ 67 w 118"/>
                <a:gd name="T57" fmla="*/ 24 h 118"/>
                <a:gd name="T58" fmla="*/ 63 w 118"/>
                <a:gd name="T59" fmla="*/ 13 h 118"/>
                <a:gd name="T60" fmla="*/ 61 w 118"/>
                <a:gd name="T61" fmla="*/ 0 h 118"/>
                <a:gd name="T62" fmla="*/ 58 w 118"/>
                <a:gd name="T63" fmla="*/ 0 h 118"/>
                <a:gd name="T64" fmla="*/ 58 w 118"/>
                <a:gd name="T65" fmla="*/ 0 h 118"/>
                <a:gd name="T66" fmla="*/ 55 w 118"/>
                <a:gd name="T67" fmla="*/ 13 h 118"/>
                <a:gd name="T68" fmla="*/ 52 w 118"/>
                <a:gd name="T69" fmla="*/ 24 h 118"/>
                <a:gd name="T70" fmla="*/ 47 w 118"/>
                <a:gd name="T71" fmla="*/ 33 h 118"/>
                <a:gd name="T72" fmla="*/ 41 w 118"/>
                <a:gd name="T73" fmla="*/ 42 h 118"/>
                <a:gd name="T74" fmla="*/ 34 w 118"/>
                <a:gd name="T75" fmla="*/ 47 h 118"/>
                <a:gd name="T76" fmla="*/ 25 w 118"/>
                <a:gd name="T77" fmla="*/ 51 h 118"/>
                <a:gd name="T78" fmla="*/ 14 w 118"/>
                <a:gd name="T79" fmla="*/ 54 h 118"/>
                <a:gd name="T80" fmla="*/ 0 w 118"/>
                <a:gd name="T81" fmla="*/ 57 h 118"/>
                <a:gd name="T82" fmla="*/ 0 w 118"/>
                <a:gd name="T83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0" y="57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4" y="62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1" y="76"/>
                  </a:lnTo>
                  <a:lnTo>
                    <a:pt x="47" y="83"/>
                  </a:lnTo>
                  <a:lnTo>
                    <a:pt x="52" y="93"/>
                  </a:lnTo>
                  <a:lnTo>
                    <a:pt x="55" y="104"/>
                  </a:lnTo>
                  <a:lnTo>
                    <a:pt x="58" y="118"/>
                  </a:lnTo>
                  <a:lnTo>
                    <a:pt x="61" y="118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7" y="93"/>
                  </a:lnTo>
                  <a:lnTo>
                    <a:pt x="70" y="83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2"/>
                  </a:lnTo>
                  <a:lnTo>
                    <a:pt x="118" y="60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3" y="51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3"/>
                  </a:lnTo>
                  <a:lnTo>
                    <a:pt x="67" y="24"/>
                  </a:lnTo>
                  <a:lnTo>
                    <a:pt x="63" y="13"/>
                  </a:lnTo>
                  <a:lnTo>
                    <a:pt x="61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5" y="13"/>
                  </a:lnTo>
                  <a:lnTo>
                    <a:pt x="52" y="24"/>
                  </a:lnTo>
                  <a:lnTo>
                    <a:pt x="47" y="33"/>
                  </a:lnTo>
                  <a:lnTo>
                    <a:pt x="41" y="42"/>
                  </a:lnTo>
                  <a:lnTo>
                    <a:pt x="34" y="47"/>
                  </a:lnTo>
                  <a:lnTo>
                    <a:pt x="25" y="51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08970" y="4339668"/>
            <a:ext cx="425497" cy="689317"/>
            <a:chOff x="2446338" y="2622550"/>
            <a:chExt cx="1077913" cy="1746251"/>
          </a:xfrm>
          <a:solidFill>
            <a:schemeClr val="tx2"/>
          </a:solidFill>
        </p:grpSpPr>
        <p:sp>
          <p:nvSpPr>
            <p:cNvPr id="78" name="Freeform 56"/>
            <p:cNvSpPr/>
            <p:nvPr/>
          </p:nvSpPr>
          <p:spPr bwMode="auto">
            <a:xfrm>
              <a:off x="2446338" y="2995613"/>
              <a:ext cx="798513" cy="1373188"/>
            </a:xfrm>
            <a:custGeom>
              <a:avLst/>
              <a:gdLst>
                <a:gd name="T0" fmla="*/ 42 w 503"/>
                <a:gd name="T1" fmla="*/ 445 h 865"/>
                <a:gd name="T2" fmla="*/ 56 w 503"/>
                <a:gd name="T3" fmla="*/ 440 h 865"/>
                <a:gd name="T4" fmla="*/ 72 w 503"/>
                <a:gd name="T5" fmla="*/ 426 h 865"/>
                <a:gd name="T6" fmla="*/ 77 w 503"/>
                <a:gd name="T7" fmla="*/ 405 h 865"/>
                <a:gd name="T8" fmla="*/ 74 w 503"/>
                <a:gd name="T9" fmla="*/ 329 h 865"/>
                <a:gd name="T10" fmla="*/ 78 w 503"/>
                <a:gd name="T11" fmla="*/ 248 h 865"/>
                <a:gd name="T12" fmla="*/ 93 w 503"/>
                <a:gd name="T13" fmla="*/ 159 h 865"/>
                <a:gd name="T14" fmla="*/ 114 w 503"/>
                <a:gd name="T15" fmla="*/ 107 h 865"/>
                <a:gd name="T16" fmla="*/ 115 w 503"/>
                <a:gd name="T17" fmla="*/ 807 h 865"/>
                <a:gd name="T18" fmla="*/ 120 w 503"/>
                <a:gd name="T19" fmla="*/ 829 h 865"/>
                <a:gd name="T20" fmla="*/ 140 w 503"/>
                <a:gd name="T21" fmla="*/ 855 h 865"/>
                <a:gd name="T22" fmla="*/ 173 w 503"/>
                <a:gd name="T23" fmla="*/ 865 h 865"/>
                <a:gd name="T24" fmla="*/ 195 w 503"/>
                <a:gd name="T25" fmla="*/ 861 h 865"/>
                <a:gd name="T26" fmla="*/ 220 w 503"/>
                <a:gd name="T27" fmla="*/ 840 h 865"/>
                <a:gd name="T28" fmla="*/ 230 w 503"/>
                <a:gd name="T29" fmla="*/ 807 h 865"/>
                <a:gd name="T30" fmla="*/ 252 w 503"/>
                <a:gd name="T31" fmla="*/ 807 h 865"/>
                <a:gd name="T32" fmla="*/ 256 w 503"/>
                <a:gd name="T33" fmla="*/ 829 h 865"/>
                <a:gd name="T34" fmla="*/ 276 w 503"/>
                <a:gd name="T35" fmla="*/ 855 h 865"/>
                <a:gd name="T36" fmla="*/ 309 w 503"/>
                <a:gd name="T37" fmla="*/ 865 h 865"/>
                <a:gd name="T38" fmla="*/ 331 w 503"/>
                <a:gd name="T39" fmla="*/ 861 h 865"/>
                <a:gd name="T40" fmla="*/ 356 w 503"/>
                <a:gd name="T41" fmla="*/ 840 h 865"/>
                <a:gd name="T42" fmla="*/ 366 w 503"/>
                <a:gd name="T43" fmla="*/ 807 h 865"/>
                <a:gd name="T44" fmla="*/ 384 w 503"/>
                <a:gd name="T45" fmla="*/ 152 h 865"/>
                <a:gd name="T46" fmla="*/ 407 w 503"/>
                <a:gd name="T47" fmla="*/ 177 h 865"/>
                <a:gd name="T48" fmla="*/ 473 w 503"/>
                <a:gd name="T49" fmla="*/ 224 h 865"/>
                <a:gd name="T50" fmla="*/ 503 w 503"/>
                <a:gd name="T51" fmla="*/ 232 h 865"/>
                <a:gd name="T52" fmla="*/ 500 w 503"/>
                <a:gd name="T53" fmla="*/ 208 h 865"/>
                <a:gd name="T54" fmla="*/ 481 w 503"/>
                <a:gd name="T55" fmla="*/ 186 h 865"/>
                <a:gd name="T56" fmla="*/ 465 w 503"/>
                <a:gd name="T57" fmla="*/ 157 h 865"/>
                <a:gd name="T58" fmla="*/ 430 w 503"/>
                <a:gd name="T59" fmla="*/ 137 h 865"/>
                <a:gd name="T60" fmla="*/ 405 w 503"/>
                <a:gd name="T61" fmla="*/ 111 h 865"/>
                <a:gd name="T62" fmla="*/ 387 w 503"/>
                <a:gd name="T63" fmla="*/ 81 h 865"/>
                <a:gd name="T64" fmla="*/ 371 w 503"/>
                <a:gd name="T65" fmla="*/ 28 h 865"/>
                <a:gd name="T66" fmla="*/ 362 w 503"/>
                <a:gd name="T67" fmla="*/ 5 h 865"/>
                <a:gd name="T68" fmla="*/ 346 w 503"/>
                <a:gd name="T69" fmla="*/ 1 h 865"/>
                <a:gd name="T70" fmla="*/ 334 w 503"/>
                <a:gd name="T71" fmla="*/ 1 h 865"/>
                <a:gd name="T72" fmla="*/ 157 w 503"/>
                <a:gd name="T73" fmla="*/ 1 h 865"/>
                <a:gd name="T74" fmla="*/ 152 w 503"/>
                <a:gd name="T75" fmla="*/ 0 h 865"/>
                <a:gd name="T76" fmla="*/ 114 w 503"/>
                <a:gd name="T77" fmla="*/ 9 h 865"/>
                <a:gd name="T78" fmla="*/ 74 w 503"/>
                <a:gd name="T79" fmla="*/ 38 h 865"/>
                <a:gd name="T80" fmla="*/ 50 w 503"/>
                <a:gd name="T81" fmla="*/ 70 h 865"/>
                <a:gd name="T82" fmla="*/ 21 w 503"/>
                <a:gd name="T83" fmla="*/ 140 h 865"/>
                <a:gd name="T84" fmla="*/ 4 w 503"/>
                <a:gd name="T85" fmla="*/ 241 h 865"/>
                <a:gd name="T86" fmla="*/ 0 w 503"/>
                <a:gd name="T87" fmla="*/ 329 h 865"/>
                <a:gd name="T88" fmla="*/ 3 w 503"/>
                <a:gd name="T89" fmla="*/ 410 h 865"/>
                <a:gd name="T90" fmla="*/ 10 w 503"/>
                <a:gd name="T91" fmla="*/ 429 h 865"/>
                <a:gd name="T92" fmla="*/ 26 w 503"/>
                <a:gd name="T93" fmla="*/ 441 h 865"/>
                <a:gd name="T94" fmla="*/ 40 w 503"/>
                <a:gd name="T95" fmla="*/ 44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3" h="865">
                  <a:moveTo>
                    <a:pt x="40" y="445"/>
                  </a:moveTo>
                  <a:lnTo>
                    <a:pt x="40" y="445"/>
                  </a:lnTo>
                  <a:lnTo>
                    <a:pt x="42" y="445"/>
                  </a:lnTo>
                  <a:lnTo>
                    <a:pt x="42" y="445"/>
                  </a:lnTo>
                  <a:lnTo>
                    <a:pt x="49" y="443"/>
                  </a:lnTo>
                  <a:lnTo>
                    <a:pt x="56" y="440"/>
                  </a:lnTo>
                  <a:lnTo>
                    <a:pt x="62" y="436"/>
                  </a:lnTo>
                  <a:lnTo>
                    <a:pt x="67" y="432"/>
                  </a:lnTo>
                  <a:lnTo>
                    <a:pt x="72" y="426"/>
                  </a:lnTo>
                  <a:lnTo>
                    <a:pt x="74" y="419"/>
                  </a:lnTo>
                  <a:lnTo>
                    <a:pt x="77" y="412"/>
                  </a:lnTo>
                  <a:lnTo>
                    <a:pt x="77" y="405"/>
                  </a:lnTo>
                  <a:lnTo>
                    <a:pt x="77" y="405"/>
                  </a:lnTo>
                  <a:lnTo>
                    <a:pt x="74" y="365"/>
                  </a:lnTo>
                  <a:lnTo>
                    <a:pt x="74" y="329"/>
                  </a:lnTo>
                  <a:lnTo>
                    <a:pt x="74" y="329"/>
                  </a:lnTo>
                  <a:lnTo>
                    <a:pt x="76" y="286"/>
                  </a:lnTo>
                  <a:lnTo>
                    <a:pt x="78" y="248"/>
                  </a:lnTo>
                  <a:lnTo>
                    <a:pt x="81" y="214"/>
                  </a:lnTo>
                  <a:lnTo>
                    <a:pt x="87" y="185"/>
                  </a:lnTo>
                  <a:lnTo>
                    <a:pt x="93" y="159"/>
                  </a:lnTo>
                  <a:lnTo>
                    <a:pt x="100" y="139"/>
                  </a:lnTo>
                  <a:lnTo>
                    <a:pt x="107" y="121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115" y="106"/>
                  </a:lnTo>
                  <a:lnTo>
                    <a:pt x="115" y="807"/>
                  </a:lnTo>
                  <a:lnTo>
                    <a:pt x="115" y="807"/>
                  </a:lnTo>
                  <a:lnTo>
                    <a:pt x="116" y="819"/>
                  </a:lnTo>
                  <a:lnTo>
                    <a:pt x="120" y="829"/>
                  </a:lnTo>
                  <a:lnTo>
                    <a:pt x="125" y="840"/>
                  </a:lnTo>
                  <a:lnTo>
                    <a:pt x="132" y="848"/>
                  </a:lnTo>
                  <a:lnTo>
                    <a:pt x="140" y="855"/>
                  </a:lnTo>
                  <a:lnTo>
                    <a:pt x="150" y="861"/>
                  </a:lnTo>
                  <a:lnTo>
                    <a:pt x="161" y="864"/>
                  </a:lnTo>
                  <a:lnTo>
                    <a:pt x="173" y="865"/>
                  </a:lnTo>
                  <a:lnTo>
                    <a:pt x="173" y="865"/>
                  </a:lnTo>
                  <a:lnTo>
                    <a:pt x="185" y="864"/>
                  </a:lnTo>
                  <a:lnTo>
                    <a:pt x="195" y="861"/>
                  </a:lnTo>
                  <a:lnTo>
                    <a:pt x="204" y="855"/>
                  </a:lnTo>
                  <a:lnTo>
                    <a:pt x="214" y="848"/>
                  </a:lnTo>
                  <a:lnTo>
                    <a:pt x="220" y="840"/>
                  </a:lnTo>
                  <a:lnTo>
                    <a:pt x="225" y="829"/>
                  </a:lnTo>
                  <a:lnTo>
                    <a:pt x="229" y="819"/>
                  </a:lnTo>
                  <a:lnTo>
                    <a:pt x="230" y="807"/>
                  </a:lnTo>
                  <a:lnTo>
                    <a:pt x="230" y="389"/>
                  </a:lnTo>
                  <a:lnTo>
                    <a:pt x="252" y="389"/>
                  </a:lnTo>
                  <a:lnTo>
                    <a:pt x="252" y="807"/>
                  </a:lnTo>
                  <a:lnTo>
                    <a:pt x="252" y="807"/>
                  </a:lnTo>
                  <a:lnTo>
                    <a:pt x="253" y="819"/>
                  </a:lnTo>
                  <a:lnTo>
                    <a:pt x="256" y="829"/>
                  </a:lnTo>
                  <a:lnTo>
                    <a:pt x="261" y="840"/>
                  </a:lnTo>
                  <a:lnTo>
                    <a:pt x="268" y="848"/>
                  </a:lnTo>
                  <a:lnTo>
                    <a:pt x="276" y="855"/>
                  </a:lnTo>
                  <a:lnTo>
                    <a:pt x="287" y="861"/>
                  </a:lnTo>
                  <a:lnTo>
                    <a:pt x="297" y="864"/>
                  </a:lnTo>
                  <a:lnTo>
                    <a:pt x="309" y="865"/>
                  </a:lnTo>
                  <a:lnTo>
                    <a:pt x="309" y="865"/>
                  </a:lnTo>
                  <a:lnTo>
                    <a:pt x="320" y="864"/>
                  </a:lnTo>
                  <a:lnTo>
                    <a:pt x="331" y="861"/>
                  </a:lnTo>
                  <a:lnTo>
                    <a:pt x="341" y="855"/>
                  </a:lnTo>
                  <a:lnTo>
                    <a:pt x="349" y="848"/>
                  </a:lnTo>
                  <a:lnTo>
                    <a:pt x="356" y="840"/>
                  </a:lnTo>
                  <a:lnTo>
                    <a:pt x="362" y="829"/>
                  </a:lnTo>
                  <a:lnTo>
                    <a:pt x="365" y="819"/>
                  </a:lnTo>
                  <a:lnTo>
                    <a:pt x="366" y="807"/>
                  </a:lnTo>
                  <a:lnTo>
                    <a:pt x="366" y="130"/>
                  </a:lnTo>
                  <a:lnTo>
                    <a:pt x="366" y="130"/>
                  </a:lnTo>
                  <a:lnTo>
                    <a:pt x="384" y="152"/>
                  </a:lnTo>
                  <a:lnTo>
                    <a:pt x="395" y="165"/>
                  </a:lnTo>
                  <a:lnTo>
                    <a:pt x="407" y="177"/>
                  </a:lnTo>
                  <a:lnTo>
                    <a:pt x="407" y="177"/>
                  </a:lnTo>
                  <a:lnTo>
                    <a:pt x="427" y="193"/>
                  </a:lnTo>
                  <a:lnTo>
                    <a:pt x="448" y="209"/>
                  </a:lnTo>
                  <a:lnTo>
                    <a:pt x="473" y="224"/>
                  </a:lnTo>
                  <a:lnTo>
                    <a:pt x="501" y="237"/>
                  </a:lnTo>
                  <a:lnTo>
                    <a:pt x="501" y="237"/>
                  </a:lnTo>
                  <a:lnTo>
                    <a:pt x="503" y="232"/>
                  </a:lnTo>
                  <a:lnTo>
                    <a:pt x="503" y="225"/>
                  </a:lnTo>
                  <a:lnTo>
                    <a:pt x="502" y="217"/>
                  </a:lnTo>
                  <a:lnTo>
                    <a:pt x="500" y="208"/>
                  </a:lnTo>
                  <a:lnTo>
                    <a:pt x="500" y="208"/>
                  </a:lnTo>
                  <a:lnTo>
                    <a:pt x="490" y="198"/>
                  </a:lnTo>
                  <a:lnTo>
                    <a:pt x="481" y="186"/>
                  </a:lnTo>
                  <a:lnTo>
                    <a:pt x="472" y="172"/>
                  </a:lnTo>
                  <a:lnTo>
                    <a:pt x="465" y="157"/>
                  </a:lnTo>
                  <a:lnTo>
                    <a:pt x="465" y="157"/>
                  </a:lnTo>
                  <a:lnTo>
                    <a:pt x="452" y="151"/>
                  </a:lnTo>
                  <a:lnTo>
                    <a:pt x="441" y="144"/>
                  </a:lnTo>
                  <a:lnTo>
                    <a:pt x="430" y="137"/>
                  </a:lnTo>
                  <a:lnTo>
                    <a:pt x="421" y="129"/>
                  </a:lnTo>
                  <a:lnTo>
                    <a:pt x="413" y="120"/>
                  </a:lnTo>
                  <a:lnTo>
                    <a:pt x="405" y="111"/>
                  </a:lnTo>
                  <a:lnTo>
                    <a:pt x="398" y="101"/>
                  </a:lnTo>
                  <a:lnTo>
                    <a:pt x="392" y="91"/>
                  </a:lnTo>
                  <a:lnTo>
                    <a:pt x="387" y="81"/>
                  </a:lnTo>
                  <a:lnTo>
                    <a:pt x="383" y="70"/>
                  </a:lnTo>
                  <a:lnTo>
                    <a:pt x="376" y="49"/>
                  </a:lnTo>
                  <a:lnTo>
                    <a:pt x="371" y="28"/>
                  </a:lnTo>
                  <a:lnTo>
                    <a:pt x="369" y="9"/>
                  </a:lnTo>
                  <a:lnTo>
                    <a:pt x="369" y="9"/>
                  </a:lnTo>
                  <a:lnTo>
                    <a:pt x="362" y="5"/>
                  </a:lnTo>
                  <a:lnTo>
                    <a:pt x="362" y="5"/>
                  </a:lnTo>
                  <a:lnTo>
                    <a:pt x="351" y="2"/>
                  </a:lnTo>
                  <a:lnTo>
                    <a:pt x="346" y="1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34" y="1"/>
                  </a:lnTo>
                  <a:lnTo>
                    <a:pt x="331" y="1"/>
                  </a:lnTo>
                  <a:lnTo>
                    <a:pt x="157" y="1"/>
                  </a:lnTo>
                  <a:lnTo>
                    <a:pt x="157" y="1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0" y="1"/>
                  </a:lnTo>
                  <a:lnTo>
                    <a:pt x="128" y="4"/>
                  </a:lnTo>
                  <a:lnTo>
                    <a:pt x="114" y="9"/>
                  </a:lnTo>
                  <a:lnTo>
                    <a:pt x="100" y="16"/>
                  </a:lnTo>
                  <a:lnTo>
                    <a:pt x="87" y="25"/>
                  </a:lnTo>
                  <a:lnTo>
                    <a:pt x="74" y="38"/>
                  </a:lnTo>
                  <a:lnTo>
                    <a:pt x="62" y="53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0" y="90"/>
                  </a:lnTo>
                  <a:lnTo>
                    <a:pt x="30" y="113"/>
                  </a:lnTo>
                  <a:lnTo>
                    <a:pt x="21" y="140"/>
                  </a:lnTo>
                  <a:lnTo>
                    <a:pt x="14" y="170"/>
                  </a:lnTo>
                  <a:lnTo>
                    <a:pt x="8" y="203"/>
                  </a:lnTo>
                  <a:lnTo>
                    <a:pt x="4" y="241"/>
                  </a:lnTo>
                  <a:lnTo>
                    <a:pt x="1" y="282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1" y="367"/>
                  </a:lnTo>
                  <a:lnTo>
                    <a:pt x="3" y="410"/>
                  </a:lnTo>
                  <a:lnTo>
                    <a:pt x="3" y="410"/>
                  </a:lnTo>
                  <a:lnTo>
                    <a:pt x="4" y="417"/>
                  </a:lnTo>
                  <a:lnTo>
                    <a:pt x="6" y="422"/>
                  </a:lnTo>
                  <a:lnTo>
                    <a:pt x="10" y="429"/>
                  </a:lnTo>
                  <a:lnTo>
                    <a:pt x="14" y="434"/>
                  </a:lnTo>
                  <a:lnTo>
                    <a:pt x="20" y="439"/>
                  </a:lnTo>
                  <a:lnTo>
                    <a:pt x="26" y="441"/>
                  </a:lnTo>
                  <a:lnTo>
                    <a:pt x="33" y="443"/>
                  </a:lnTo>
                  <a:lnTo>
                    <a:pt x="40" y="445"/>
                  </a:lnTo>
                  <a:lnTo>
                    <a:pt x="40" y="4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3322638" y="3292475"/>
              <a:ext cx="58738" cy="100013"/>
            </a:xfrm>
            <a:custGeom>
              <a:avLst/>
              <a:gdLst>
                <a:gd name="T0" fmla="*/ 3 w 37"/>
                <a:gd name="T1" fmla="*/ 21 h 63"/>
                <a:gd name="T2" fmla="*/ 3 w 37"/>
                <a:gd name="T3" fmla="*/ 21 h 63"/>
                <a:gd name="T4" fmla="*/ 0 w 37"/>
                <a:gd name="T5" fmla="*/ 33 h 63"/>
                <a:gd name="T6" fmla="*/ 0 w 37"/>
                <a:gd name="T7" fmla="*/ 42 h 63"/>
                <a:gd name="T8" fmla="*/ 1 w 37"/>
                <a:gd name="T9" fmla="*/ 47 h 63"/>
                <a:gd name="T10" fmla="*/ 2 w 37"/>
                <a:gd name="T11" fmla="*/ 49 h 63"/>
                <a:gd name="T12" fmla="*/ 5 w 37"/>
                <a:gd name="T13" fmla="*/ 52 h 63"/>
                <a:gd name="T14" fmla="*/ 7 w 37"/>
                <a:gd name="T15" fmla="*/ 55 h 63"/>
                <a:gd name="T16" fmla="*/ 7 w 37"/>
                <a:gd name="T17" fmla="*/ 55 h 63"/>
                <a:gd name="T18" fmla="*/ 7 w 37"/>
                <a:gd name="T19" fmla="*/ 55 h 63"/>
                <a:gd name="T20" fmla="*/ 18 w 37"/>
                <a:gd name="T21" fmla="*/ 63 h 63"/>
                <a:gd name="T22" fmla="*/ 18 w 37"/>
                <a:gd name="T23" fmla="*/ 63 h 63"/>
                <a:gd name="T24" fmla="*/ 24 w 37"/>
                <a:gd name="T25" fmla="*/ 59 h 63"/>
                <a:gd name="T26" fmla="*/ 29 w 37"/>
                <a:gd name="T27" fmla="*/ 55 h 63"/>
                <a:gd name="T28" fmla="*/ 32 w 37"/>
                <a:gd name="T29" fmla="*/ 49 h 63"/>
                <a:gd name="T30" fmla="*/ 35 w 37"/>
                <a:gd name="T31" fmla="*/ 42 h 63"/>
                <a:gd name="T32" fmla="*/ 35 w 37"/>
                <a:gd name="T33" fmla="*/ 42 h 63"/>
                <a:gd name="T34" fmla="*/ 37 w 37"/>
                <a:gd name="T35" fmla="*/ 36 h 63"/>
                <a:gd name="T36" fmla="*/ 37 w 37"/>
                <a:gd name="T37" fmla="*/ 30 h 63"/>
                <a:gd name="T38" fmla="*/ 37 w 37"/>
                <a:gd name="T39" fmla="*/ 25 h 63"/>
                <a:gd name="T40" fmla="*/ 35 w 37"/>
                <a:gd name="T41" fmla="*/ 19 h 63"/>
                <a:gd name="T42" fmla="*/ 32 w 37"/>
                <a:gd name="T43" fmla="*/ 13 h 63"/>
                <a:gd name="T44" fmla="*/ 30 w 37"/>
                <a:gd name="T45" fmla="*/ 8 h 63"/>
                <a:gd name="T46" fmla="*/ 25 w 37"/>
                <a:gd name="T47" fmla="*/ 4 h 63"/>
                <a:gd name="T48" fmla="*/ 21 w 37"/>
                <a:gd name="T49" fmla="*/ 0 h 63"/>
                <a:gd name="T50" fmla="*/ 21 w 37"/>
                <a:gd name="T51" fmla="*/ 0 h 63"/>
                <a:gd name="T52" fmla="*/ 13 w 37"/>
                <a:gd name="T53" fmla="*/ 11 h 63"/>
                <a:gd name="T54" fmla="*/ 3 w 37"/>
                <a:gd name="T55" fmla="*/ 21 h 63"/>
                <a:gd name="T56" fmla="*/ 3 w 37"/>
                <a:gd name="T57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63">
                  <a:moveTo>
                    <a:pt x="3" y="21"/>
                  </a:moveTo>
                  <a:lnTo>
                    <a:pt x="3" y="21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1" y="47"/>
                  </a:lnTo>
                  <a:lnTo>
                    <a:pt x="2" y="49"/>
                  </a:lnTo>
                  <a:lnTo>
                    <a:pt x="5" y="52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24" y="59"/>
                  </a:lnTo>
                  <a:lnTo>
                    <a:pt x="29" y="55"/>
                  </a:lnTo>
                  <a:lnTo>
                    <a:pt x="32" y="49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7" y="36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2" y="13"/>
                  </a:lnTo>
                  <a:lnTo>
                    <a:pt x="30" y="8"/>
                  </a:lnTo>
                  <a:lnTo>
                    <a:pt x="25" y="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11"/>
                  </a:lnTo>
                  <a:lnTo>
                    <a:pt x="3" y="21"/>
                  </a:lnTo>
                  <a:lnTo>
                    <a:pt x="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0" name="Freeform 58"/>
            <p:cNvSpPr/>
            <p:nvPr/>
          </p:nvSpPr>
          <p:spPr bwMode="auto">
            <a:xfrm>
              <a:off x="2662238" y="2622550"/>
              <a:ext cx="330200" cy="331788"/>
            </a:xfrm>
            <a:custGeom>
              <a:avLst/>
              <a:gdLst>
                <a:gd name="T0" fmla="*/ 104 w 208"/>
                <a:gd name="T1" fmla="*/ 0 h 209"/>
                <a:gd name="T2" fmla="*/ 83 w 208"/>
                <a:gd name="T3" fmla="*/ 3 h 209"/>
                <a:gd name="T4" fmla="*/ 64 w 208"/>
                <a:gd name="T5" fmla="*/ 9 h 209"/>
                <a:gd name="T6" fmla="*/ 46 w 208"/>
                <a:gd name="T7" fmla="*/ 18 h 209"/>
                <a:gd name="T8" fmla="*/ 31 w 208"/>
                <a:gd name="T9" fmla="*/ 31 h 209"/>
                <a:gd name="T10" fmla="*/ 18 w 208"/>
                <a:gd name="T11" fmla="*/ 47 h 209"/>
                <a:gd name="T12" fmla="*/ 8 w 208"/>
                <a:gd name="T13" fmla="*/ 64 h 209"/>
                <a:gd name="T14" fmla="*/ 2 w 208"/>
                <a:gd name="T15" fmla="*/ 84 h 209"/>
                <a:gd name="T16" fmla="*/ 0 w 208"/>
                <a:gd name="T17" fmla="*/ 105 h 209"/>
                <a:gd name="T18" fmla="*/ 1 w 208"/>
                <a:gd name="T19" fmla="*/ 115 h 209"/>
                <a:gd name="T20" fmla="*/ 4 w 208"/>
                <a:gd name="T21" fmla="*/ 136 h 209"/>
                <a:gd name="T22" fmla="*/ 13 w 208"/>
                <a:gd name="T23" fmla="*/ 155 h 209"/>
                <a:gd name="T24" fmla="*/ 24 w 208"/>
                <a:gd name="T25" fmla="*/ 171 h 209"/>
                <a:gd name="T26" fmla="*/ 38 w 208"/>
                <a:gd name="T27" fmla="*/ 185 h 209"/>
                <a:gd name="T28" fmla="*/ 54 w 208"/>
                <a:gd name="T29" fmla="*/ 196 h 209"/>
                <a:gd name="T30" fmla="*/ 74 w 208"/>
                <a:gd name="T31" fmla="*/ 204 h 209"/>
                <a:gd name="T32" fmla="*/ 94 w 208"/>
                <a:gd name="T33" fmla="*/ 208 h 209"/>
                <a:gd name="T34" fmla="*/ 104 w 208"/>
                <a:gd name="T35" fmla="*/ 209 h 209"/>
                <a:gd name="T36" fmla="*/ 126 w 208"/>
                <a:gd name="T37" fmla="*/ 207 h 209"/>
                <a:gd name="T38" fmla="*/ 145 w 208"/>
                <a:gd name="T39" fmla="*/ 201 h 209"/>
                <a:gd name="T40" fmla="*/ 163 w 208"/>
                <a:gd name="T41" fmla="*/ 192 h 209"/>
                <a:gd name="T42" fmla="*/ 178 w 208"/>
                <a:gd name="T43" fmla="*/ 179 h 209"/>
                <a:gd name="T44" fmla="*/ 191 w 208"/>
                <a:gd name="T45" fmla="*/ 163 h 209"/>
                <a:gd name="T46" fmla="*/ 200 w 208"/>
                <a:gd name="T47" fmla="*/ 145 h 209"/>
                <a:gd name="T48" fmla="*/ 207 w 208"/>
                <a:gd name="T49" fmla="*/ 126 h 209"/>
                <a:gd name="T50" fmla="*/ 208 w 208"/>
                <a:gd name="T51" fmla="*/ 105 h 209"/>
                <a:gd name="T52" fmla="*/ 208 w 208"/>
                <a:gd name="T53" fmla="*/ 94 h 209"/>
                <a:gd name="T54" fmla="*/ 204 w 208"/>
                <a:gd name="T55" fmla="*/ 73 h 209"/>
                <a:gd name="T56" fmla="*/ 197 w 208"/>
                <a:gd name="T57" fmla="*/ 55 h 209"/>
                <a:gd name="T58" fmla="*/ 185 w 208"/>
                <a:gd name="T59" fmla="*/ 39 h 209"/>
                <a:gd name="T60" fmla="*/ 171 w 208"/>
                <a:gd name="T61" fmla="*/ 24 h 209"/>
                <a:gd name="T62" fmla="*/ 154 w 208"/>
                <a:gd name="T63" fmla="*/ 13 h 209"/>
                <a:gd name="T64" fmla="*/ 135 w 208"/>
                <a:gd name="T65" fmla="*/ 5 h 209"/>
                <a:gd name="T66" fmla="*/ 116 w 208"/>
                <a:gd name="T67" fmla="*/ 0 h 209"/>
                <a:gd name="T68" fmla="*/ 104 w 208"/>
                <a:gd name="T6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104" y="0"/>
                  </a:moveTo>
                  <a:lnTo>
                    <a:pt x="104" y="0"/>
                  </a:lnTo>
                  <a:lnTo>
                    <a:pt x="94" y="0"/>
                  </a:lnTo>
                  <a:lnTo>
                    <a:pt x="83" y="3"/>
                  </a:lnTo>
                  <a:lnTo>
                    <a:pt x="74" y="5"/>
                  </a:lnTo>
                  <a:lnTo>
                    <a:pt x="64" y="9"/>
                  </a:lnTo>
                  <a:lnTo>
                    <a:pt x="54" y="13"/>
                  </a:lnTo>
                  <a:lnTo>
                    <a:pt x="46" y="18"/>
                  </a:lnTo>
                  <a:lnTo>
                    <a:pt x="38" y="24"/>
                  </a:lnTo>
                  <a:lnTo>
                    <a:pt x="31" y="31"/>
                  </a:lnTo>
                  <a:lnTo>
                    <a:pt x="24" y="39"/>
                  </a:lnTo>
                  <a:lnTo>
                    <a:pt x="18" y="47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4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1" y="115"/>
                  </a:lnTo>
                  <a:lnTo>
                    <a:pt x="2" y="126"/>
                  </a:lnTo>
                  <a:lnTo>
                    <a:pt x="4" y="136"/>
                  </a:lnTo>
                  <a:lnTo>
                    <a:pt x="8" y="145"/>
                  </a:lnTo>
                  <a:lnTo>
                    <a:pt x="13" y="155"/>
                  </a:lnTo>
                  <a:lnTo>
                    <a:pt x="18" y="163"/>
                  </a:lnTo>
                  <a:lnTo>
                    <a:pt x="24" y="171"/>
                  </a:lnTo>
                  <a:lnTo>
                    <a:pt x="31" y="179"/>
                  </a:lnTo>
                  <a:lnTo>
                    <a:pt x="38" y="185"/>
                  </a:lnTo>
                  <a:lnTo>
                    <a:pt x="46" y="192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4" y="204"/>
                  </a:lnTo>
                  <a:lnTo>
                    <a:pt x="83" y="207"/>
                  </a:lnTo>
                  <a:lnTo>
                    <a:pt x="94" y="208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6" y="208"/>
                  </a:lnTo>
                  <a:lnTo>
                    <a:pt x="126" y="207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3" y="192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1"/>
                  </a:lnTo>
                  <a:lnTo>
                    <a:pt x="191" y="163"/>
                  </a:lnTo>
                  <a:lnTo>
                    <a:pt x="197" y="155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7" y="126"/>
                  </a:lnTo>
                  <a:lnTo>
                    <a:pt x="208" y="115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7" y="55"/>
                  </a:lnTo>
                  <a:lnTo>
                    <a:pt x="191" y="47"/>
                  </a:lnTo>
                  <a:lnTo>
                    <a:pt x="185" y="39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8"/>
                  </a:lnTo>
                  <a:lnTo>
                    <a:pt x="154" y="13"/>
                  </a:lnTo>
                  <a:lnTo>
                    <a:pt x="145" y="9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6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3043238" y="2887663"/>
              <a:ext cx="481013" cy="550863"/>
            </a:xfrm>
            <a:custGeom>
              <a:avLst/>
              <a:gdLst>
                <a:gd name="T0" fmla="*/ 103 w 303"/>
                <a:gd name="T1" fmla="*/ 233 h 347"/>
                <a:gd name="T2" fmla="*/ 132 w 303"/>
                <a:gd name="T3" fmla="*/ 270 h 347"/>
                <a:gd name="T4" fmla="*/ 135 w 303"/>
                <a:gd name="T5" fmla="*/ 282 h 347"/>
                <a:gd name="T6" fmla="*/ 135 w 303"/>
                <a:gd name="T7" fmla="*/ 304 h 347"/>
                <a:gd name="T8" fmla="*/ 126 w 303"/>
                <a:gd name="T9" fmla="*/ 318 h 347"/>
                <a:gd name="T10" fmla="*/ 109 w 303"/>
                <a:gd name="T11" fmla="*/ 331 h 347"/>
                <a:gd name="T12" fmla="*/ 102 w 303"/>
                <a:gd name="T13" fmla="*/ 346 h 347"/>
                <a:gd name="T14" fmla="*/ 104 w 303"/>
                <a:gd name="T15" fmla="*/ 347 h 347"/>
                <a:gd name="T16" fmla="*/ 200 w 303"/>
                <a:gd name="T17" fmla="*/ 347 h 347"/>
                <a:gd name="T18" fmla="*/ 201 w 303"/>
                <a:gd name="T19" fmla="*/ 344 h 347"/>
                <a:gd name="T20" fmla="*/ 194 w 303"/>
                <a:gd name="T21" fmla="*/ 331 h 347"/>
                <a:gd name="T22" fmla="*/ 175 w 303"/>
                <a:gd name="T23" fmla="*/ 314 h 347"/>
                <a:gd name="T24" fmla="*/ 167 w 303"/>
                <a:gd name="T25" fmla="*/ 297 h 347"/>
                <a:gd name="T26" fmla="*/ 169 w 303"/>
                <a:gd name="T27" fmla="*/ 276 h 347"/>
                <a:gd name="T28" fmla="*/ 182 w 303"/>
                <a:gd name="T29" fmla="*/ 260 h 347"/>
                <a:gd name="T30" fmla="*/ 208 w 303"/>
                <a:gd name="T31" fmla="*/ 217 h 347"/>
                <a:gd name="T32" fmla="*/ 227 w 303"/>
                <a:gd name="T33" fmla="*/ 209 h 347"/>
                <a:gd name="T34" fmla="*/ 251 w 303"/>
                <a:gd name="T35" fmla="*/ 192 h 347"/>
                <a:gd name="T36" fmla="*/ 279 w 303"/>
                <a:gd name="T37" fmla="*/ 154 h 347"/>
                <a:gd name="T38" fmla="*/ 296 w 303"/>
                <a:gd name="T39" fmla="*/ 105 h 347"/>
                <a:gd name="T40" fmla="*/ 303 w 303"/>
                <a:gd name="T41" fmla="*/ 48 h 347"/>
                <a:gd name="T42" fmla="*/ 244 w 303"/>
                <a:gd name="T43" fmla="*/ 22 h 347"/>
                <a:gd name="T44" fmla="*/ 245 w 303"/>
                <a:gd name="T45" fmla="*/ 6 h 347"/>
                <a:gd name="T46" fmla="*/ 244 w 303"/>
                <a:gd name="T47" fmla="*/ 1 h 347"/>
                <a:gd name="T48" fmla="*/ 60 w 303"/>
                <a:gd name="T49" fmla="*/ 0 h 347"/>
                <a:gd name="T50" fmla="*/ 58 w 303"/>
                <a:gd name="T51" fmla="*/ 4 h 347"/>
                <a:gd name="T52" fmla="*/ 59 w 303"/>
                <a:gd name="T53" fmla="*/ 22 h 347"/>
                <a:gd name="T54" fmla="*/ 0 w 303"/>
                <a:gd name="T55" fmla="*/ 29 h 347"/>
                <a:gd name="T56" fmla="*/ 3 w 303"/>
                <a:gd name="T57" fmla="*/ 90 h 347"/>
                <a:gd name="T58" fmla="*/ 17 w 303"/>
                <a:gd name="T59" fmla="*/ 138 h 347"/>
                <a:gd name="T60" fmla="*/ 46 w 303"/>
                <a:gd name="T61" fmla="*/ 185 h 347"/>
                <a:gd name="T62" fmla="*/ 68 w 303"/>
                <a:gd name="T63" fmla="*/ 203 h 347"/>
                <a:gd name="T64" fmla="*/ 96 w 303"/>
                <a:gd name="T65" fmla="*/ 217 h 347"/>
                <a:gd name="T66" fmla="*/ 284 w 303"/>
                <a:gd name="T67" fmla="*/ 43 h 347"/>
                <a:gd name="T68" fmla="*/ 280 w 303"/>
                <a:gd name="T69" fmla="*/ 84 h 347"/>
                <a:gd name="T70" fmla="*/ 269 w 303"/>
                <a:gd name="T71" fmla="*/ 132 h 347"/>
                <a:gd name="T72" fmla="*/ 250 w 303"/>
                <a:gd name="T73" fmla="*/ 164 h 347"/>
                <a:gd name="T74" fmla="*/ 227 w 303"/>
                <a:gd name="T75" fmla="*/ 180 h 347"/>
                <a:gd name="T76" fmla="*/ 226 w 303"/>
                <a:gd name="T77" fmla="*/ 164 h 347"/>
                <a:gd name="T78" fmla="*/ 241 w 303"/>
                <a:gd name="T79" fmla="*/ 73 h 347"/>
                <a:gd name="T80" fmla="*/ 60 w 303"/>
                <a:gd name="T81" fmla="*/ 43 h 347"/>
                <a:gd name="T82" fmla="*/ 67 w 303"/>
                <a:gd name="T83" fmla="*/ 108 h 347"/>
                <a:gd name="T84" fmla="*/ 82 w 303"/>
                <a:gd name="T85" fmla="*/ 182 h 347"/>
                <a:gd name="T86" fmla="*/ 72 w 303"/>
                <a:gd name="T87" fmla="*/ 179 h 347"/>
                <a:gd name="T88" fmla="*/ 46 w 303"/>
                <a:gd name="T89" fmla="*/ 154 h 347"/>
                <a:gd name="T90" fmla="*/ 31 w 303"/>
                <a:gd name="T91" fmla="*/ 120 h 347"/>
                <a:gd name="T92" fmla="*/ 21 w 303"/>
                <a:gd name="T93" fmla="*/ 6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3" h="347">
                  <a:moveTo>
                    <a:pt x="96" y="217"/>
                  </a:moveTo>
                  <a:lnTo>
                    <a:pt x="96" y="217"/>
                  </a:lnTo>
                  <a:lnTo>
                    <a:pt x="103" y="233"/>
                  </a:lnTo>
                  <a:lnTo>
                    <a:pt x="112" y="247"/>
                  </a:lnTo>
                  <a:lnTo>
                    <a:pt x="121" y="260"/>
                  </a:lnTo>
                  <a:lnTo>
                    <a:pt x="132" y="270"/>
                  </a:lnTo>
                  <a:lnTo>
                    <a:pt x="132" y="270"/>
                  </a:lnTo>
                  <a:lnTo>
                    <a:pt x="134" y="276"/>
                  </a:lnTo>
                  <a:lnTo>
                    <a:pt x="135" y="282"/>
                  </a:lnTo>
                  <a:lnTo>
                    <a:pt x="136" y="289"/>
                  </a:lnTo>
                  <a:lnTo>
                    <a:pt x="136" y="297"/>
                  </a:lnTo>
                  <a:lnTo>
                    <a:pt x="135" y="304"/>
                  </a:lnTo>
                  <a:lnTo>
                    <a:pt x="132" y="311"/>
                  </a:lnTo>
                  <a:lnTo>
                    <a:pt x="130" y="314"/>
                  </a:lnTo>
                  <a:lnTo>
                    <a:pt x="126" y="318"/>
                  </a:lnTo>
                  <a:lnTo>
                    <a:pt x="126" y="318"/>
                  </a:lnTo>
                  <a:lnTo>
                    <a:pt x="109" y="331"/>
                  </a:lnTo>
                  <a:lnTo>
                    <a:pt x="109" y="331"/>
                  </a:lnTo>
                  <a:lnTo>
                    <a:pt x="102" y="344"/>
                  </a:lnTo>
                  <a:lnTo>
                    <a:pt x="102" y="344"/>
                  </a:lnTo>
                  <a:lnTo>
                    <a:pt x="102" y="346"/>
                  </a:lnTo>
                  <a:lnTo>
                    <a:pt x="102" y="346"/>
                  </a:lnTo>
                  <a:lnTo>
                    <a:pt x="103" y="347"/>
                  </a:lnTo>
                  <a:lnTo>
                    <a:pt x="104" y="347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0" y="347"/>
                  </a:lnTo>
                  <a:lnTo>
                    <a:pt x="201" y="346"/>
                  </a:lnTo>
                  <a:lnTo>
                    <a:pt x="201" y="346"/>
                  </a:lnTo>
                  <a:lnTo>
                    <a:pt x="201" y="344"/>
                  </a:lnTo>
                  <a:lnTo>
                    <a:pt x="201" y="344"/>
                  </a:lnTo>
                  <a:lnTo>
                    <a:pt x="194" y="331"/>
                  </a:lnTo>
                  <a:lnTo>
                    <a:pt x="194" y="331"/>
                  </a:lnTo>
                  <a:lnTo>
                    <a:pt x="178" y="318"/>
                  </a:lnTo>
                  <a:lnTo>
                    <a:pt x="178" y="318"/>
                  </a:lnTo>
                  <a:lnTo>
                    <a:pt x="175" y="314"/>
                  </a:lnTo>
                  <a:lnTo>
                    <a:pt x="171" y="311"/>
                  </a:lnTo>
                  <a:lnTo>
                    <a:pt x="168" y="304"/>
                  </a:lnTo>
                  <a:lnTo>
                    <a:pt x="167" y="297"/>
                  </a:lnTo>
                  <a:lnTo>
                    <a:pt x="167" y="289"/>
                  </a:lnTo>
                  <a:lnTo>
                    <a:pt x="168" y="282"/>
                  </a:lnTo>
                  <a:lnTo>
                    <a:pt x="169" y="276"/>
                  </a:lnTo>
                  <a:lnTo>
                    <a:pt x="171" y="270"/>
                  </a:lnTo>
                  <a:lnTo>
                    <a:pt x="171" y="270"/>
                  </a:lnTo>
                  <a:lnTo>
                    <a:pt x="182" y="260"/>
                  </a:lnTo>
                  <a:lnTo>
                    <a:pt x="192" y="247"/>
                  </a:lnTo>
                  <a:lnTo>
                    <a:pt x="200" y="233"/>
                  </a:lnTo>
                  <a:lnTo>
                    <a:pt x="208" y="217"/>
                  </a:lnTo>
                  <a:lnTo>
                    <a:pt x="208" y="217"/>
                  </a:lnTo>
                  <a:lnTo>
                    <a:pt x="218" y="214"/>
                  </a:lnTo>
                  <a:lnTo>
                    <a:pt x="227" y="209"/>
                  </a:lnTo>
                  <a:lnTo>
                    <a:pt x="236" y="203"/>
                  </a:lnTo>
                  <a:lnTo>
                    <a:pt x="243" y="197"/>
                  </a:lnTo>
                  <a:lnTo>
                    <a:pt x="251" y="192"/>
                  </a:lnTo>
                  <a:lnTo>
                    <a:pt x="257" y="185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8"/>
                  </a:lnTo>
                  <a:lnTo>
                    <a:pt x="292" y="122"/>
                  </a:lnTo>
                  <a:lnTo>
                    <a:pt x="296" y="105"/>
                  </a:lnTo>
                  <a:lnTo>
                    <a:pt x="300" y="90"/>
                  </a:lnTo>
                  <a:lnTo>
                    <a:pt x="302" y="73"/>
                  </a:lnTo>
                  <a:lnTo>
                    <a:pt x="303" y="48"/>
                  </a:lnTo>
                  <a:lnTo>
                    <a:pt x="303" y="29"/>
                  </a:lnTo>
                  <a:lnTo>
                    <a:pt x="302" y="22"/>
                  </a:lnTo>
                  <a:lnTo>
                    <a:pt x="244" y="22"/>
                  </a:lnTo>
                  <a:lnTo>
                    <a:pt x="244" y="22"/>
                  </a:lnTo>
                  <a:lnTo>
                    <a:pt x="245" y="6"/>
                  </a:lnTo>
                  <a:lnTo>
                    <a:pt x="245" y="6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4" y="1"/>
                  </a:lnTo>
                  <a:lnTo>
                    <a:pt x="243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9" y="1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9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9"/>
                  </a:lnTo>
                  <a:lnTo>
                    <a:pt x="0" y="48"/>
                  </a:lnTo>
                  <a:lnTo>
                    <a:pt x="2" y="73"/>
                  </a:lnTo>
                  <a:lnTo>
                    <a:pt x="3" y="90"/>
                  </a:lnTo>
                  <a:lnTo>
                    <a:pt x="7" y="105"/>
                  </a:lnTo>
                  <a:lnTo>
                    <a:pt x="11" y="122"/>
                  </a:lnTo>
                  <a:lnTo>
                    <a:pt x="17" y="138"/>
                  </a:lnTo>
                  <a:lnTo>
                    <a:pt x="24" y="154"/>
                  </a:lnTo>
                  <a:lnTo>
                    <a:pt x="34" y="171"/>
                  </a:lnTo>
                  <a:lnTo>
                    <a:pt x="46" y="185"/>
                  </a:lnTo>
                  <a:lnTo>
                    <a:pt x="53" y="192"/>
                  </a:lnTo>
                  <a:lnTo>
                    <a:pt x="60" y="197"/>
                  </a:lnTo>
                  <a:lnTo>
                    <a:pt x="68" y="203"/>
                  </a:lnTo>
                  <a:lnTo>
                    <a:pt x="76" y="209"/>
                  </a:lnTo>
                  <a:lnTo>
                    <a:pt x="85" y="214"/>
                  </a:lnTo>
                  <a:lnTo>
                    <a:pt x="96" y="217"/>
                  </a:lnTo>
                  <a:lnTo>
                    <a:pt x="96" y="217"/>
                  </a:lnTo>
                  <a:close/>
                  <a:moveTo>
                    <a:pt x="243" y="43"/>
                  </a:moveTo>
                  <a:lnTo>
                    <a:pt x="284" y="43"/>
                  </a:lnTo>
                  <a:lnTo>
                    <a:pt x="284" y="43"/>
                  </a:lnTo>
                  <a:lnTo>
                    <a:pt x="282" y="63"/>
                  </a:lnTo>
                  <a:lnTo>
                    <a:pt x="280" y="84"/>
                  </a:lnTo>
                  <a:lnTo>
                    <a:pt x="276" y="107"/>
                  </a:lnTo>
                  <a:lnTo>
                    <a:pt x="272" y="120"/>
                  </a:lnTo>
                  <a:lnTo>
                    <a:pt x="269" y="132"/>
                  </a:lnTo>
                  <a:lnTo>
                    <a:pt x="263" y="144"/>
                  </a:lnTo>
                  <a:lnTo>
                    <a:pt x="257" y="154"/>
                  </a:lnTo>
                  <a:lnTo>
                    <a:pt x="250" y="164"/>
                  </a:lnTo>
                  <a:lnTo>
                    <a:pt x="242" y="172"/>
                  </a:lnTo>
                  <a:lnTo>
                    <a:pt x="231" y="179"/>
                  </a:lnTo>
                  <a:lnTo>
                    <a:pt x="227" y="180"/>
                  </a:lnTo>
                  <a:lnTo>
                    <a:pt x="221" y="182"/>
                  </a:lnTo>
                  <a:lnTo>
                    <a:pt x="221" y="182"/>
                  </a:lnTo>
                  <a:lnTo>
                    <a:pt x="226" y="164"/>
                  </a:lnTo>
                  <a:lnTo>
                    <a:pt x="230" y="145"/>
                  </a:lnTo>
                  <a:lnTo>
                    <a:pt x="237" y="108"/>
                  </a:lnTo>
                  <a:lnTo>
                    <a:pt x="241" y="73"/>
                  </a:lnTo>
                  <a:lnTo>
                    <a:pt x="243" y="43"/>
                  </a:lnTo>
                  <a:lnTo>
                    <a:pt x="243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2" y="73"/>
                  </a:lnTo>
                  <a:lnTo>
                    <a:pt x="67" y="108"/>
                  </a:lnTo>
                  <a:lnTo>
                    <a:pt x="73" y="145"/>
                  </a:lnTo>
                  <a:lnTo>
                    <a:pt x="77" y="164"/>
                  </a:lnTo>
                  <a:lnTo>
                    <a:pt x="82" y="182"/>
                  </a:lnTo>
                  <a:lnTo>
                    <a:pt x="82" y="182"/>
                  </a:lnTo>
                  <a:lnTo>
                    <a:pt x="76" y="180"/>
                  </a:lnTo>
                  <a:lnTo>
                    <a:pt x="72" y="179"/>
                  </a:lnTo>
                  <a:lnTo>
                    <a:pt x="62" y="172"/>
                  </a:lnTo>
                  <a:lnTo>
                    <a:pt x="53" y="164"/>
                  </a:lnTo>
                  <a:lnTo>
                    <a:pt x="46" y="154"/>
                  </a:lnTo>
                  <a:lnTo>
                    <a:pt x="40" y="144"/>
                  </a:lnTo>
                  <a:lnTo>
                    <a:pt x="36" y="132"/>
                  </a:lnTo>
                  <a:lnTo>
                    <a:pt x="31" y="120"/>
                  </a:lnTo>
                  <a:lnTo>
                    <a:pt x="28" y="107"/>
                  </a:lnTo>
                  <a:lnTo>
                    <a:pt x="23" y="84"/>
                  </a:lnTo>
                  <a:lnTo>
                    <a:pt x="21" y="63"/>
                  </a:lnTo>
                  <a:lnTo>
                    <a:pt x="21" y="43"/>
                  </a:lnTo>
                  <a:lnTo>
                    <a:pt x="6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4998" y="2322791"/>
            <a:ext cx="433445" cy="794651"/>
            <a:chOff x="1778455" y="1800225"/>
            <a:chExt cx="819150" cy="1501776"/>
          </a:xfrm>
          <a:solidFill>
            <a:schemeClr val="tx2"/>
          </a:solidFill>
        </p:grpSpPr>
        <p:sp>
          <p:nvSpPr>
            <p:cNvPr id="83" name="Oval 359"/>
            <p:cNvSpPr>
              <a:spLocks noChangeArrowheads="1"/>
            </p:cNvSpPr>
            <p:nvPr/>
          </p:nvSpPr>
          <p:spPr bwMode="auto">
            <a:xfrm>
              <a:off x="2184855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4" name="Rectangle 360"/>
            <p:cNvSpPr>
              <a:spLocks noChangeArrowheads="1"/>
            </p:cNvSpPr>
            <p:nvPr/>
          </p:nvSpPr>
          <p:spPr bwMode="auto">
            <a:xfrm>
              <a:off x="2270580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5" name="Freeform 361"/>
            <p:cNvSpPr/>
            <p:nvPr/>
          </p:nvSpPr>
          <p:spPr bwMode="auto">
            <a:xfrm>
              <a:off x="2270580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6" name="Freeform 362"/>
            <p:cNvSpPr>
              <a:spLocks noEditPoints="1"/>
            </p:cNvSpPr>
            <p:nvPr/>
          </p:nvSpPr>
          <p:spPr bwMode="auto">
            <a:xfrm>
              <a:off x="1778455" y="2097088"/>
              <a:ext cx="819150" cy="1204913"/>
            </a:xfrm>
            <a:custGeom>
              <a:avLst/>
              <a:gdLst>
                <a:gd name="T0" fmla="*/ 277 w 278"/>
                <a:gd name="T1" fmla="*/ 175 h 409"/>
                <a:gd name="T2" fmla="*/ 265 w 278"/>
                <a:gd name="T3" fmla="*/ 54 h 409"/>
                <a:gd name="T4" fmla="*/ 223 w 278"/>
                <a:gd name="T5" fmla="*/ 1 h 409"/>
                <a:gd name="T6" fmla="*/ 177 w 278"/>
                <a:gd name="T7" fmla="*/ 60 h 409"/>
                <a:gd name="T8" fmla="*/ 130 w 278"/>
                <a:gd name="T9" fmla="*/ 0 h 409"/>
                <a:gd name="T10" fmla="*/ 81 w 278"/>
                <a:gd name="T11" fmla="*/ 47 h 409"/>
                <a:gd name="T12" fmla="*/ 64 w 278"/>
                <a:gd name="T13" fmla="*/ 77 h 409"/>
                <a:gd name="T14" fmla="*/ 16 w 278"/>
                <a:gd name="T15" fmla="*/ 81 h 409"/>
                <a:gd name="T16" fmla="*/ 0 w 278"/>
                <a:gd name="T17" fmla="*/ 96 h 409"/>
                <a:gd name="T18" fmla="*/ 15 w 278"/>
                <a:gd name="T19" fmla="*/ 111 h 409"/>
                <a:gd name="T20" fmla="*/ 84 w 278"/>
                <a:gd name="T21" fmla="*/ 115 h 409"/>
                <a:gd name="T22" fmla="*/ 103 w 278"/>
                <a:gd name="T23" fmla="*/ 103 h 409"/>
                <a:gd name="T24" fmla="*/ 108 w 278"/>
                <a:gd name="T25" fmla="*/ 92 h 409"/>
                <a:gd name="T26" fmla="*/ 126 w 278"/>
                <a:gd name="T27" fmla="*/ 389 h 409"/>
                <a:gd name="T28" fmla="*/ 146 w 278"/>
                <a:gd name="T29" fmla="*/ 409 h 409"/>
                <a:gd name="T30" fmla="*/ 166 w 278"/>
                <a:gd name="T31" fmla="*/ 389 h 409"/>
                <a:gd name="T32" fmla="*/ 173 w 278"/>
                <a:gd name="T33" fmla="*/ 211 h 409"/>
                <a:gd name="T34" fmla="*/ 181 w 278"/>
                <a:gd name="T35" fmla="*/ 389 h 409"/>
                <a:gd name="T36" fmla="*/ 201 w 278"/>
                <a:gd name="T37" fmla="*/ 409 h 409"/>
                <a:gd name="T38" fmla="*/ 221 w 278"/>
                <a:gd name="T39" fmla="*/ 389 h 409"/>
                <a:gd name="T40" fmla="*/ 240 w 278"/>
                <a:gd name="T41" fmla="*/ 151 h 409"/>
                <a:gd name="T42" fmla="*/ 247 w 278"/>
                <a:gd name="T43" fmla="*/ 179 h 409"/>
                <a:gd name="T44" fmla="*/ 264 w 278"/>
                <a:gd name="T45" fmla="*/ 192 h 409"/>
                <a:gd name="T46" fmla="*/ 277 w 278"/>
                <a:gd name="T47" fmla="*/ 175 h 409"/>
                <a:gd name="T48" fmla="*/ 177 w 278"/>
                <a:gd name="T49" fmla="*/ 125 h 409"/>
                <a:gd name="T50" fmla="*/ 171 w 278"/>
                <a:gd name="T51" fmla="*/ 119 h 409"/>
                <a:gd name="T52" fmla="*/ 177 w 278"/>
                <a:gd name="T53" fmla="*/ 114 h 409"/>
                <a:gd name="T54" fmla="*/ 182 w 278"/>
                <a:gd name="T55" fmla="*/ 119 h 409"/>
                <a:gd name="T56" fmla="*/ 177 w 278"/>
                <a:gd name="T57" fmla="*/ 125 h 409"/>
                <a:gd name="T58" fmla="*/ 177 w 278"/>
                <a:gd name="T59" fmla="*/ 95 h 409"/>
                <a:gd name="T60" fmla="*/ 171 w 278"/>
                <a:gd name="T61" fmla="*/ 89 h 409"/>
                <a:gd name="T62" fmla="*/ 177 w 278"/>
                <a:gd name="T63" fmla="*/ 83 h 409"/>
                <a:gd name="T64" fmla="*/ 182 w 278"/>
                <a:gd name="T65" fmla="*/ 89 h 409"/>
                <a:gd name="T66" fmla="*/ 177 w 278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8" h="409">
                  <a:moveTo>
                    <a:pt x="277" y="175"/>
                  </a:moveTo>
                  <a:cubicBezTo>
                    <a:pt x="265" y="54"/>
                    <a:pt x="265" y="54"/>
                    <a:pt x="265" y="54"/>
                  </a:cubicBezTo>
                  <a:cubicBezTo>
                    <a:pt x="262" y="27"/>
                    <a:pt x="244" y="11"/>
                    <a:pt x="223" y="1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11" y="9"/>
                    <a:pt x="93" y="24"/>
                    <a:pt x="81" y="4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7" y="80"/>
                    <a:pt x="0" y="87"/>
                    <a:pt x="0" y="96"/>
                  </a:cubicBezTo>
                  <a:cubicBezTo>
                    <a:pt x="0" y="104"/>
                    <a:pt x="7" y="111"/>
                    <a:pt x="15" y="111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2" y="116"/>
                    <a:pt x="98" y="112"/>
                    <a:pt x="103" y="103"/>
                  </a:cubicBezTo>
                  <a:cubicBezTo>
                    <a:pt x="105" y="100"/>
                    <a:pt x="108" y="92"/>
                    <a:pt x="108" y="92"/>
                  </a:cubicBezTo>
                  <a:cubicBezTo>
                    <a:pt x="103" y="156"/>
                    <a:pt x="108" y="221"/>
                    <a:pt x="126" y="389"/>
                  </a:cubicBezTo>
                  <a:cubicBezTo>
                    <a:pt x="126" y="400"/>
                    <a:pt x="135" y="409"/>
                    <a:pt x="146" y="409"/>
                  </a:cubicBezTo>
                  <a:cubicBezTo>
                    <a:pt x="157" y="409"/>
                    <a:pt x="166" y="400"/>
                    <a:pt x="166" y="389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81" y="389"/>
                    <a:pt x="181" y="389"/>
                    <a:pt x="181" y="389"/>
                  </a:cubicBezTo>
                  <a:cubicBezTo>
                    <a:pt x="181" y="400"/>
                    <a:pt x="190" y="409"/>
                    <a:pt x="201" y="409"/>
                  </a:cubicBezTo>
                  <a:cubicBezTo>
                    <a:pt x="212" y="409"/>
                    <a:pt x="221" y="400"/>
                    <a:pt x="221" y="389"/>
                  </a:cubicBezTo>
                  <a:cubicBezTo>
                    <a:pt x="233" y="270"/>
                    <a:pt x="240" y="203"/>
                    <a:pt x="240" y="151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48" y="188"/>
                    <a:pt x="256" y="193"/>
                    <a:pt x="264" y="192"/>
                  </a:cubicBezTo>
                  <a:cubicBezTo>
                    <a:pt x="272" y="191"/>
                    <a:pt x="278" y="184"/>
                    <a:pt x="277" y="175"/>
                  </a:cubicBezTo>
                  <a:close/>
                  <a:moveTo>
                    <a:pt x="177" y="125"/>
                  </a:moveTo>
                  <a:cubicBezTo>
                    <a:pt x="174" y="125"/>
                    <a:pt x="171" y="122"/>
                    <a:pt x="171" y="119"/>
                  </a:cubicBezTo>
                  <a:cubicBezTo>
                    <a:pt x="171" y="116"/>
                    <a:pt x="174" y="114"/>
                    <a:pt x="177" y="114"/>
                  </a:cubicBezTo>
                  <a:cubicBezTo>
                    <a:pt x="180" y="114"/>
                    <a:pt x="182" y="116"/>
                    <a:pt x="182" y="119"/>
                  </a:cubicBezTo>
                  <a:cubicBezTo>
                    <a:pt x="182" y="122"/>
                    <a:pt x="180" y="125"/>
                    <a:pt x="177" y="125"/>
                  </a:cubicBezTo>
                  <a:close/>
                  <a:moveTo>
                    <a:pt x="177" y="95"/>
                  </a:moveTo>
                  <a:cubicBezTo>
                    <a:pt x="174" y="95"/>
                    <a:pt x="171" y="92"/>
                    <a:pt x="171" y="89"/>
                  </a:cubicBezTo>
                  <a:cubicBezTo>
                    <a:pt x="171" y="86"/>
                    <a:pt x="174" y="83"/>
                    <a:pt x="177" y="83"/>
                  </a:cubicBezTo>
                  <a:cubicBezTo>
                    <a:pt x="180" y="83"/>
                    <a:pt x="182" y="86"/>
                    <a:pt x="182" y="89"/>
                  </a:cubicBezTo>
                  <a:cubicBezTo>
                    <a:pt x="182" y="92"/>
                    <a:pt x="180" y="95"/>
                    <a:pt x="177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860744" y="2322791"/>
            <a:ext cx="421685" cy="794651"/>
            <a:chOff x="4264479" y="1800225"/>
            <a:chExt cx="796925" cy="1501776"/>
          </a:xfrm>
          <a:solidFill>
            <a:schemeClr val="tx2"/>
          </a:solidFill>
        </p:grpSpPr>
        <p:sp>
          <p:nvSpPr>
            <p:cNvPr id="88" name="Oval 363"/>
            <p:cNvSpPr>
              <a:spLocks noChangeArrowheads="1"/>
            </p:cNvSpPr>
            <p:nvPr/>
          </p:nvSpPr>
          <p:spPr bwMode="auto">
            <a:xfrm>
              <a:off x="4650242" y="1800225"/>
              <a:ext cx="227013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9" name="Rectangle 364"/>
            <p:cNvSpPr>
              <a:spLocks noChangeArrowheads="1"/>
            </p:cNvSpPr>
            <p:nvPr/>
          </p:nvSpPr>
          <p:spPr bwMode="auto">
            <a:xfrm>
              <a:off x="4732792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0" name="Freeform 365"/>
            <p:cNvSpPr/>
            <p:nvPr/>
          </p:nvSpPr>
          <p:spPr bwMode="auto">
            <a:xfrm>
              <a:off x="4732792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1" name="Freeform 366"/>
            <p:cNvSpPr>
              <a:spLocks noEditPoints="1"/>
            </p:cNvSpPr>
            <p:nvPr/>
          </p:nvSpPr>
          <p:spPr bwMode="auto">
            <a:xfrm>
              <a:off x="4264479" y="2097088"/>
              <a:ext cx="796925" cy="1204913"/>
            </a:xfrm>
            <a:custGeom>
              <a:avLst/>
              <a:gdLst>
                <a:gd name="T0" fmla="*/ 270 w 271"/>
                <a:gd name="T1" fmla="*/ 175 h 409"/>
                <a:gd name="T2" fmla="*/ 258 w 271"/>
                <a:gd name="T3" fmla="*/ 54 h 409"/>
                <a:gd name="T4" fmla="*/ 215 w 271"/>
                <a:gd name="T5" fmla="*/ 1 h 409"/>
                <a:gd name="T6" fmla="*/ 169 w 271"/>
                <a:gd name="T7" fmla="*/ 60 h 409"/>
                <a:gd name="T8" fmla="*/ 123 w 271"/>
                <a:gd name="T9" fmla="*/ 0 h 409"/>
                <a:gd name="T10" fmla="*/ 73 w 271"/>
                <a:gd name="T11" fmla="*/ 47 h 409"/>
                <a:gd name="T12" fmla="*/ 61 w 271"/>
                <a:gd name="T13" fmla="*/ 72 h 409"/>
                <a:gd name="T14" fmla="*/ 28 w 271"/>
                <a:gd name="T15" fmla="*/ 37 h 409"/>
                <a:gd name="T16" fmla="*/ 7 w 271"/>
                <a:gd name="T17" fmla="*/ 36 h 409"/>
                <a:gd name="T18" fmla="*/ 5 w 271"/>
                <a:gd name="T19" fmla="*/ 57 h 409"/>
                <a:gd name="T20" fmla="*/ 53 w 271"/>
                <a:gd name="T21" fmla="*/ 119 h 409"/>
                <a:gd name="T22" fmla="*/ 82 w 271"/>
                <a:gd name="T23" fmla="*/ 117 h 409"/>
                <a:gd name="T24" fmla="*/ 101 w 271"/>
                <a:gd name="T25" fmla="*/ 92 h 409"/>
                <a:gd name="T26" fmla="*/ 119 w 271"/>
                <a:gd name="T27" fmla="*/ 389 h 409"/>
                <a:gd name="T28" fmla="*/ 139 w 271"/>
                <a:gd name="T29" fmla="*/ 409 h 409"/>
                <a:gd name="T30" fmla="*/ 158 w 271"/>
                <a:gd name="T31" fmla="*/ 389 h 409"/>
                <a:gd name="T32" fmla="*/ 166 w 271"/>
                <a:gd name="T33" fmla="*/ 211 h 409"/>
                <a:gd name="T34" fmla="*/ 174 w 271"/>
                <a:gd name="T35" fmla="*/ 389 h 409"/>
                <a:gd name="T36" fmla="*/ 194 w 271"/>
                <a:gd name="T37" fmla="*/ 409 h 409"/>
                <a:gd name="T38" fmla="*/ 214 w 271"/>
                <a:gd name="T39" fmla="*/ 389 h 409"/>
                <a:gd name="T40" fmla="*/ 233 w 271"/>
                <a:gd name="T41" fmla="*/ 151 h 409"/>
                <a:gd name="T42" fmla="*/ 240 w 271"/>
                <a:gd name="T43" fmla="*/ 179 h 409"/>
                <a:gd name="T44" fmla="*/ 257 w 271"/>
                <a:gd name="T45" fmla="*/ 192 h 409"/>
                <a:gd name="T46" fmla="*/ 270 w 271"/>
                <a:gd name="T47" fmla="*/ 175 h 409"/>
                <a:gd name="T48" fmla="*/ 169 w 271"/>
                <a:gd name="T49" fmla="*/ 125 h 409"/>
                <a:gd name="T50" fmla="*/ 164 w 271"/>
                <a:gd name="T51" fmla="*/ 119 h 409"/>
                <a:gd name="T52" fmla="*/ 169 w 271"/>
                <a:gd name="T53" fmla="*/ 114 h 409"/>
                <a:gd name="T54" fmla="*/ 175 w 271"/>
                <a:gd name="T55" fmla="*/ 119 h 409"/>
                <a:gd name="T56" fmla="*/ 169 w 271"/>
                <a:gd name="T57" fmla="*/ 125 h 409"/>
                <a:gd name="T58" fmla="*/ 169 w 271"/>
                <a:gd name="T59" fmla="*/ 95 h 409"/>
                <a:gd name="T60" fmla="*/ 164 w 271"/>
                <a:gd name="T61" fmla="*/ 89 h 409"/>
                <a:gd name="T62" fmla="*/ 169 w 271"/>
                <a:gd name="T63" fmla="*/ 83 h 409"/>
                <a:gd name="T64" fmla="*/ 175 w 271"/>
                <a:gd name="T65" fmla="*/ 89 h 409"/>
                <a:gd name="T66" fmla="*/ 169 w 271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409">
                  <a:moveTo>
                    <a:pt x="270" y="175"/>
                  </a:moveTo>
                  <a:cubicBezTo>
                    <a:pt x="258" y="54"/>
                    <a:pt x="258" y="54"/>
                    <a:pt x="258" y="54"/>
                  </a:cubicBezTo>
                  <a:cubicBezTo>
                    <a:pt x="255" y="27"/>
                    <a:pt x="237" y="11"/>
                    <a:pt x="215" y="1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04" y="9"/>
                    <a:pt x="86" y="24"/>
                    <a:pt x="73" y="47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3" y="31"/>
                    <a:pt x="13" y="30"/>
                    <a:pt x="7" y="36"/>
                  </a:cubicBezTo>
                  <a:cubicBezTo>
                    <a:pt x="0" y="41"/>
                    <a:pt x="0" y="51"/>
                    <a:pt x="5" y="57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60" y="126"/>
                    <a:pt x="76" y="125"/>
                    <a:pt x="82" y="117"/>
                  </a:cubicBezTo>
                  <a:cubicBezTo>
                    <a:pt x="85" y="115"/>
                    <a:pt x="94" y="102"/>
                    <a:pt x="101" y="92"/>
                  </a:cubicBezTo>
                  <a:cubicBezTo>
                    <a:pt x="95" y="156"/>
                    <a:pt x="101" y="221"/>
                    <a:pt x="119" y="389"/>
                  </a:cubicBezTo>
                  <a:cubicBezTo>
                    <a:pt x="119" y="400"/>
                    <a:pt x="128" y="409"/>
                    <a:pt x="139" y="409"/>
                  </a:cubicBezTo>
                  <a:cubicBezTo>
                    <a:pt x="150" y="409"/>
                    <a:pt x="158" y="400"/>
                    <a:pt x="158" y="389"/>
                  </a:cubicBezTo>
                  <a:cubicBezTo>
                    <a:pt x="166" y="211"/>
                    <a:pt x="166" y="211"/>
                    <a:pt x="166" y="211"/>
                  </a:cubicBezTo>
                  <a:cubicBezTo>
                    <a:pt x="174" y="389"/>
                    <a:pt x="174" y="389"/>
                    <a:pt x="174" y="389"/>
                  </a:cubicBezTo>
                  <a:cubicBezTo>
                    <a:pt x="174" y="400"/>
                    <a:pt x="183" y="409"/>
                    <a:pt x="194" y="409"/>
                  </a:cubicBezTo>
                  <a:cubicBezTo>
                    <a:pt x="205" y="409"/>
                    <a:pt x="214" y="400"/>
                    <a:pt x="214" y="389"/>
                  </a:cubicBezTo>
                  <a:cubicBezTo>
                    <a:pt x="226" y="270"/>
                    <a:pt x="233" y="203"/>
                    <a:pt x="233" y="151"/>
                  </a:cubicBezTo>
                  <a:cubicBezTo>
                    <a:pt x="240" y="179"/>
                    <a:pt x="240" y="179"/>
                    <a:pt x="240" y="179"/>
                  </a:cubicBezTo>
                  <a:cubicBezTo>
                    <a:pt x="241" y="188"/>
                    <a:pt x="249" y="193"/>
                    <a:pt x="257" y="192"/>
                  </a:cubicBezTo>
                  <a:cubicBezTo>
                    <a:pt x="265" y="191"/>
                    <a:pt x="271" y="184"/>
                    <a:pt x="270" y="175"/>
                  </a:cubicBezTo>
                  <a:close/>
                  <a:moveTo>
                    <a:pt x="169" y="125"/>
                  </a:moveTo>
                  <a:cubicBezTo>
                    <a:pt x="166" y="125"/>
                    <a:pt x="164" y="122"/>
                    <a:pt x="164" y="119"/>
                  </a:cubicBezTo>
                  <a:cubicBezTo>
                    <a:pt x="164" y="116"/>
                    <a:pt x="166" y="114"/>
                    <a:pt x="169" y="114"/>
                  </a:cubicBezTo>
                  <a:cubicBezTo>
                    <a:pt x="173" y="114"/>
                    <a:pt x="175" y="116"/>
                    <a:pt x="175" y="119"/>
                  </a:cubicBezTo>
                  <a:cubicBezTo>
                    <a:pt x="175" y="122"/>
                    <a:pt x="173" y="125"/>
                    <a:pt x="169" y="125"/>
                  </a:cubicBezTo>
                  <a:close/>
                  <a:moveTo>
                    <a:pt x="169" y="95"/>
                  </a:moveTo>
                  <a:cubicBezTo>
                    <a:pt x="166" y="95"/>
                    <a:pt x="164" y="92"/>
                    <a:pt x="164" y="89"/>
                  </a:cubicBezTo>
                  <a:cubicBezTo>
                    <a:pt x="164" y="86"/>
                    <a:pt x="166" y="83"/>
                    <a:pt x="169" y="83"/>
                  </a:cubicBezTo>
                  <a:cubicBezTo>
                    <a:pt x="173" y="83"/>
                    <a:pt x="175" y="86"/>
                    <a:pt x="175" y="89"/>
                  </a:cubicBezTo>
                  <a:cubicBezTo>
                    <a:pt x="175" y="92"/>
                    <a:pt x="173" y="95"/>
                    <a:pt x="169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376480" y="2322371"/>
            <a:ext cx="337685" cy="795491"/>
            <a:chOff x="2005467" y="3832225"/>
            <a:chExt cx="638175" cy="1503363"/>
          </a:xfrm>
          <a:solidFill>
            <a:schemeClr val="tx2"/>
          </a:solidFill>
        </p:grpSpPr>
        <p:sp>
          <p:nvSpPr>
            <p:cNvPr id="93" name="Oval 383"/>
            <p:cNvSpPr>
              <a:spLocks noChangeArrowheads="1"/>
            </p:cNvSpPr>
            <p:nvPr/>
          </p:nvSpPr>
          <p:spPr bwMode="auto">
            <a:xfrm>
              <a:off x="2229305" y="3832225"/>
              <a:ext cx="228600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4" name="Freeform 384"/>
            <p:cNvSpPr/>
            <p:nvPr/>
          </p:nvSpPr>
          <p:spPr bwMode="auto">
            <a:xfrm>
              <a:off x="2005467" y="4127500"/>
              <a:ext cx="638175" cy="1208088"/>
            </a:xfrm>
            <a:custGeom>
              <a:avLst/>
              <a:gdLst>
                <a:gd name="T0" fmla="*/ 216 w 217"/>
                <a:gd name="T1" fmla="*/ 176 h 410"/>
                <a:gd name="T2" fmla="*/ 203 w 217"/>
                <a:gd name="T3" fmla="*/ 55 h 410"/>
                <a:gd name="T4" fmla="*/ 161 w 217"/>
                <a:gd name="T5" fmla="*/ 2 h 410"/>
                <a:gd name="T6" fmla="*/ 115 w 217"/>
                <a:gd name="T7" fmla="*/ 61 h 410"/>
                <a:gd name="T8" fmla="*/ 67 w 217"/>
                <a:gd name="T9" fmla="*/ 0 h 410"/>
                <a:gd name="T10" fmla="*/ 19 w 217"/>
                <a:gd name="T11" fmla="*/ 48 h 410"/>
                <a:gd name="T12" fmla="*/ 0 w 217"/>
                <a:gd name="T13" fmla="*/ 126 h 410"/>
                <a:gd name="T14" fmla="*/ 0 w 217"/>
                <a:gd name="T15" fmla="*/ 126 h 410"/>
                <a:gd name="T16" fmla="*/ 21 w 217"/>
                <a:gd name="T17" fmla="*/ 147 h 410"/>
                <a:gd name="T18" fmla="*/ 95 w 217"/>
                <a:gd name="T19" fmla="*/ 142 h 410"/>
                <a:gd name="T20" fmla="*/ 110 w 217"/>
                <a:gd name="T21" fmla="*/ 126 h 410"/>
                <a:gd name="T22" fmla="*/ 95 w 217"/>
                <a:gd name="T23" fmla="*/ 111 h 410"/>
                <a:gd name="T24" fmla="*/ 44 w 217"/>
                <a:gd name="T25" fmla="*/ 109 h 410"/>
                <a:gd name="T26" fmla="*/ 46 w 217"/>
                <a:gd name="T27" fmla="*/ 99 h 410"/>
                <a:gd name="T28" fmla="*/ 84 w 217"/>
                <a:gd name="T29" fmla="*/ 102 h 410"/>
                <a:gd name="T30" fmla="*/ 84 w 217"/>
                <a:gd name="T31" fmla="*/ 80 h 410"/>
                <a:gd name="T32" fmla="*/ 98 w 217"/>
                <a:gd name="T33" fmla="*/ 66 h 410"/>
                <a:gd name="T34" fmla="*/ 137 w 217"/>
                <a:gd name="T35" fmla="*/ 66 h 410"/>
                <a:gd name="T36" fmla="*/ 152 w 217"/>
                <a:gd name="T37" fmla="*/ 80 h 410"/>
                <a:gd name="T38" fmla="*/ 152 w 217"/>
                <a:gd name="T39" fmla="*/ 150 h 410"/>
                <a:gd name="T40" fmla="*/ 137 w 217"/>
                <a:gd name="T41" fmla="*/ 165 h 410"/>
                <a:gd name="T42" fmla="*/ 98 w 217"/>
                <a:gd name="T43" fmla="*/ 165 h 410"/>
                <a:gd name="T44" fmla="*/ 84 w 217"/>
                <a:gd name="T45" fmla="*/ 151 h 410"/>
                <a:gd name="T46" fmla="*/ 45 w 217"/>
                <a:gd name="T47" fmla="*/ 154 h 410"/>
                <a:gd name="T48" fmla="*/ 64 w 217"/>
                <a:gd name="T49" fmla="*/ 390 h 410"/>
                <a:gd name="T50" fmla="*/ 84 w 217"/>
                <a:gd name="T51" fmla="*/ 410 h 410"/>
                <a:gd name="T52" fmla="*/ 104 w 217"/>
                <a:gd name="T53" fmla="*/ 390 h 410"/>
                <a:gd name="T54" fmla="*/ 112 w 217"/>
                <a:gd name="T55" fmla="*/ 212 h 410"/>
                <a:gd name="T56" fmla="*/ 120 w 217"/>
                <a:gd name="T57" fmla="*/ 390 h 410"/>
                <a:gd name="T58" fmla="*/ 139 w 217"/>
                <a:gd name="T59" fmla="*/ 410 h 410"/>
                <a:gd name="T60" fmla="*/ 159 w 217"/>
                <a:gd name="T61" fmla="*/ 390 h 410"/>
                <a:gd name="T62" fmla="*/ 179 w 217"/>
                <a:gd name="T63" fmla="*/ 152 h 410"/>
                <a:gd name="T64" fmla="*/ 186 w 217"/>
                <a:gd name="T65" fmla="*/ 180 h 410"/>
                <a:gd name="T66" fmla="*/ 203 w 217"/>
                <a:gd name="T67" fmla="*/ 193 h 410"/>
                <a:gd name="T68" fmla="*/ 216 w 217"/>
                <a:gd name="T69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410">
                  <a:moveTo>
                    <a:pt x="216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1" y="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7" y="8"/>
                    <a:pt x="28" y="23"/>
                    <a:pt x="19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8"/>
                    <a:pt x="9" y="147"/>
                    <a:pt x="21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4" y="142"/>
                    <a:pt x="110" y="135"/>
                    <a:pt x="110" y="126"/>
                  </a:cubicBezTo>
                  <a:cubicBezTo>
                    <a:pt x="110" y="118"/>
                    <a:pt x="104" y="111"/>
                    <a:pt x="95" y="111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09"/>
                    <a:pt x="46" y="97"/>
                    <a:pt x="46" y="9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2"/>
                    <a:pt x="90" y="66"/>
                    <a:pt x="98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45" y="66"/>
                    <a:pt x="152" y="72"/>
                    <a:pt x="152" y="80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2" y="158"/>
                    <a:pt x="145" y="165"/>
                    <a:pt x="137" y="165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0" y="165"/>
                    <a:pt x="84" y="158"/>
                    <a:pt x="84" y="151"/>
                  </a:cubicBezTo>
                  <a:cubicBezTo>
                    <a:pt x="45" y="154"/>
                    <a:pt x="45" y="154"/>
                    <a:pt x="45" y="154"/>
                  </a:cubicBezTo>
                  <a:cubicBezTo>
                    <a:pt x="46" y="206"/>
                    <a:pt x="52" y="273"/>
                    <a:pt x="64" y="390"/>
                  </a:cubicBezTo>
                  <a:cubicBezTo>
                    <a:pt x="64" y="401"/>
                    <a:pt x="73" y="410"/>
                    <a:pt x="84" y="410"/>
                  </a:cubicBezTo>
                  <a:cubicBezTo>
                    <a:pt x="95" y="410"/>
                    <a:pt x="104" y="401"/>
                    <a:pt x="104" y="390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20" y="390"/>
                    <a:pt x="120" y="390"/>
                    <a:pt x="120" y="390"/>
                  </a:cubicBezTo>
                  <a:cubicBezTo>
                    <a:pt x="120" y="401"/>
                    <a:pt x="128" y="410"/>
                    <a:pt x="139" y="410"/>
                  </a:cubicBezTo>
                  <a:cubicBezTo>
                    <a:pt x="150" y="410"/>
                    <a:pt x="159" y="401"/>
                    <a:pt x="159" y="390"/>
                  </a:cubicBezTo>
                  <a:cubicBezTo>
                    <a:pt x="172" y="271"/>
                    <a:pt x="178" y="204"/>
                    <a:pt x="179" y="152"/>
                  </a:cubicBezTo>
                  <a:cubicBezTo>
                    <a:pt x="186" y="180"/>
                    <a:pt x="186" y="180"/>
                    <a:pt x="186" y="180"/>
                  </a:cubicBezTo>
                  <a:cubicBezTo>
                    <a:pt x="187" y="189"/>
                    <a:pt x="194" y="194"/>
                    <a:pt x="203" y="193"/>
                  </a:cubicBezTo>
                  <a:cubicBezTo>
                    <a:pt x="211" y="192"/>
                    <a:pt x="217" y="185"/>
                    <a:pt x="216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5" name="Rectangle 385"/>
            <p:cNvSpPr>
              <a:spLocks noChangeArrowheads="1"/>
            </p:cNvSpPr>
            <p:nvPr/>
          </p:nvSpPr>
          <p:spPr bwMode="auto">
            <a:xfrm>
              <a:off x="2313442" y="4127500"/>
              <a:ext cx="603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6" name="Freeform 386"/>
            <p:cNvSpPr/>
            <p:nvPr/>
          </p:nvSpPr>
          <p:spPr bwMode="auto">
            <a:xfrm>
              <a:off x="2313442" y="4171950"/>
              <a:ext cx="60325" cy="107950"/>
            </a:xfrm>
            <a:custGeom>
              <a:avLst/>
              <a:gdLst>
                <a:gd name="T0" fmla="*/ 19 w 38"/>
                <a:gd name="T1" fmla="*/ 68 h 68"/>
                <a:gd name="T2" fmla="*/ 38 w 38"/>
                <a:gd name="T3" fmla="*/ 44 h 68"/>
                <a:gd name="T4" fmla="*/ 38 w 38"/>
                <a:gd name="T5" fmla="*/ 0 h 68"/>
                <a:gd name="T6" fmla="*/ 0 w 38"/>
                <a:gd name="T7" fmla="*/ 0 h 68"/>
                <a:gd name="T8" fmla="*/ 0 w 38"/>
                <a:gd name="T9" fmla="*/ 44 h 68"/>
                <a:gd name="T10" fmla="*/ 19 w 3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8">
                  <a:moveTo>
                    <a:pt x="19" y="68"/>
                  </a:moveTo>
                  <a:lnTo>
                    <a:pt x="38" y="44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9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7" name="Oval 387"/>
            <p:cNvSpPr>
              <a:spLocks noChangeArrowheads="1"/>
            </p:cNvSpPr>
            <p:nvPr/>
          </p:nvSpPr>
          <p:spPr bwMode="auto">
            <a:xfrm>
              <a:off x="2326142" y="43751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8" name="Oval 388"/>
            <p:cNvSpPr>
              <a:spLocks noChangeArrowheads="1"/>
            </p:cNvSpPr>
            <p:nvPr/>
          </p:nvSpPr>
          <p:spPr bwMode="auto">
            <a:xfrm>
              <a:off x="2326142" y="44656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9" name="Freeform 389"/>
            <p:cNvSpPr/>
            <p:nvPr/>
          </p:nvSpPr>
          <p:spPr bwMode="auto">
            <a:xfrm>
              <a:off x="2275342" y="4341813"/>
              <a:ext cx="153988" cy="247650"/>
            </a:xfrm>
            <a:custGeom>
              <a:avLst/>
              <a:gdLst>
                <a:gd name="T0" fmla="*/ 45 w 52"/>
                <a:gd name="T1" fmla="*/ 0 h 84"/>
                <a:gd name="T2" fmla="*/ 6 w 52"/>
                <a:gd name="T3" fmla="*/ 0 h 84"/>
                <a:gd name="T4" fmla="*/ 0 w 52"/>
                <a:gd name="T5" fmla="*/ 7 h 84"/>
                <a:gd name="T6" fmla="*/ 0 w 52"/>
                <a:gd name="T7" fmla="*/ 30 h 84"/>
                <a:gd name="T8" fmla="*/ 4 w 52"/>
                <a:gd name="T9" fmla="*/ 30 h 84"/>
                <a:gd name="T10" fmla="*/ 26 w 52"/>
                <a:gd name="T11" fmla="*/ 53 h 84"/>
                <a:gd name="T12" fmla="*/ 4 w 52"/>
                <a:gd name="T13" fmla="*/ 77 h 84"/>
                <a:gd name="T14" fmla="*/ 0 w 52"/>
                <a:gd name="T15" fmla="*/ 77 h 84"/>
                <a:gd name="T16" fmla="*/ 0 w 52"/>
                <a:gd name="T17" fmla="*/ 77 h 84"/>
                <a:gd name="T18" fmla="*/ 6 w 52"/>
                <a:gd name="T19" fmla="*/ 84 h 84"/>
                <a:gd name="T20" fmla="*/ 45 w 52"/>
                <a:gd name="T21" fmla="*/ 84 h 84"/>
                <a:gd name="T22" fmla="*/ 52 w 52"/>
                <a:gd name="T23" fmla="*/ 77 h 84"/>
                <a:gd name="T24" fmla="*/ 52 w 52"/>
                <a:gd name="T25" fmla="*/ 7 h 84"/>
                <a:gd name="T26" fmla="*/ 45 w 5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84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6" y="31"/>
                    <a:pt x="26" y="41"/>
                    <a:pt x="26" y="53"/>
                  </a:cubicBezTo>
                  <a:cubicBezTo>
                    <a:pt x="26" y="66"/>
                    <a:pt x="16" y="76"/>
                    <a:pt x="4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1"/>
                    <a:pt x="3" y="84"/>
                    <a:pt x="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4"/>
                    <a:pt x="52" y="81"/>
                    <a:pt x="52" y="7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3"/>
                    <a:pt x="49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907783" y="4286580"/>
            <a:ext cx="327604" cy="795491"/>
            <a:chOff x="4337504" y="3832225"/>
            <a:chExt cx="619125" cy="1503363"/>
          </a:xfrm>
          <a:solidFill>
            <a:schemeClr val="tx2"/>
          </a:solidFill>
        </p:grpSpPr>
        <p:sp>
          <p:nvSpPr>
            <p:cNvPr id="101" name="Oval 390"/>
            <p:cNvSpPr>
              <a:spLocks noChangeArrowheads="1"/>
            </p:cNvSpPr>
            <p:nvPr/>
          </p:nvSpPr>
          <p:spPr bwMode="auto">
            <a:xfrm>
              <a:off x="4540704" y="3832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2" name="Rectangle 391"/>
            <p:cNvSpPr>
              <a:spLocks noChangeArrowheads="1"/>
            </p:cNvSpPr>
            <p:nvPr/>
          </p:nvSpPr>
          <p:spPr bwMode="auto">
            <a:xfrm>
              <a:off x="4626429" y="4127500"/>
              <a:ext cx="58738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3" name="Freeform 392"/>
            <p:cNvSpPr/>
            <p:nvPr/>
          </p:nvSpPr>
          <p:spPr bwMode="auto">
            <a:xfrm>
              <a:off x="4626429" y="4171950"/>
              <a:ext cx="58738" cy="107950"/>
            </a:xfrm>
            <a:custGeom>
              <a:avLst/>
              <a:gdLst>
                <a:gd name="T0" fmla="*/ 18 w 37"/>
                <a:gd name="T1" fmla="*/ 68 h 68"/>
                <a:gd name="T2" fmla="*/ 37 w 37"/>
                <a:gd name="T3" fmla="*/ 44 h 68"/>
                <a:gd name="T4" fmla="*/ 37 w 37"/>
                <a:gd name="T5" fmla="*/ 0 h 68"/>
                <a:gd name="T6" fmla="*/ 0 w 37"/>
                <a:gd name="T7" fmla="*/ 0 h 68"/>
                <a:gd name="T8" fmla="*/ 0 w 37"/>
                <a:gd name="T9" fmla="*/ 44 h 68"/>
                <a:gd name="T10" fmla="*/ 18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18" y="68"/>
                  </a:moveTo>
                  <a:lnTo>
                    <a:pt x="37" y="4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8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4" name="Freeform 393"/>
            <p:cNvSpPr>
              <a:spLocks noEditPoints="1"/>
            </p:cNvSpPr>
            <p:nvPr/>
          </p:nvSpPr>
          <p:spPr bwMode="auto">
            <a:xfrm>
              <a:off x="4337504" y="4127500"/>
              <a:ext cx="619125" cy="1208088"/>
            </a:xfrm>
            <a:custGeom>
              <a:avLst/>
              <a:gdLst>
                <a:gd name="T0" fmla="*/ 209 w 210"/>
                <a:gd name="T1" fmla="*/ 176 h 410"/>
                <a:gd name="T2" fmla="*/ 196 w 210"/>
                <a:gd name="T3" fmla="*/ 55 h 410"/>
                <a:gd name="T4" fmla="*/ 154 w 210"/>
                <a:gd name="T5" fmla="*/ 2 h 410"/>
                <a:gd name="T6" fmla="*/ 108 w 210"/>
                <a:gd name="T7" fmla="*/ 61 h 410"/>
                <a:gd name="T8" fmla="*/ 61 w 210"/>
                <a:gd name="T9" fmla="*/ 0 h 410"/>
                <a:gd name="T10" fmla="*/ 13 w 210"/>
                <a:gd name="T11" fmla="*/ 55 h 410"/>
                <a:gd name="T12" fmla="*/ 1 w 210"/>
                <a:gd name="T13" fmla="*/ 176 h 410"/>
                <a:gd name="T14" fmla="*/ 14 w 210"/>
                <a:gd name="T15" fmla="*/ 193 h 410"/>
                <a:gd name="T16" fmla="*/ 31 w 210"/>
                <a:gd name="T17" fmla="*/ 180 h 410"/>
                <a:gd name="T18" fmla="*/ 38 w 210"/>
                <a:gd name="T19" fmla="*/ 152 h 410"/>
                <a:gd name="T20" fmla="*/ 57 w 210"/>
                <a:gd name="T21" fmla="*/ 390 h 410"/>
                <a:gd name="T22" fmla="*/ 77 w 210"/>
                <a:gd name="T23" fmla="*/ 410 h 410"/>
                <a:gd name="T24" fmla="*/ 97 w 210"/>
                <a:gd name="T25" fmla="*/ 390 h 410"/>
                <a:gd name="T26" fmla="*/ 105 w 210"/>
                <a:gd name="T27" fmla="*/ 212 h 410"/>
                <a:gd name="T28" fmla="*/ 113 w 210"/>
                <a:gd name="T29" fmla="*/ 390 h 410"/>
                <a:gd name="T30" fmla="*/ 132 w 210"/>
                <a:gd name="T31" fmla="*/ 410 h 410"/>
                <a:gd name="T32" fmla="*/ 152 w 210"/>
                <a:gd name="T33" fmla="*/ 390 h 410"/>
                <a:gd name="T34" fmla="*/ 172 w 210"/>
                <a:gd name="T35" fmla="*/ 152 h 410"/>
                <a:gd name="T36" fmla="*/ 179 w 210"/>
                <a:gd name="T37" fmla="*/ 180 h 410"/>
                <a:gd name="T38" fmla="*/ 196 w 210"/>
                <a:gd name="T39" fmla="*/ 193 h 410"/>
                <a:gd name="T40" fmla="*/ 209 w 210"/>
                <a:gd name="T41" fmla="*/ 176 h 410"/>
                <a:gd name="T42" fmla="*/ 108 w 210"/>
                <a:gd name="T43" fmla="*/ 126 h 410"/>
                <a:gd name="T44" fmla="*/ 102 w 210"/>
                <a:gd name="T45" fmla="*/ 120 h 410"/>
                <a:gd name="T46" fmla="*/ 108 w 210"/>
                <a:gd name="T47" fmla="*/ 115 h 410"/>
                <a:gd name="T48" fmla="*/ 114 w 210"/>
                <a:gd name="T49" fmla="*/ 120 h 410"/>
                <a:gd name="T50" fmla="*/ 108 w 210"/>
                <a:gd name="T51" fmla="*/ 126 h 410"/>
                <a:gd name="T52" fmla="*/ 108 w 210"/>
                <a:gd name="T53" fmla="*/ 96 h 410"/>
                <a:gd name="T54" fmla="*/ 102 w 210"/>
                <a:gd name="T55" fmla="*/ 90 h 410"/>
                <a:gd name="T56" fmla="*/ 108 w 210"/>
                <a:gd name="T57" fmla="*/ 84 h 410"/>
                <a:gd name="T58" fmla="*/ 114 w 210"/>
                <a:gd name="T59" fmla="*/ 90 h 410"/>
                <a:gd name="T60" fmla="*/ 108 w 210"/>
                <a:gd name="T61" fmla="*/ 9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410">
                  <a:moveTo>
                    <a:pt x="209" y="17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3" y="28"/>
                    <a:pt x="175" y="12"/>
                    <a:pt x="154" y="2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7" y="9"/>
                    <a:pt x="16" y="26"/>
                    <a:pt x="13" y="55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85"/>
                    <a:pt x="6" y="192"/>
                    <a:pt x="14" y="193"/>
                  </a:cubicBezTo>
                  <a:cubicBezTo>
                    <a:pt x="22" y="194"/>
                    <a:pt x="30" y="189"/>
                    <a:pt x="31" y="180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204"/>
                    <a:pt x="45" y="271"/>
                    <a:pt x="57" y="390"/>
                  </a:cubicBezTo>
                  <a:cubicBezTo>
                    <a:pt x="57" y="401"/>
                    <a:pt x="66" y="410"/>
                    <a:pt x="77" y="410"/>
                  </a:cubicBezTo>
                  <a:cubicBezTo>
                    <a:pt x="88" y="410"/>
                    <a:pt x="97" y="401"/>
                    <a:pt x="97" y="390"/>
                  </a:cubicBezTo>
                  <a:cubicBezTo>
                    <a:pt x="105" y="212"/>
                    <a:pt x="105" y="212"/>
                    <a:pt x="105" y="212"/>
                  </a:cubicBezTo>
                  <a:cubicBezTo>
                    <a:pt x="113" y="390"/>
                    <a:pt x="113" y="390"/>
                    <a:pt x="113" y="390"/>
                  </a:cubicBezTo>
                  <a:cubicBezTo>
                    <a:pt x="113" y="401"/>
                    <a:pt x="121" y="410"/>
                    <a:pt x="132" y="410"/>
                  </a:cubicBezTo>
                  <a:cubicBezTo>
                    <a:pt x="143" y="410"/>
                    <a:pt x="152" y="401"/>
                    <a:pt x="152" y="390"/>
                  </a:cubicBezTo>
                  <a:cubicBezTo>
                    <a:pt x="165" y="271"/>
                    <a:pt x="171" y="204"/>
                    <a:pt x="172" y="152"/>
                  </a:cubicBezTo>
                  <a:cubicBezTo>
                    <a:pt x="179" y="180"/>
                    <a:pt x="179" y="180"/>
                    <a:pt x="179" y="180"/>
                  </a:cubicBezTo>
                  <a:cubicBezTo>
                    <a:pt x="180" y="189"/>
                    <a:pt x="187" y="194"/>
                    <a:pt x="196" y="193"/>
                  </a:cubicBezTo>
                  <a:cubicBezTo>
                    <a:pt x="204" y="192"/>
                    <a:pt x="210" y="185"/>
                    <a:pt x="209" y="176"/>
                  </a:cubicBezTo>
                  <a:close/>
                  <a:moveTo>
                    <a:pt x="108" y="126"/>
                  </a:moveTo>
                  <a:cubicBezTo>
                    <a:pt x="105" y="126"/>
                    <a:pt x="102" y="123"/>
                    <a:pt x="102" y="120"/>
                  </a:cubicBezTo>
                  <a:cubicBezTo>
                    <a:pt x="102" y="117"/>
                    <a:pt x="105" y="115"/>
                    <a:pt x="108" y="115"/>
                  </a:cubicBezTo>
                  <a:cubicBezTo>
                    <a:pt x="111" y="115"/>
                    <a:pt x="114" y="117"/>
                    <a:pt x="114" y="120"/>
                  </a:cubicBezTo>
                  <a:cubicBezTo>
                    <a:pt x="114" y="123"/>
                    <a:pt x="111" y="126"/>
                    <a:pt x="108" y="126"/>
                  </a:cubicBezTo>
                  <a:close/>
                  <a:moveTo>
                    <a:pt x="108" y="96"/>
                  </a:moveTo>
                  <a:cubicBezTo>
                    <a:pt x="105" y="96"/>
                    <a:pt x="102" y="93"/>
                    <a:pt x="102" y="90"/>
                  </a:cubicBezTo>
                  <a:cubicBezTo>
                    <a:pt x="102" y="87"/>
                    <a:pt x="105" y="84"/>
                    <a:pt x="108" y="84"/>
                  </a:cubicBezTo>
                  <a:cubicBezTo>
                    <a:pt x="111" y="84"/>
                    <a:pt x="114" y="87"/>
                    <a:pt x="114" y="90"/>
                  </a:cubicBezTo>
                  <a:cubicBezTo>
                    <a:pt x="114" y="93"/>
                    <a:pt x="111" y="96"/>
                    <a:pt x="108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488804" y="2322791"/>
            <a:ext cx="336845" cy="794651"/>
            <a:chOff x="9355360" y="1800225"/>
            <a:chExt cx="636588" cy="1501776"/>
          </a:xfrm>
          <a:solidFill>
            <a:schemeClr val="tx2"/>
          </a:solidFill>
        </p:grpSpPr>
        <p:sp>
          <p:nvSpPr>
            <p:cNvPr id="106" name="Oval 377"/>
            <p:cNvSpPr>
              <a:spLocks noChangeArrowheads="1"/>
            </p:cNvSpPr>
            <p:nvPr/>
          </p:nvSpPr>
          <p:spPr bwMode="auto">
            <a:xfrm>
              <a:off x="9576023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7" name="Freeform 378"/>
            <p:cNvSpPr/>
            <p:nvPr/>
          </p:nvSpPr>
          <p:spPr bwMode="auto">
            <a:xfrm>
              <a:off x="9355360" y="2093913"/>
              <a:ext cx="636588" cy="1208088"/>
            </a:xfrm>
            <a:custGeom>
              <a:avLst/>
              <a:gdLst>
                <a:gd name="T0" fmla="*/ 215 w 216"/>
                <a:gd name="T1" fmla="*/ 176 h 410"/>
                <a:gd name="T2" fmla="*/ 203 w 216"/>
                <a:gd name="T3" fmla="*/ 55 h 410"/>
                <a:gd name="T4" fmla="*/ 160 w 216"/>
                <a:gd name="T5" fmla="*/ 2 h 410"/>
                <a:gd name="T6" fmla="*/ 114 w 216"/>
                <a:gd name="T7" fmla="*/ 61 h 410"/>
                <a:gd name="T8" fmla="*/ 67 w 216"/>
                <a:gd name="T9" fmla="*/ 0 h 410"/>
                <a:gd name="T10" fmla="*/ 18 w 216"/>
                <a:gd name="T11" fmla="*/ 48 h 410"/>
                <a:gd name="T12" fmla="*/ 0 w 216"/>
                <a:gd name="T13" fmla="*/ 126 h 410"/>
                <a:gd name="T14" fmla="*/ 0 w 216"/>
                <a:gd name="T15" fmla="*/ 127 h 410"/>
                <a:gd name="T16" fmla="*/ 20 w 216"/>
                <a:gd name="T17" fmla="*/ 147 h 410"/>
                <a:gd name="T18" fmla="*/ 95 w 216"/>
                <a:gd name="T19" fmla="*/ 142 h 410"/>
                <a:gd name="T20" fmla="*/ 110 w 216"/>
                <a:gd name="T21" fmla="*/ 127 h 410"/>
                <a:gd name="T22" fmla="*/ 95 w 216"/>
                <a:gd name="T23" fmla="*/ 111 h 410"/>
                <a:gd name="T24" fmla="*/ 45 w 216"/>
                <a:gd name="T25" fmla="*/ 108 h 410"/>
                <a:gd name="T26" fmla="*/ 46 w 216"/>
                <a:gd name="T27" fmla="*/ 99 h 410"/>
                <a:gd name="T28" fmla="*/ 60 w 216"/>
                <a:gd name="T29" fmla="*/ 100 h 410"/>
                <a:gd name="T30" fmla="*/ 60 w 216"/>
                <a:gd name="T31" fmla="*/ 70 h 410"/>
                <a:gd name="T32" fmla="*/ 143 w 216"/>
                <a:gd name="T33" fmla="*/ 70 h 410"/>
                <a:gd name="T34" fmla="*/ 143 w 216"/>
                <a:gd name="T35" fmla="*/ 180 h 410"/>
                <a:gd name="T36" fmla="*/ 60 w 216"/>
                <a:gd name="T37" fmla="*/ 180 h 410"/>
                <a:gd name="T38" fmla="*/ 60 w 216"/>
                <a:gd name="T39" fmla="*/ 153 h 410"/>
                <a:gd name="T40" fmla="*/ 44 w 216"/>
                <a:gd name="T41" fmla="*/ 154 h 410"/>
                <a:gd name="T42" fmla="*/ 64 w 216"/>
                <a:gd name="T43" fmla="*/ 390 h 410"/>
                <a:gd name="T44" fmla="*/ 83 w 216"/>
                <a:gd name="T45" fmla="*/ 410 h 410"/>
                <a:gd name="T46" fmla="*/ 103 w 216"/>
                <a:gd name="T47" fmla="*/ 390 h 410"/>
                <a:gd name="T48" fmla="*/ 111 w 216"/>
                <a:gd name="T49" fmla="*/ 212 h 410"/>
                <a:gd name="T50" fmla="*/ 119 w 216"/>
                <a:gd name="T51" fmla="*/ 390 h 410"/>
                <a:gd name="T52" fmla="*/ 139 w 216"/>
                <a:gd name="T53" fmla="*/ 410 h 410"/>
                <a:gd name="T54" fmla="*/ 158 w 216"/>
                <a:gd name="T55" fmla="*/ 390 h 410"/>
                <a:gd name="T56" fmla="*/ 178 w 216"/>
                <a:gd name="T57" fmla="*/ 152 h 410"/>
                <a:gd name="T58" fmla="*/ 185 w 216"/>
                <a:gd name="T59" fmla="*/ 180 h 410"/>
                <a:gd name="T60" fmla="*/ 202 w 216"/>
                <a:gd name="T61" fmla="*/ 193 h 410"/>
                <a:gd name="T62" fmla="*/ 215 w 216"/>
                <a:gd name="T63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410">
                  <a:moveTo>
                    <a:pt x="215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0" y="2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6" y="8"/>
                    <a:pt x="27" y="23"/>
                    <a:pt x="18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38"/>
                    <a:pt x="9" y="147"/>
                    <a:pt x="20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3" y="142"/>
                    <a:pt x="110" y="135"/>
                    <a:pt x="110" y="127"/>
                  </a:cubicBezTo>
                  <a:cubicBezTo>
                    <a:pt x="110" y="118"/>
                    <a:pt x="103" y="111"/>
                    <a:pt x="95" y="111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6" y="101"/>
                    <a:pt x="46" y="99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5" y="206"/>
                    <a:pt x="51" y="273"/>
                    <a:pt x="64" y="390"/>
                  </a:cubicBezTo>
                  <a:cubicBezTo>
                    <a:pt x="64" y="401"/>
                    <a:pt x="73" y="410"/>
                    <a:pt x="83" y="410"/>
                  </a:cubicBezTo>
                  <a:cubicBezTo>
                    <a:pt x="94" y="410"/>
                    <a:pt x="103" y="401"/>
                    <a:pt x="103" y="390"/>
                  </a:cubicBezTo>
                  <a:cubicBezTo>
                    <a:pt x="111" y="212"/>
                    <a:pt x="111" y="212"/>
                    <a:pt x="111" y="212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19" y="401"/>
                    <a:pt x="128" y="410"/>
                    <a:pt x="139" y="410"/>
                  </a:cubicBezTo>
                  <a:cubicBezTo>
                    <a:pt x="150" y="410"/>
                    <a:pt x="158" y="401"/>
                    <a:pt x="158" y="390"/>
                  </a:cubicBezTo>
                  <a:cubicBezTo>
                    <a:pt x="171" y="271"/>
                    <a:pt x="178" y="204"/>
                    <a:pt x="178" y="152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9"/>
                    <a:pt x="194" y="194"/>
                    <a:pt x="202" y="193"/>
                  </a:cubicBezTo>
                  <a:cubicBezTo>
                    <a:pt x="210" y="192"/>
                    <a:pt x="216" y="185"/>
                    <a:pt x="215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8" name="Rectangle 379"/>
            <p:cNvSpPr>
              <a:spLocks noChangeArrowheads="1"/>
            </p:cNvSpPr>
            <p:nvPr/>
          </p:nvSpPr>
          <p:spPr bwMode="auto">
            <a:xfrm>
              <a:off x="9661748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9" name="Freeform 380"/>
            <p:cNvSpPr/>
            <p:nvPr/>
          </p:nvSpPr>
          <p:spPr bwMode="auto">
            <a:xfrm>
              <a:off x="9661748" y="2138363"/>
              <a:ext cx="58738" cy="109538"/>
            </a:xfrm>
            <a:custGeom>
              <a:avLst/>
              <a:gdLst>
                <a:gd name="T0" fmla="*/ 19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9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9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9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0" name="Oval 381"/>
            <p:cNvSpPr>
              <a:spLocks noChangeArrowheads="1"/>
            </p:cNvSpPr>
            <p:nvPr/>
          </p:nvSpPr>
          <p:spPr bwMode="auto">
            <a:xfrm>
              <a:off x="9676035" y="234156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1" name="Oval 382"/>
            <p:cNvSpPr>
              <a:spLocks noChangeArrowheads="1"/>
            </p:cNvSpPr>
            <p:nvPr/>
          </p:nvSpPr>
          <p:spPr bwMode="auto">
            <a:xfrm>
              <a:off x="9676035" y="2433638"/>
              <a:ext cx="33338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197136" y="4391579"/>
            <a:ext cx="696371" cy="585491"/>
            <a:chOff x="5648333" y="2071693"/>
            <a:chExt cx="1316040" cy="1106492"/>
          </a:xfrm>
          <a:solidFill>
            <a:schemeClr val="tx2"/>
          </a:solidFill>
        </p:grpSpPr>
        <p:sp>
          <p:nvSpPr>
            <p:cNvPr id="113" name="Freeform 367"/>
            <p:cNvSpPr/>
            <p:nvPr/>
          </p:nvSpPr>
          <p:spPr bwMode="auto">
            <a:xfrm>
              <a:off x="5648333" y="2255844"/>
              <a:ext cx="409576" cy="319089"/>
            </a:xfrm>
            <a:custGeom>
              <a:avLst/>
              <a:gdLst>
                <a:gd name="T0" fmla="*/ 258 w 258"/>
                <a:gd name="T1" fmla="*/ 201 h 201"/>
                <a:gd name="T2" fmla="*/ 63 w 258"/>
                <a:gd name="T3" fmla="*/ 201 h 201"/>
                <a:gd name="T4" fmla="*/ 0 w 258"/>
                <a:gd name="T5" fmla="*/ 12 h 201"/>
                <a:gd name="T6" fmla="*/ 33 w 258"/>
                <a:gd name="T7" fmla="*/ 0 h 201"/>
                <a:gd name="T8" fmla="*/ 89 w 258"/>
                <a:gd name="T9" fmla="*/ 166 h 201"/>
                <a:gd name="T10" fmla="*/ 258 w 258"/>
                <a:gd name="T11" fmla="*/ 166 h 201"/>
                <a:gd name="T12" fmla="*/ 258 w 258"/>
                <a:gd name="T1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01">
                  <a:moveTo>
                    <a:pt x="258" y="201"/>
                  </a:moveTo>
                  <a:lnTo>
                    <a:pt x="63" y="201"/>
                  </a:lnTo>
                  <a:lnTo>
                    <a:pt x="0" y="12"/>
                  </a:lnTo>
                  <a:lnTo>
                    <a:pt x="33" y="0"/>
                  </a:lnTo>
                  <a:lnTo>
                    <a:pt x="89" y="166"/>
                  </a:lnTo>
                  <a:lnTo>
                    <a:pt x="258" y="166"/>
                  </a:lnTo>
                  <a:lnTo>
                    <a:pt x="258" y="2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4" name="Freeform 368"/>
            <p:cNvSpPr/>
            <p:nvPr/>
          </p:nvSpPr>
          <p:spPr bwMode="auto">
            <a:xfrm>
              <a:off x="5657858" y="2606683"/>
              <a:ext cx="635001" cy="571502"/>
            </a:xfrm>
            <a:custGeom>
              <a:avLst/>
              <a:gdLst>
                <a:gd name="T0" fmla="*/ 400 w 400"/>
                <a:gd name="T1" fmla="*/ 0 h 360"/>
                <a:gd name="T2" fmla="*/ 0 w 400"/>
                <a:gd name="T3" fmla="*/ 0 h 360"/>
                <a:gd name="T4" fmla="*/ 0 w 400"/>
                <a:gd name="T5" fmla="*/ 360 h 360"/>
                <a:gd name="T6" fmla="*/ 239 w 400"/>
                <a:gd name="T7" fmla="*/ 360 h 360"/>
                <a:gd name="T8" fmla="*/ 239 w 400"/>
                <a:gd name="T9" fmla="*/ 28 h 360"/>
                <a:gd name="T10" fmla="*/ 400 w 400"/>
                <a:gd name="T11" fmla="*/ 28 h 360"/>
                <a:gd name="T12" fmla="*/ 400 w 400"/>
                <a:gd name="T1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360">
                  <a:moveTo>
                    <a:pt x="400" y="0"/>
                  </a:moveTo>
                  <a:lnTo>
                    <a:pt x="0" y="0"/>
                  </a:lnTo>
                  <a:lnTo>
                    <a:pt x="0" y="360"/>
                  </a:lnTo>
                  <a:lnTo>
                    <a:pt x="239" y="360"/>
                  </a:lnTo>
                  <a:lnTo>
                    <a:pt x="239" y="28"/>
                  </a:lnTo>
                  <a:lnTo>
                    <a:pt x="400" y="28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5" name="Freeform 369"/>
            <p:cNvSpPr/>
            <p:nvPr/>
          </p:nvSpPr>
          <p:spPr bwMode="auto">
            <a:xfrm>
              <a:off x="6126172" y="2071693"/>
              <a:ext cx="261938" cy="261938"/>
            </a:xfrm>
            <a:custGeom>
              <a:avLst/>
              <a:gdLst>
                <a:gd name="T0" fmla="*/ 25 w 89"/>
                <a:gd name="T1" fmla="*/ 78 h 89"/>
                <a:gd name="T2" fmla="*/ 79 w 89"/>
                <a:gd name="T3" fmla="*/ 63 h 89"/>
                <a:gd name="T4" fmla="*/ 64 w 89"/>
                <a:gd name="T5" fmla="*/ 10 h 89"/>
                <a:gd name="T6" fmla="*/ 11 w 89"/>
                <a:gd name="T7" fmla="*/ 25 h 89"/>
                <a:gd name="T8" fmla="*/ 25 w 89"/>
                <a:gd name="T9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9">
                  <a:moveTo>
                    <a:pt x="25" y="78"/>
                  </a:moveTo>
                  <a:cubicBezTo>
                    <a:pt x="44" y="89"/>
                    <a:pt x="68" y="82"/>
                    <a:pt x="79" y="63"/>
                  </a:cubicBezTo>
                  <a:cubicBezTo>
                    <a:pt x="89" y="45"/>
                    <a:pt x="83" y="21"/>
                    <a:pt x="64" y="10"/>
                  </a:cubicBezTo>
                  <a:cubicBezTo>
                    <a:pt x="45" y="0"/>
                    <a:pt x="21" y="6"/>
                    <a:pt x="11" y="25"/>
                  </a:cubicBezTo>
                  <a:cubicBezTo>
                    <a:pt x="0" y="44"/>
                    <a:pt x="7" y="67"/>
                    <a:pt x="25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6" name="Freeform 370"/>
            <p:cNvSpPr/>
            <p:nvPr/>
          </p:nvSpPr>
          <p:spPr bwMode="auto">
            <a:xfrm>
              <a:off x="6148397" y="2295532"/>
              <a:ext cx="601663" cy="841378"/>
            </a:xfrm>
            <a:custGeom>
              <a:avLst/>
              <a:gdLst>
                <a:gd name="T0" fmla="*/ 51 w 204"/>
                <a:gd name="T1" fmla="*/ 96 h 286"/>
                <a:gd name="T2" fmla="*/ 81 w 204"/>
                <a:gd name="T3" fmla="*/ 76 h 286"/>
                <a:gd name="T4" fmla="*/ 111 w 204"/>
                <a:gd name="T5" fmla="*/ 120 h 286"/>
                <a:gd name="T6" fmla="*/ 59 w 204"/>
                <a:gd name="T7" fmla="*/ 124 h 286"/>
                <a:gd name="T8" fmla="*/ 29 w 204"/>
                <a:gd name="T9" fmla="*/ 171 h 286"/>
                <a:gd name="T10" fmla="*/ 58 w 204"/>
                <a:gd name="T11" fmla="*/ 268 h 286"/>
                <a:gd name="T12" fmla="*/ 81 w 204"/>
                <a:gd name="T13" fmla="*/ 283 h 286"/>
                <a:gd name="T14" fmla="*/ 97 w 204"/>
                <a:gd name="T15" fmla="*/ 261 h 286"/>
                <a:gd name="T16" fmla="*/ 83 w 204"/>
                <a:gd name="T17" fmla="*/ 179 h 286"/>
                <a:gd name="T18" fmla="*/ 140 w 204"/>
                <a:gd name="T19" fmla="*/ 179 h 286"/>
                <a:gd name="T20" fmla="*/ 179 w 204"/>
                <a:gd name="T21" fmla="*/ 101 h 286"/>
                <a:gd name="T22" fmla="*/ 136 w 204"/>
                <a:gd name="T23" fmla="*/ 27 h 286"/>
                <a:gd name="T24" fmla="*/ 66 w 204"/>
                <a:gd name="T25" fmla="*/ 23 h 286"/>
                <a:gd name="T26" fmla="*/ 39 w 204"/>
                <a:gd name="T27" fmla="*/ 52 h 286"/>
                <a:gd name="T28" fmla="*/ 33 w 204"/>
                <a:gd name="T29" fmla="*/ 23 h 286"/>
                <a:gd name="T30" fmla="*/ 14 w 204"/>
                <a:gd name="T31" fmla="*/ 11 h 286"/>
                <a:gd name="T32" fmla="*/ 1 w 204"/>
                <a:gd name="T33" fmla="*/ 30 h 286"/>
                <a:gd name="T34" fmla="*/ 8 w 204"/>
                <a:gd name="T35" fmla="*/ 80 h 286"/>
                <a:gd name="T36" fmla="*/ 51 w 204"/>
                <a:gd name="T37" fmla="*/ 9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286">
                  <a:moveTo>
                    <a:pt x="51" y="96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34" y="126"/>
                    <a:pt x="22" y="145"/>
                    <a:pt x="29" y="171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61" y="278"/>
                    <a:pt x="70" y="286"/>
                    <a:pt x="81" y="283"/>
                  </a:cubicBezTo>
                  <a:cubicBezTo>
                    <a:pt x="92" y="281"/>
                    <a:pt x="98" y="272"/>
                    <a:pt x="97" y="261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140" y="179"/>
                    <a:pt x="140" y="179"/>
                    <a:pt x="140" y="179"/>
                  </a:cubicBezTo>
                  <a:cubicBezTo>
                    <a:pt x="170" y="182"/>
                    <a:pt x="204" y="147"/>
                    <a:pt x="179" y="101"/>
                  </a:cubicBezTo>
                  <a:cubicBezTo>
                    <a:pt x="179" y="101"/>
                    <a:pt x="136" y="27"/>
                    <a:pt x="136" y="27"/>
                  </a:cubicBezTo>
                  <a:cubicBezTo>
                    <a:pt x="120" y="1"/>
                    <a:pt x="88" y="0"/>
                    <a:pt x="66" y="2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15"/>
                    <a:pt x="22" y="9"/>
                    <a:pt x="14" y="11"/>
                  </a:cubicBezTo>
                  <a:cubicBezTo>
                    <a:pt x="5" y="13"/>
                    <a:pt x="0" y="21"/>
                    <a:pt x="1" y="3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11" y="103"/>
                    <a:pt x="34" y="108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7" name="Oval 371"/>
            <p:cNvSpPr>
              <a:spLocks noChangeArrowheads="1"/>
            </p:cNvSpPr>
            <p:nvPr/>
          </p:nvSpPr>
          <p:spPr bwMode="auto">
            <a:xfrm>
              <a:off x="6502410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8" name="Oval 372"/>
            <p:cNvSpPr>
              <a:spLocks noChangeArrowheads="1"/>
            </p:cNvSpPr>
            <p:nvPr/>
          </p:nvSpPr>
          <p:spPr bwMode="auto">
            <a:xfrm>
              <a:off x="6773873" y="3132147"/>
              <a:ext cx="46038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9" name="Oval 373"/>
            <p:cNvSpPr>
              <a:spLocks noChangeArrowheads="1"/>
            </p:cNvSpPr>
            <p:nvPr/>
          </p:nvSpPr>
          <p:spPr bwMode="auto">
            <a:xfrm>
              <a:off x="6637347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0" name="Freeform 374"/>
            <p:cNvSpPr/>
            <p:nvPr/>
          </p:nvSpPr>
          <p:spPr bwMode="auto">
            <a:xfrm>
              <a:off x="6457960" y="2460632"/>
              <a:ext cx="506413" cy="665165"/>
            </a:xfrm>
            <a:custGeom>
              <a:avLst/>
              <a:gdLst>
                <a:gd name="T0" fmla="*/ 162 w 172"/>
                <a:gd name="T1" fmla="*/ 2 h 226"/>
                <a:gd name="T2" fmla="*/ 147 w 172"/>
                <a:gd name="T3" fmla="*/ 10 h 226"/>
                <a:gd name="T4" fmla="*/ 122 w 172"/>
                <a:gd name="T5" fmla="*/ 110 h 226"/>
                <a:gd name="T6" fmla="*/ 113 w 172"/>
                <a:gd name="T7" fmla="*/ 128 h 226"/>
                <a:gd name="T8" fmla="*/ 91 w 172"/>
                <a:gd name="T9" fmla="*/ 136 h 226"/>
                <a:gd name="T10" fmla="*/ 12 w 172"/>
                <a:gd name="T11" fmla="*/ 136 h 226"/>
                <a:gd name="T12" fmla="*/ 0 w 172"/>
                <a:gd name="T13" fmla="*/ 148 h 226"/>
                <a:gd name="T14" fmla="*/ 12 w 172"/>
                <a:gd name="T15" fmla="*/ 160 h 226"/>
                <a:gd name="T16" fmla="*/ 60 w 172"/>
                <a:gd name="T17" fmla="*/ 160 h 226"/>
                <a:gd name="T18" fmla="*/ 60 w 172"/>
                <a:gd name="T19" fmla="*/ 206 h 226"/>
                <a:gd name="T20" fmla="*/ 35 w 172"/>
                <a:gd name="T21" fmla="*/ 206 h 226"/>
                <a:gd name="T22" fmla="*/ 18 w 172"/>
                <a:gd name="T23" fmla="*/ 223 h 226"/>
                <a:gd name="T24" fmla="*/ 18 w 172"/>
                <a:gd name="T25" fmla="*/ 226 h 226"/>
                <a:gd name="T26" fmla="*/ 29 w 172"/>
                <a:gd name="T27" fmla="*/ 226 h 226"/>
                <a:gd name="T28" fmla="*/ 29 w 172"/>
                <a:gd name="T29" fmla="*/ 223 h 226"/>
                <a:gd name="T30" fmla="*/ 35 w 172"/>
                <a:gd name="T31" fmla="*/ 217 h 226"/>
                <a:gd name="T32" fmla="*/ 65 w 172"/>
                <a:gd name="T33" fmla="*/ 217 h 226"/>
                <a:gd name="T34" fmla="*/ 65 w 172"/>
                <a:gd name="T35" fmla="*/ 225 h 226"/>
                <a:gd name="T36" fmla="*/ 73 w 172"/>
                <a:gd name="T37" fmla="*/ 225 h 226"/>
                <a:gd name="T38" fmla="*/ 73 w 172"/>
                <a:gd name="T39" fmla="*/ 217 h 226"/>
                <a:gd name="T40" fmla="*/ 103 w 172"/>
                <a:gd name="T41" fmla="*/ 217 h 226"/>
                <a:gd name="T42" fmla="*/ 110 w 172"/>
                <a:gd name="T43" fmla="*/ 223 h 226"/>
                <a:gd name="T44" fmla="*/ 110 w 172"/>
                <a:gd name="T45" fmla="*/ 226 h 226"/>
                <a:gd name="T46" fmla="*/ 120 w 172"/>
                <a:gd name="T47" fmla="*/ 226 h 226"/>
                <a:gd name="T48" fmla="*/ 120 w 172"/>
                <a:gd name="T49" fmla="*/ 223 h 226"/>
                <a:gd name="T50" fmla="*/ 103 w 172"/>
                <a:gd name="T51" fmla="*/ 206 h 226"/>
                <a:gd name="T52" fmla="*/ 78 w 172"/>
                <a:gd name="T53" fmla="*/ 206 h 226"/>
                <a:gd name="T54" fmla="*/ 78 w 172"/>
                <a:gd name="T55" fmla="*/ 160 h 226"/>
                <a:gd name="T56" fmla="*/ 91 w 172"/>
                <a:gd name="T57" fmla="*/ 160 h 226"/>
                <a:gd name="T58" fmla="*/ 130 w 172"/>
                <a:gd name="T59" fmla="*/ 144 h 226"/>
                <a:gd name="T60" fmla="*/ 145 w 172"/>
                <a:gd name="T61" fmla="*/ 116 h 226"/>
                <a:gd name="T62" fmla="*/ 170 w 172"/>
                <a:gd name="T63" fmla="*/ 16 h 226"/>
                <a:gd name="T64" fmla="*/ 162 w 172"/>
                <a:gd name="T65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2" h="226">
                  <a:moveTo>
                    <a:pt x="162" y="2"/>
                  </a:moveTo>
                  <a:cubicBezTo>
                    <a:pt x="155" y="0"/>
                    <a:pt x="149" y="4"/>
                    <a:pt x="147" y="10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0" y="117"/>
                    <a:pt x="117" y="123"/>
                    <a:pt x="113" y="128"/>
                  </a:cubicBezTo>
                  <a:cubicBezTo>
                    <a:pt x="107" y="133"/>
                    <a:pt x="100" y="136"/>
                    <a:pt x="91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6" y="136"/>
                    <a:pt x="0" y="142"/>
                    <a:pt x="0" y="148"/>
                  </a:cubicBezTo>
                  <a:cubicBezTo>
                    <a:pt x="0" y="155"/>
                    <a:pt x="6" y="160"/>
                    <a:pt x="12" y="160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26" y="206"/>
                    <a:pt x="18" y="214"/>
                    <a:pt x="18" y="223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29" y="226"/>
                    <a:pt x="29" y="226"/>
                    <a:pt x="29" y="226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29" y="220"/>
                    <a:pt x="31" y="217"/>
                    <a:pt x="3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103" y="217"/>
                    <a:pt x="103" y="217"/>
                    <a:pt x="103" y="217"/>
                  </a:cubicBezTo>
                  <a:cubicBezTo>
                    <a:pt x="107" y="217"/>
                    <a:pt x="110" y="220"/>
                    <a:pt x="110" y="223"/>
                  </a:cubicBezTo>
                  <a:cubicBezTo>
                    <a:pt x="110" y="226"/>
                    <a:pt x="110" y="226"/>
                    <a:pt x="110" y="226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20" y="223"/>
                    <a:pt x="120" y="223"/>
                    <a:pt x="120" y="223"/>
                  </a:cubicBezTo>
                  <a:cubicBezTo>
                    <a:pt x="120" y="214"/>
                    <a:pt x="113" y="206"/>
                    <a:pt x="103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106" y="160"/>
                    <a:pt x="121" y="154"/>
                    <a:pt x="130" y="144"/>
                  </a:cubicBezTo>
                  <a:cubicBezTo>
                    <a:pt x="137" y="136"/>
                    <a:pt x="142" y="127"/>
                    <a:pt x="145" y="1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72" y="10"/>
                    <a:pt x="168" y="3"/>
                    <a:pt x="16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773570" y="4359769"/>
            <a:ext cx="750089" cy="649115"/>
            <a:chOff x="6269402" y="3968176"/>
            <a:chExt cx="750131" cy="649151"/>
          </a:xfrm>
          <a:solidFill>
            <a:schemeClr val="tx2"/>
          </a:solidFill>
        </p:grpSpPr>
        <p:sp>
          <p:nvSpPr>
            <p:cNvPr id="122" name="Freeform 25"/>
            <p:cNvSpPr>
              <a:spLocks noEditPoints="1"/>
            </p:cNvSpPr>
            <p:nvPr/>
          </p:nvSpPr>
          <p:spPr bwMode="auto">
            <a:xfrm>
              <a:off x="6269402" y="4116759"/>
              <a:ext cx="750131" cy="500568"/>
            </a:xfrm>
            <a:custGeom>
              <a:avLst/>
              <a:gdLst>
                <a:gd name="T0" fmla="*/ 405 w 440"/>
                <a:gd name="T1" fmla="*/ 0 h 294"/>
                <a:gd name="T2" fmla="*/ 267 w 440"/>
                <a:gd name="T3" fmla="*/ 0 h 294"/>
                <a:gd name="T4" fmla="*/ 220 w 440"/>
                <a:gd name="T5" fmla="*/ 0 h 294"/>
                <a:gd name="T6" fmla="*/ 172 w 440"/>
                <a:gd name="T7" fmla="*/ 0 h 294"/>
                <a:gd name="T8" fmla="*/ 34 w 440"/>
                <a:gd name="T9" fmla="*/ 0 h 294"/>
                <a:gd name="T10" fmla="*/ 0 w 440"/>
                <a:gd name="T11" fmla="*/ 34 h 294"/>
                <a:gd name="T12" fmla="*/ 0 w 440"/>
                <a:gd name="T13" fmla="*/ 259 h 294"/>
                <a:gd name="T14" fmla="*/ 34 w 440"/>
                <a:gd name="T15" fmla="*/ 294 h 294"/>
                <a:gd name="T16" fmla="*/ 405 w 440"/>
                <a:gd name="T17" fmla="*/ 294 h 294"/>
                <a:gd name="T18" fmla="*/ 440 w 440"/>
                <a:gd name="T19" fmla="*/ 259 h 294"/>
                <a:gd name="T20" fmla="*/ 440 w 440"/>
                <a:gd name="T21" fmla="*/ 34 h 294"/>
                <a:gd name="T22" fmla="*/ 405 w 440"/>
                <a:gd name="T23" fmla="*/ 0 h 294"/>
                <a:gd name="T24" fmla="*/ 419 w 440"/>
                <a:gd name="T25" fmla="*/ 243 h 294"/>
                <a:gd name="T26" fmla="*/ 388 w 440"/>
                <a:gd name="T27" fmla="*/ 273 h 294"/>
                <a:gd name="T28" fmla="*/ 51 w 440"/>
                <a:gd name="T29" fmla="*/ 273 h 294"/>
                <a:gd name="T30" fmla="*/ 20 w 440"/>
                <a:gd name="T31" fmla="*/ 243 h 294"/>
                <a:gd name="T32" fmla="*/ 20 w 440"/>
                <a:gd name="T33" fmla="*/ 50 h 294"/>
                <a:gd name="T34" fmla="*/ 51 w 440"/>
                <a:gd name="T35" fmla="*/ 20 h 294"/>
                <a:gd name="T36" fmla="*/ 163 w 440"/>
                <a:gd name="T37" fmla="*/ 20 h 294"/>
                <a:gd name="T38" fmla="*/ 163 w 440"/>
                <a:gd name="T39" fmla="*/ 35 h 294"/>
                <a:gd name="T40" fmla="*/ 276 w 440"/>
                <a:gd name="T41" fmla="*/ 35 h 294"/>
                <a:gd name="T42" fmla="*/ 276 w 440"/>
                <a:gd name="T43" fmla="*/ 20 h 294"/>
                <a:gd name="T44" fmla="*/ 388 w 440"/>
                <a:gd name="T45" fmla="*/ 20 h 294"/>
                <a:gd name="T46" fmla="*/ 419 w 440"/>
                <a:gd name="T47" fmla="*/ 50 h 294"/>
                <a:gd name="T48" fmla="*/ 419 w 440"/>
                <a:gd name="T49" fmla="*/ 24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0" h="294">
                  <a:moveTo>
                    <a:pt x="405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8"/>
                    <a:pt x="15" y="294"/>
                    <a:pt x="34" y="294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24" y="294"/>
                    <a:pt x="440" y="278"/>
                    <a:pt x="440" y="259"/>
                  </a:cubicBezTo>
                  <a:cubicBezTo>
                    <a:pt x="440" y="34"/>
                    <a:pt x="440" y="34"/>
                    <a:pt x="440" y="34"/>
                  </a:cubicBezTo>
                  <a:cubicBezTo>
                    <a:pt x="440" y="15"/>
                    <a:pt x="424" y="0"/>
                    <a:pt x="405" y="0"/>
                  </a:cubicBezTo>
                  <a:close/>
                  <a:moveTo>
                    <a:pt x="419" y="243"/>
                  </a:moveTo>
                  <a:cubicBezTo>
                    <a:pt x="419" y="260"/>
                    <a:pt x="405" y="273"/>
                    <a:pt x="388" y="273"/>
                  </a:cubicBezTo>
                  <a:cubicBezTo>
                    <a:pt x="51" y="273"/>
                    <a:pt x="51" y="273"/>
                    <a:pt x="51" y="273"/>
                  </a:cubicBezTo>
                  <a:cubicBezTo>
                    <a:pt x="34" y="273"/>
                    <a:pt x="20" y="260"/>
                    <a:pt x="20" y="243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34"/>
                    <a:pt x="34" y="20"/>
                    <a:pt x="51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6" y="20"/>
                    <a:pt x="276" y="20"/>
                    <a:pt x="276" y="20"/>
                  </a:cubicBezTo>
                  <a:cubicBezTo>
                    <a:pt x="388" y="20"/>
                    <a:pt x="388" y="20"/>
                    <a:pt x="388" y="20"/>
                  </a:cubicBezTo>
                  <a:cubicBezTo>
                    <a:pt x="405" y="20"/>
                    <a:pt x="419" y="34"/>
                    <a:pt x="419" y="50"/>
                  </a:cubicBezTo>
                  <a:lnTo>
                    <a:pt x="419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6635812" y="4470908"/>
              <a:ext cx="258940" cy="209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4" name="Rectangle 27"/>
            <p:cNvSpPr>
              <a:spLocks noChangeArrowheads="1"/>
            </p:cNvSpPr>
            <p:nvPr/>
          </p:nvSpPr>
          <p:spPr bwMode="auto">
            <a:xfrm>
              <a:off x="6635812" y="4405993"/>
              <a:ext cx="258940" cy="187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6635812" y="4328095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6" name="Rectangle 29"/>
            <p:cNvSpPr>
              <a:spLocks noChangeArrowheads="1"/>
            </p:cNvSpPr>
            <p:nvPr/>
          </p:nvSpPr>
          <p:spPr bwMode="auto">
            <a:xfrm>
              <a:off x="6635812" y="4258130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7" name="Freeform 30"/>
            <p:cNvSpPr/>
            <p:nvPr/>
          </p:nvSpPr>
          <p:spPr bwMode="auto">
            <a:xfrm>
              <a:off x="6547095" y="3968176"/>
              <a:ext cx="192582" cy="122617"/>
            </a:xfrm>
            <a:custGeom>
              <a:avLst/>
              <a:gdLst>
                <a:gd name="T0" fmla="*/ 32 w 113"/>
                <a:gd name="T1" fmla="*/ 72 h 72"/>
                <a:gd name="T2" fmla="*/ 28 w 113"/>
                <a:gd name="T3" fmla="*/ 56 h 72"/>
                <a:gd name="T4" fmla="*/ 57 w 113"/>
                <a:gd name="T5" fmla="*/ 27 h 72"/>
                <a:gd name="T6" fmla="*/ 86 w 113"/>
                <a:gd name="T7" fmla="*/ 56 h 72"/>
                <a:gd name="T8" fmla="*/ 81 w 113"/>
                <a:gd name="T9" fmla="*/ 72 h 72"/>
                <a:gd name="T10" fmla="*/ 111 w 113"/>
                <a:gd name="T11" fmla="*/ 72 h 72"/>
                <a:gd name="T12" fmla="*/ 113 w 113"/>
                <a:gd name="T13" fmla="*/ 56 h 72"/>
                <a:gd name="T14" fmla="*/ 57 w 113"/>
                <a:gd name="T15" fmla="*/ 0 h 72"/>
                <a:gd name="T16" fmla="*/ 0 w 113"/>
                <a:gd name="T17" fmla="*/ 56 h 72"/>
                <a:gd name="T18" fmla="*/ 2 w 113"/>
                <a:gd name="T19" fmla="*/ 72 h 72"/>
                <a:gd name="T20" fmla="*/ 32 w 113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72">
                  <a:moveTo>
                    <a:pt x="32" y="72"/>
                  </a:moveTo>
                  <a:cubicBezTo>
                    <a:pt x="29" y="67"/>
                    <a:pt x="28" y="62"/>
                    <a:pt x="28" y="56"/>
                  </a:cubicBezTo>
                  <a:cubicBezTo>
                    <a:pt x="28" y="40"/>
                    <a:pt x="41" y="27"/>
                    <a:pt x="57" y="27"/>
                  </a:cubicBezTo>
                  <a:cubicBezTo>
                    <a:pt x="73" y="27"/>
                    <a:pt x="86" y="40"/>
                    <a:pt x="86" y="56"/>
                  </a:cubicBezTo>
                  <a:cubicBezTo>
                    <a:pt x="86" y="62"/>
                    <a:pt x="84" y="67"/>
                    <a:pt x="8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67"/>
                    <a:pt x="113" y="62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2"/>
                    <a:pt x="1" y="67"/>
                    <a:pt x="2" y="72"/>
                  </a:cubicBezTo>
                  <a:lnTo>
                    <a:pt x="3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8" name="Freeform 31"/>
            <p:cNvSpPr>
              <a:spLocks noEditPoints="1"/>
            </p:cNvSpPr>
            <p:nvPr/>
          </p:nvSpPr>
          <p:spPr bwMode="auto">
            <a:xfrm>
              <a:off x="6526899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3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5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9" name="Freeform 32"/>
            <p:cNvSpPr/>
            <p:nvPr/>
          </p:nvSpPr>
          <p:spPr bwMode="auto">
            <a:xfrm>
              <a:off x="6494441" y="4473071"/>
              <a:ext cx="28851" cy="42556"/>
            </a:xfrm>
            <a:custGeom>
              <a:avLst/>
              <a:gdLst>
                <a:gd name="T0" fmla="*/ 15 w 17"/>
                <a:gd name="T1" fmla="*/ 13 h 25"/>
                <a:gd name="T2" fmla="*/ 13 w 17"/>
                <a:gd name="T3" fmla="*/ 12 h 25"/>
                <a:gd name="T4" fmla="*/ 15 w 17"/>
                <a:gd name="T5" fmla="*/ 9 h 25"/>
                <a:gd name="T6" fmla="*/ 16 w 17"/>
                <a:gd name="T7" fmla="*/ 6 h 25"/>
                <a:gd name="T8" fmla="*/ 15 w 17"/>
                <a:gd name="T9" fmla="*/ 4 h 25"/>
                <a:gd name="T10" fmla="*/ 14 w 17"/>
                <a:gd name="T11" fmla="*/ 2 h 25"/>
                <a:gd name="T12" fmla="*/ 12 w 17"/>
                <a:gd name="T13" fmla="*/ 1 h 25"/>
                <a:gd name="T14" fmla="*/ 9 w 17"/>
                <a:gd name="T15" fmla="*/ 0 h 25"/>
                <a:gd name="T16" fmla="*/ 5 w 17"/>
                <a:gd name="T17" fmla="*/ 1 h 25"/>
                <a:gd name="T18" fmla="*/ 3 w 17"/>
                <a:gd name="T19" fmla="*/ 2 h 25"/>
                <a:gd name="T20" fmla="*/ 1 w 17"/>
                <a:gd name="T21" fmla="*/ 4 h 25"/>
                <a:gd name="T22" fmla="*/ 1 w 17"/>
                <a:gd name="T23" fmla="*/ 6 h 25"/>
                <a:gd name="T24" fmla="*/ 1 w 17"/>
                <a:gd name="T25" fmla="*/ 7 h 25"/>
                <a:gd name="T26" fmla="*/ 2 w 17"/>
                <a:gd name="T27" fmla="*/ 8 h 25"/>
                <a:gd name="T28" fmla="*/ 3 w 17"/>
                <a:gd name="T29" fmla="*/ 8 h 25"/>
                <a:gd name="T30" fmla="*/ 4 w 17"/>
                <a:gd name="T31" fmla="*/ 7 h 25"/>
                <a:gd name="T32" fmla="*/ 5 w 17"/>
                <a:gd name="T33" fmla="*/ 6 h 25"/>
                <a:gd name="T34" fmla="*/ 5 w 17"/>
                <a:gd name="T35" fmla="*/ 4 h 25"/>
                <a:gd name="T36" fmla="*/ 7 w 17"/>
                <a:gd name="T37" fmla="*/ 4 h 25"/>
                <a:gd name="T38" fmla="*/ 8 w 17"/>
                <a:gd name="T39" fmla="*/ 3 h 25"/>
                <a:gd name="T40" fmla="*/ 11 w 17"/>
                <a:gd name="T41" fmla="*/ 4 h 25"/>
                <a:gd name="T42" fmla="*/ 12 w 17"/>
                <a:gd name="T43" fmla="*/ 7 h 25"/>
                <a:gd name="T44" fmla="*/ 10 w 17"/>
                <a:gd name="T45" fmla="*/ 9 h 25"/>
                <a:gd name="T46" fmla="*/ 8 w 17"/>
                <a:gd name="T47" fmla="*/ 10 h 25"/>
                <a:gd name="T48" fmla="*/ 7 w 17"/>
                <a:gd name="T49" fmla="*/ 10 h 25"/>
                <a:gd name="T50" fmla="*/ 5 w 17"/>
                <a:gd name="T51" fmla="*/ 11 h 25"/>
                <a:gd name="T52" fmla="*/ 5 w 17"/>
                <a:gd name="T53" fmla="*/ 12 h 25"/>
                <a:gd name="T54" fmla="*/ 5 w 17"/>
                <a:gd name="T55" fmla="*/ 13 h 25"/>
                <a:gd name="T56" fmla="*/ 7 w 17"/>
                <a:gd name="T57" fmla="*/ 14 h 25"/>
                <a:gd name="T58" fmla="*/ 7 w 17"/>
                <a:gd name="T59" fmla="*/ 14 h 25"/>
                <a:gd name="T60" fmla="*/ 8 w 17"/>
                <a:gd name="T61" fmla="*/ 14 h 25"/>
                <a:gd name="T62" fmla="*/ 12 w 17"/>
                <a:gd name="T63" fmla="*/ 15 h 25"/>
                <a:gd name="T64" fmla="*/ 13 w 17"/>
                <a:gd name="T65" fmla="*/ 18 h 25"/>
                <a:gd name="T66" fmla="*/ 12 w 17"/>
                <a:gd name="T67" fmla="*/ 20 h 25"/>
                <a:gd name="T68" fmla="*/ 10 w 17"/>
                <a:gd name="T69" fmla="*/ 22 h 25"/>
                <a:gd name="T70" fmla="*/ 8 w 17"/>
                <a:gd name="T71" fmla="*/ 22 h 25"/>
                <a:gd name="T72" fmla="*/ 6 w 17"/>
                <a:gd name="T73" fmla="*/ 21 h 25"/>
                <a:gd name="T74" fmla="*/ 4 w 17"/>
                <a:gd name="T75" fmla="*/ 18 h 25"/>
                <a:gd name="T76" fmla="*/ 3 w 17"/>
                <a:gd name="T77" fmla="*/ 17 h 25"/>
                <a:gd name="T78" fmla="*/ 2 w 17"/>
                <a:gd name="T79" fmla="*/ 17 h 25"/>
                <a:gd name="T80" fmla="*/ 1 w 17"/>
                <a:gd name="T81" fmla="*/ 17 h 25"/>
                <a:gd name="T82" fmla="*/ 0 w 17"/>
                <a:gd name="T83" fmla="*/ 19 h 25"/>
                <a:gd name="T84" fmla="*/ 0 w 17"/>
                <a:gd name="T85" fmla="*/ 21 h 25"/>
                <a:gd name="T86" fmla="*/ 2 w 17"/>
                <a:gd name="T87" fmla="*/ 23 h 25"/>
                <a:gd name="T88" fmla="*/ 5 w 17"/>
                <a:gd name="T89" fmla="*/ 25 h 25"/>
                <a:gd name="T90" fmla="*/ 8 w 17"/>
                <a:gd name="T91" fmla="*/ 25 h 25"/>
                <a:gd name="T92" fmla="*/ 12 w 17"/>
                <a:gd name="T93" fmla="*/ 25 h 25"/>
                <a:gd name="T94" fmla="*/ 15 w 17"/>
                <a:gd name="T95" fmla="*/ 23 h 25"/>
                <a:gd name="T96" fmla="*/ 17 w 17"/>
                <a:gd name="T97" fmla="*/ 21 h 25"/>
                <a:gd name="T98" fmla="*/ 17 w 17"/>
                <a:gd name="T99" fmla="*/ 18 h 25"/>
                <a:gd name="T100" fmla="*/ 17 w 17"/>
                <a:gd name="T101" fmla="*/ 15 h 25"/>
                <a:gd name="T102" fmla="*/ 15 w 17"/>
                <a:gd name="T103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" h="25">
                  <a:moveTo>
                    <a:pt x="15" y="13"/>
                  </a:moveTo>
                  <a:cubicBezTo>
                    <a:pt x="15" y="13"/>
                    <a:pt x="14" y="12"/>
                    <a:pt x="13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5"/>
                    <a:pt x="16" y="5"/>
                    <a:pt x="15" y="4"/>
                  </a:cubicBezTo>
                  <a:cubicBezTo>
                    <a:pt x="15" y="3"/>
                    <a:pt x="15" y="3"/>
                    <a:pt x="14" y="2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4" y="7"/>
                    <a:pt x="4" y="6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8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5"/>
                    <a:pt x="12" y="6"/>
                    <a:pt x="12" y="7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6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1" y="14"/>
                    <a:pt x="12" y="15"/>
                  </a:cubicBezTo>
                  <a:cubicBezTo>
                    <a:pt x="12" y="15"/>
                    <a:pt x="13" y="16"/>
                    <a:pt x="13" y="18"/>
                  </a:cubicBezTo>
                  <a:cubicBezTo>
                    <a:pt x="13" y="19"/>
                    <a:pt x="12" y="19"/>
                    <a:pt x="12" y="20"/>
                  </a:cubicBezTo>
                  <a:cubicBezTo>
                    <a:pt x="12" y="21"/>
                    <a:pt x="11" y="21"/>
                    <a:pt x="10" y="22"/>
                  </a:cubicBezTo>
                  <a:cubicBezTo>
                    <a:pt x="10" y="22"/>
                    <a:pt x="9" y="22"/>
                    <a:pt x="8" y="22"/>
                  </a:cubicBezTo>
                  <a:cubicBezTo>
                    <a:pt x="7" y="22"/>
                    <a:pt x="6" y="22"/>
                    <a:pt x="6" y="21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1"/>
                    <a:pt x="1" y="22"/>
                    <a:pt x="2" y="23"/>
                  </a:cubicBezTo>
                  <a:cubicBezTo>
                    <a:pt x="3" y="24"/>
                    <a:pt x="4" y="24"/>
                    <a:pt x="5" y="25"/>
                  </a:cubicBezTo>
                  <a:cubicBezTo>
                    <a:pt x="6" y="25"/>
                    <a:pt x="7" y="25"/>
                    <a:pt x="8" y="25"/>
                  </a:cubicBezTo>
                  <a:cubicBezTo>
                    <a:pt x="10" y="25"/>
                    <a:pt x="11" y="25"/>
                    <a:pt x="12" y="25"/>
                  </a:cubicBezTo>
                  <a:cubicBezTo>
                    <a:pt x="13" y="24"/>
                    <a:pt x="14" y="24"/>
                    <a:pt x="15" y="23"/>
                  </a:cubicBezTo>
                  <a:cubicBezTo>
                    <a:pt x="16" y="22"/>
                    <a:pt x="16" y="22"/>
                    <a:pt x="17" y="21"/>
                  </a:cubicBezTo>
                  <a:cubicBezTo>
                    <a:pt x="17" y="20"/>
                    <a:pt x="17" y="19"/>
                    <a:pt x="17" y="18"/>
                  </a:cubicBezTo>
                  <a:cubicBezTo>
                    <a:pt x="17" y="17"/>
                    <a:pt x="17" y="16"/>
                    <a:pt x="17" y="15"/>
                  </a:cubicBezTo>
                  <a:cubicBezTo>
                    <a:pt x="16" y="14"/>
                    <a:pt x="16" y="14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6410773" y="4213411"/>
              <a:ext cx="92324" cy="10747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1" name="Freeform 34"/>
            <p:cNvSpPr/>
            <p:nvPr/>
          </p:nvSpPr>
          <p:spPr bwMode="auto">
            <a:xfrm>
              <a:off x="6460542" y="4474514"/>
              <a:ext cx="28851" cy="41113"/>
            </a:xfrm>
            <a:custGeom>
              <a:avLst/>
              <a:gdLst>
                <a:gd name="T0" fmla="*/ 15 w 17"/>
                <a:gd name="T1" fmla="*/ 10 h 24"/>
                <a:gd name="T2" fmla="*/ 12 w 17"/>
                <a:gd name="T3" fmla="*/ 8 h 24"/>
                <a:gd name="T4" fmla="*/ 9 w 17"/>
                <a:gd name="T5" fmla="*/ 8 h 24"/>
                <a:gd name="T6" fmla="*/ 5 w 17"/>
                <a:gd name="T7" fmla="*/ 9 h 24"/>
                <a:gd name="T8" fmla="*/ 6 w 17"/>
                <a:gd name="T9" fmla="*/ 4 h 24"/>
                <a:gd name="T10" fmla="*/ 14 w 17"/>
                <a:gd name="T11" fmla="*/ 4 h 24"/>
                <a:gd name="T12" fmla="*/ 16 w 17"/>
                <a:gd name="T13" fmla="*/ 3 h 24"/>
                <a:gd name="T14" fmla="*/ 16 w 17"/>
                <a:gd name="T15" fmla="*/ 2 h 24"/>
                <a:gd name="T16" fmla="*/ 14 w 17"/>
                <a:gd name="T17" fmla="*/ 0 h 24"/>
                <a:gd name="T18" fmla="*/ 5 w 17"/>
                <a:gd name="T19" fmla="*/ 0 h 24"/>
                <a:gd name="T20" fmla="*/ 3 w 17"/>
                <a:gd name="T21" fmla="*/ 0 h 24"/>
                <a:gd name="T22" fmla="*/ 2 w 17"/>
                <a:gd name="T23" fmla="*/ 2 h 24"/>
                <a:gd name="T24" fmla="*/ 0 w 17"/>
                <a:gd name="T25" fmla="*/ 10 h 24"/>
                <a:gd name="T26" fmla="*/ 0 w 17"/>
                <a:gd name="T27" fmla="*/ 12 h 24"/>
                <a:gd name="T28" fmla="*/ 1 w 17"/>
                <a:gd name="T29" fmla="*/ 13 h 24"/>
                <a:gd name="T30" fmla="*/ 2 w 17"/>
                <a:gd name="T31" fmla="*/ 13 h 24"/>
                <a:gd name="T32" fmla="*/ 4 w 17"/>
                <a:gd name="T33" fmla="*/ 13 h 24"/>
                <a:gd name="T34" fmla="*/ 6 w 17"/>
                <a:gd name="T35" fmla="*/ 11 h 24"/>
                <a:gd name="T36" fmla="*/ 8 w 17"/>
                <a:gd name="T37" fmla="*/ 11 h 24"/>
                <a:gd name="T38" fmla="*/ 10 w 17"/>
                <a:gd name="T39" fmla="*/ 12 h 24"/>
                <a:gd name="T40" fmla="*/ 12 w 17"/>
                <a:gd name="T41" fmla="*/ 13 h 24"/>
                <a:gd name="T42" fmla="*/ 12 w 17"/>
                <a:gd name="T43" fmla="*/ 16 h 24"/>
                <a:gd name="T44" fmla="*/ 12 w 17"/>
                <a:gd name="T45" fmla="*/ 19 h 24"/>
                <a:gd name="T46" fmla="*/ 10 w 17"/>
                <a:gd name="T47" fmla="*/ 21 h 24"/>
                <a:gd name="T48" fmla="*/ 8 w 17"/>
                <a:gd name="T49" fmla="*/ 21 h 24"/>
                <a:gd name="T50" fmla="*/ 5 w 17"/>
                <a:gd name="T51" fmla="*/ 20 h 24"/>
                <a:gd name="T52" fmla="*/ 4 w 17"/>
                <a:gd name="T53" fmla="*/ 18 h 24"/>
                <a:gd name="T54" fmla="*/ 2 w 17"/>
                <a:gd name="T55" fmla="*/ 16 h 24"/>
                <a:gd name="T56" fmla="*/ 0 w 17"/>
                <a:gd name="T57" fmla="*/ 17 h 24"/>
                <a:gd name="T58" fmla="*/ 0 w 17"/>
                <a:gd name="T59" fmla="*/ 18 h 24"/>
                <a:gd name="T60" fmla="*/ 0 w 17"/>
                <a:gd name="T61" fmla="*/ 21 h 24"/>
                <a:gd name="T62" fmla="*/ 3 w 17"/>
                <a:gd name="T63" fmla="*/ 23 h 24"/>
                <a:gd name="T64" fmla="*/ 8 w 17"/>
                <a:gd name="T65" fmla="*/ 24 h 24"/>
                <a:gd name="T66" fmla="*/ 13 w 17"/>
                <a:gd name="T67" fmla="*/ 23 h 24"/>
                <a:gd name="T68" fmla="*/ 16 w 17"/>
                <a:gd name="T69" fmla="*/ 20 h 24"/>
                <a:gd name="T70" fmla="*/ 17 w 17"/>
                <a:gd name="T71" fmla="*/ 16 h 24"/>
                <a:gd name="T72" fmla="*/ 16 w 17"/>
                <a:gd name="T73" fmla="*/ 12 h 24"/>
                <a:gd name="T74" fmla="*/ 15 w 17"/>
                <a:gd name="T75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4">
                  <a:moveTo>
                    <a:pt x="15" y="10"/>
                  </a:moveTo>
                  <a:cubicBezTo>
                    <a:pt x="14" y="9"/>
                    <a:pt x="13" y="9"/>
                    <a:pt x="12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8"/>
                    <a:pt x="5" y="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3"/>
                    <a:pt x="16" y="3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5" y="12"/>
                    <a:pt x="6" y="12"/>
                    <a:pt x="6" y="11"/>
                  </a:cubicBezTo>
                  <a:cubicBezTo>
                    <a:pt x="6" y="11"/>
                    <a:pt x="7" y="11"/>
                    <a:pt x="8" y="11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1" y="12"/>
                    <a:pt x="11" y="12"/>
                    <a:pt x="12" y="13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2" y="17"/>
                    <a:pt x="12" y="18"/>
                    <a:pt x="12" y="19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7" y="21"/>
                    <a:pt x="6" y="21"/>
                    <a:pt x="5" y="20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3" y="17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2" y="23"/>
                    <a:pt x="3" y="23"/>
                  </a:cubicBezTo>
                  <a:cubicBezTo>
                    <a:pt x="4" y="24"/>
                    <a:pt x="6" y="24"/>
                    <a:pt x="8" y="24"/>
                  </a:cubicBezTo>
                  <a:cubicBezTo>
                    <a:pt x="10" y="24"/>
                    <a:pt x="11" y="24"/>
                    <a:pt x="13" y="23"/>
                  </a:cubicBezTo>
                  <a:cubicBezTo>
                    <a:pt x="14" y="22"/>
                    <a:pt x="15" y="21"/>
                    <a:pt x="16" y="20"/>
                  </a:cubicBezTo>
                  <a:cubicBezTo>
                    <a:pt x="17" y="19"/>
                    <a:pt x="17" y="17"/>
                    <a:pt x="17" y="16"/>
                  </a:cubicBezTo>
                  <a:cubicBezTo>
                    <a:pt x="17" y="15"/>
                    <a:pt x="17" y="13"/>
                    <a:pt x="16" y="12"/>
                  </a:cubicBezTo>
                  <a:cubicBezTo>
                    <a:pt x="16" y="12"/>
                    <a:pt x="15" y="11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2" name="Freeform 35"/>
            <p:cNvSpPr/>
            <p:nvPr/>
          </p:nvSpPr>
          <p:spPr bwMode="auto">
            <a:xfrm>
              <a:off x="6363169" y="4330980"/>
              <a:ext cx="187533" cy="107471"/>
            </a:xfrm>
            <a:custGeom>
              <a:avLst/>
              <a:gdLst>
                <a:gd name="T0" fmla="*/ 57 w 110"/>
                <a:gd name="T1" fmla="*/ 63 h 63"/>
                <a:gd name="T2" fmla="*/ 59 w 110"/>
                <a:gd name="T3" fmla="*/ 63 h 63"/>
                <a:gd name="T4" fmla="*/ 110 w 110"/>
                <a:gd name="T5" fmla="*/ 63 h 63"/>
                <a:gd name="T6" fmla="*/ 110 w 110"/>
                <a:gd name="T7" fmla="*/ 31 h 63"/>
                <a:gd name="T8" fmla="*/ 80 w 110"/>
                <a:gd name="T9" fmla="*/ 0 h 63"/>
                <a:gd name="T10" fmla="*/ 57 w 110"/>
                <a:gd name="T11" fmla="*/ 8 h 63"/>
                <a:gd name="T12" fmla="*/ 67 w 110"/>
                <a:gd name="T13" fmla="*/ 39 h 63"/>
                <a:gd name="T14" fmla="*/ 57 w 110"/>
                <a:gd name="T15" fmla="*/ 56 h 63"/>
                <a:gd name="T16" fmla="*/ 45 w 110"/>
                <a:gd name="T17" fmla="*/ 39 h 63"/>
                <a:gd name="T18" fmla="*/ 57 w 110"/>
                <a:gd name="T19" fmla="*/ 8 h 63"/>
                <a:gd name="T20" fmla="*/ 30 w 110"/>
                <a:gd name="T21" fmla="*/ 0 h 63"/>
                <a:gd name="T22" fmla="*/ 0 w 110"/>
                <a:gd name="T23" fmla="*/ 31 h 63"/>
                <a:gd name="T24" fmla="*/ 0 w 110"/>
                <a:gd name="T25" fmla="*/ 63 h 63"/>
                <a:gd name="T26" fmla="*/ 51 w 110"/>
                <a:gd name="T27" fmla="*/ 63 h 63"/>
                <a:gd name="T28" fmla="*/ 57 w 110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3">
                  <a:moveTo>
                    <a:pt x="57" y="63"/>
                  </a:moveTo>
                  <a:cubicBezTo>
                    <a:pt x="59" y="63"/>
                    <a:pt x="59" y="63"/>
                    <a:pt x="59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0" y="63"/>
                    <a:pt x="110" y="63"/>
                    <a:pt x="110" y="31"/>
                  </a:cubicBezTo>
                  <a:cubicBezTo>
                    <a:pt x="110" y="13"/>
                    <a:pt x="94" y="4"/>
                    <a:pt x="80" y="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6" y="4"/>
                    <a:pt x="0" y="13"/>
                    <a:pt x="0" y="3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1" y="63"/>
                    <a:pt x="51" y="63"/>
                    <a:pt x="51" y="63"/>
                  </a:cubicBezTo>
                  <a:lnTo>
                    <a:pt x="5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3" name="Freeform 36"/>
            <p:cNvSpPr/>
            <p:nvPr/>
          </p:nvSpPr>
          <p:spPr bwMode="auto">
            <a:xfrm>
              <a:off x="6424478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4" name="Freeform 37"/>
            <p:cNvSpPr>
              <a:spLocks noEditPoints="1"/>
            </p:cNvSpPr>
            <p:nvPr/>
          </p:nvSpPr>
          <p:spPr bwMode="auto">
            <a:xfrm>
              <a:off x="6386971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4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6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3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5" name="Freeform 38"/>
            <p:cNvSpPr/>
            <p:nvPr/>
          </p:nvSpPr>
          <p:spPr bwMode="auto">
            <a:xfrm>
              <a:off x="6354513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522507" y="4368423"/>
            <a:ext cx="707539" cy="631805"/>
            <a:chOff x="1011996" y="4890692"/>
            <a:chExt cx="707576" cy="631840"/>
          </a:xfrm>
          <a:solidFill>
            <a:schemeClr val="tx2"/>
          </a:solidFill>
        </p:grpSpPr>
        <p:sp>
          <p:nvSpPr>
            <p:cNvPr id="137" name="Freeform 417"/>
            <p:cNvSpPr/>
            <p:nvPr/>
          </p:nvSpPr>
          <p:spPr bwMode="auto">
            <a:xfrm>
              <a:off x="1283198" y="4890692"/>
              <a:ext cx="436374" cy="516436"/>
            </a:xfrm>
            <a:custGeom>
              <a:avLst/>
              <a:gdLst>
                <a:gd name="T0" fmla="*/ 223 w 256"/>
                <a:gd name="T1" fmla="*/ 138 h 303"/>
                <a:gd name="T2" fmla="*/ 256 w 256"/>
                <a:gd name="T3" fmla="*/ 120 h 303"/>
                <a:gd name="T4" fmla="*/ 246 w 256"/>
                <a:gd name="T5" fmla="*/ 92 h 303"/>
                <a:gd name="T6" fmla="*/ 208 w 256"/>
                <a:gd name="T7" fmla="*/ 95 h 303"/>
                <a:gd name="T8" fmla="*/ 195 w 256"/>
                <a:gd name="T9" fmla="*/ 75 h 303"/>
                <a:gd name="T10" fmla="*/ 208 w 256"/>
                <a:gd name="T11" fmla="*/ 37 h 303"/>
                <a:gd name="T12" fmla="*/ 186 w 256"/>
                <a:gd name="T13" fmla="*/ 21 h 303"/>
                <a:gd name="T14" fmla="*/ 156 w 256"/>
                <a:gd name="T15" fmla="*/ 48 h 303"/>
                <a:gd name="T16" fmla="*/ 131 w 256"/>
                <a:gd name="T17" fmla="*/ 41 h 303"/>
                <a:gd name="T18" fmla="*/ 120 w 256"/>
                <a:gd name="T19" fmla="*/ 0 h 303"/>
                <a:gd name="T20" fmla="*/ 90 w 256"/>
                <a:gd name="T21" fmla="*/ 0 h 303"/>
                <a:gd name="T22" fmla="*/ 79 w 256"/>
                <a:gd name="T23" fmla="*/ 40 h 303"/>
                <a:gd name="T24" fmla="*/ 52 w 256"/>
                <a:gd name="T25" fmla="*/ 45 h 303"/>
                <a:gd name="T26" fmla="*/ 24 w 256"/>
                <a:gd name="T27" fmla="*/ 21 h 303"/>
                <a:gd name="T28" fmla="*/ 0 w 256"/>
                <a:gd name="T29" fmla="*/ 41 h 303"/>
                <a:gd name="T30" fmla="*/ 7 w 256"/>
                <a:gd name="T31" fmla="*/ 58 h 303"/>
                <a:gd name="T32" fmla="*/ 23 w 256"/>
                <a:gd name="T33" fmla="*/ 61 h 303"/>
                <a:gd name="T34" fmla="*/ 70 w 256"/>
                <a:gd name="T35" fmla="*/ 85 h 303"/>
                <a:gd name="T36" fmla="*/ 80 w 256"/>
                <a:gd name="T37" fmla="*/ 95 h 303"/>
                <a:gd name="T38" fmla="*/ 104 w 256"/>
                <a:gd name="T39" fmla="*/ 90 h 303"/>
                <a:gd name="T40" fmla="*/ 166 w 256"/>
                <a:gd name="T41" fmla="*/ 152 h 303"/>
                <a:gd name="T42" fmla="*/ 165 w 256"/>
                <a:gd name="T43" fmla="*/ 161 h 303"/>
                <a:gd name="T44" fmla="*/ 104 w 256"/>
                <a:gd name="T45" fmla="*/ 214 h 303"/>
                <a:gd name="T46" fmla="*/ 103 w 256"/>
                <a:gd name="T47" fmla="*/ 214 h 303"/>
                <a:gd name="T48" fmla="*/ 83 w 256"/>
                <a:gd name="T49" fmla="*/ 248 h 303"/>
                <a:gd name="T50" fmla="*/ 68 w 256"/>
                <a:gd name="T51" fmla="*/ 263 h 303"/>
                <a:gd name="T52" fmla="*/ 79 w 256"/>
                <a:gd name="T53" fmla="*/ 267 h 303"/>
                <a:gd name="T54" fmla="*/ 89 w 256"/>
                <a:gd name="T55" fmla="*/ 303 h 303"/>
                <a:gd name="T56" fmla="*/ 115 w 256"/>
                <a:gd name="T57" fmla="*/ 303 h 303"/>
                <a:gd name="T58" fmla="*/ 117 w 256"/>
                <a:gd name="T59" fmla="*/ 303 h 303"/>
                <a:gd name="T60" fmla="*/ 127 w 256"/>
                <a:gd name="T61" fmla="*/ 265 h 303"/>
                <a:gd name="T62" fmla="*/ 156 w 256"/>
                <a:gd name="T63" fmla="*/ 259 h 303"/>
                <a:gd name="T64" fmla="*/ 183 w 256"/>
                <a:gd name="T65" fmla="*/ 282 h 303"/>
                <a:gd name="T66" fmla="*/ 206 w 256"/>
                <a:gd name="T67" fmla="*/ 266 h 303"/>
                <a:gd name="T68" fmla="*/ 192 w 256"/>
                <a:gd name="T69" fmla="*/ 230 h 303"/>
                <a:gd name="T70" fmla="*/ 209 w 256"/>
                <a:gd name="T71" fmla="*/ 211 h 303"/>
                <a:gd name="T72" fmla="*/ 248 w 256"/>
                <a:gd name="T73" fmla="*/ 211 h 303"/>
                <a:gd name="T74" fmla="*/ 256 w 256"/>
                <a:gd name="T75" fmla="*/ 185 h 303"/>
                <a:gd name="T76" fmla="*/ 223 w 256"/>
                <a:gd name="T77" fmla="*/ 164 h 303"/>
                <a:gd name="T78" fmla="*/ 223 w 256"/>
                <a:gd name="T79" fmla="*/ 1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303">
                  <a:moveTo>
                    <a:pt x="223" y="138"/>
                  </a:moveTo>
                  <a:cubicBezTo>
                    <a:pt x="256" y="120"/>
                    <a:pt x="256" y="120"/>
                    <a:pt x="256" y="120"/>
                  </a:cubicBezTo>
                  <a:cubicBezTo>
                    <a:pt x="246" y="92"/>
                    <a:pt x="246" y="92"/>
                    <a:pt x="246" y="92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12" y="59"/>
                    <a:pt x="17" y="60"/>
                    <a:pt x="23" y="61"/>
                  </a:cubicBezTo>
                  <a:cubicBezTo>
                    <a:pt x="40" y="65"/>
                    <a:pt x="56" y="73"/>
                    <a:pt x="70" y="85"/>
                  </a:cubicBezTo>
                  <a:cubicBezTo>
                    <a:pt x="74" y="88"/>
                    <a:pt x="77" y="92"/>
                    <a:pt x="80" y="95"/>
                  </a:cubicBezTo>
                  <a:cubicBezTo>
                    <a:pt x="87" y="92"/>
                    <a:pt x="96" y="90"/>
                    <a:pt x="104" y="90"/>
                  </a:cubicBezTo>
                  <a:cubicBezTo>
                    <a:pt x="138" y="90"/>
                    <a:pt x="166" y="118"/>
                    <a:pt x="166" y="152"/>
                  </a:cubicBezTo>
                  <a:cubicBezTo>
                    <a:pt x="166" y="155"/>
                    <a:pt x="166" y="158"/>
                    <a:pt x="165" y="161"/>
                  </a:cubicBezTo>
                  <a:cubicBezTo>
                    <a:pt x="161" y="191"/>
                    <a:pt x="135" y="214"/>
                    <a:pt x="104" y="214"/>
                  </a:cubicBezTo>
                  <a:cubicBezTo>
                    <a:pt x="104" y="214"/>
                    <a:pt x="104" y="214"/>
                    <a:pt x="103" y="214"/>
                  </a:cubicBezTo>
                  <a:cubicBezTo>
                    <a:pt x="99" y="226"/>
                    <a:pt x="92" y="238"/>
                    <a:pt x="83" y="248"/>
                  </a:cubicBezTo>
                  <a:cubicBezTo>
                    <a:pt x="78" y="254"/>
                    <a:pt x="73" y="258"/>
                    <a:pt x="68" y="263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89" y="303"/>
                    <a:pt x="89" y="303"/>
                    <a:pt x="89" y="303"/>
                  </a:cubicBezTo>
                  <a:cubicBezTo>
                    <a:pt x="115" y="303"/>
                    <a:pt x="115" y="303"/>
                    <a:pt x="115" y="303"/>
                  </a:cubicBezTo>
                  <a:cubicBezTo>
                    <a:pt x="117" y="303"/>
                    <a:pt x="117" y="303"/>
                    <a:pt x="117" y="303"/>
                  </a:cubicBezTo>
                  <a:cubicBezTo>
                    <a:pt x="127" y="265"/>
                    <a:pt x="127" y="265"/>
                    <a:pt x="127" y="265"/>
                  </a:cubicBezTo>
                  <a:cubicBezTo>
                    <a:pt x="156" y="259"/>
                    <a:pt x="156" y="259"/>
                    <a:pt x="156" y="259"/>
                  </a:cubicBezTo>
                  <a:cubicBezTo>
                    <a:pt x="183" y="282"/>
                    <a:pt x="183" y="282"/>
                    <a:pt x="183" y="282"/>
                  </a:cubicBezTo>
                  <a:cubicBezTo>
                    <a:pt x="206" y="266"/>
                    <a:pt x="206" y="266"/>
                    <a:pt x="206" y="266"/>
                  </a:cubicBezTo>
                  <a:cubicBezTo>
                    <a:pt x="192" y="230"/>
                    <a:pt x="192" y="230"/>
                    <a:pt x="192" y="230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56" y="185"/>
                    <a:pt x="256" y="185"/>
                    <a:pt x="256" y="185"/>
                  </a:cubicBezTo>
                  <a:cubicBezTo>
                    <a:pt x="223" y="164"/>
                    <a:pt x="223" y="164"/>
                    <a:pt x="223" y="164"/>
                  </a:cubicBezTo>
                  <a:lnTo>
                    <a:pt x="223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8" name="Freeform 418"/>
            <p:cNvSpPr>
              <a:spLocks noEditPoints="1"/>
            </p:cNvSpPr>
            <p:nvPr/>
          </p:nvSpPr>
          <p:spPr bwMode="auto">
            <a:xfrm>
              <a:off x="1525547" y="5418668"/>
              <a:ext cx="52654" cy="52654"/>
            </a:xfrm>
            <a:custGeom>
              <a:avLst/>
              <a:gdLst>
                <a:gd name="T0" fmla="*/ 15 w 31"/>
                <a:gd name="T1" fmla="*/ 0 h 31"/>
                <a:gd name="T2" fmla="*/ 0 w 31"/>
                <a:gd name="T3" fmla="*/ 16 h 31"/>
                <a:gd name="T4" fmla="*/ 15 w 31"/>
                <a:gd name="T5" fmla="*/ 31 h 31"/>
                <a:gd name="T6" fmla="*/ 31 w 31"/>
                <a:gd name="T7" fmla="*/ 16 h 31"/>
                <a:gd name="T8" fmla="*/ 15 w 31"/>
                <a:gd name="T9" fmla="*/ 0 h 31"/>
                <a:gd name="T10" fmla="*/ 15 w 31"/>
                <a:gd name="T11" fmla="*/ 27 h 31"/>
                <a:gd name="T12" fmla="*/ 4 w 31"/>
                <a:gd name="T13" fmla="*/ 16 h 31"/>
                <a:gd name="T14" fmla="*/ 15 w 31"/>
                <a:gd name="T15" fmla="*/ 4 h 31"/>
                <a:gd name="T16" fmla="*/ 27 w 31"/>
                <a:gd name="T17" fmla="*/ 16 h 31"/>
                <a:gd name="T18" fmla="*/ 15 w 31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27"/>
                  </a:moveTo>
                  <a:cubicBezTo>
                    <a:pt x="9" y="27"/>
                    <a:pt x="4" y="22"/>
                    <a:pt x="4" y="16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2" y="4"/>
                    <a:pt x="27" y="9"/>
                    <a:pt x="27" y="16"/>
                  </a:cubicBezTo>
                  <a:cubicBezTo>
                    <a:pt x="27" y="22"/>
                    <a:pt x="22" y="27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9" name="Freeform 419"/>
            <p:cNvSpPr>
              <a:spLocks noEditPoints="1"/>
            </p:cNvSpPr>
            <p:nvPr/>
          </p:nvSpPr>
          <p:spPr bwMode="auto">
            <a:xfrm>
              <a:off x="1474337" y="5369621"/>
              <a:ext cx="155075" cy="152911"/>
            </a:xfrm>
            <a:custGeom>
              <a:avLst/>
              <a:gdLst>
                <a:gd name="T0" fmla="*/ 91 w 91"/>
                <a:gd name="T1" fmla="*/ 35 h 90"/>
                <a:gd name="T2" fmla="*/ 88 w 91"/>
                <a:gd name="T3" fmla="*/ 27 h 90"/>
                <a:gd name="T4" fmla="*/ 76 w 91"/>
                <a:gd name="T5" fmla="*/ 28 h 90"/>
                <a:gd name="T6" fmla="*/ 72 w 91"/>
                <a:gd name="T7" fmla="*/ 22 h 90"/>
                <a:gd name="T8" fmla="*/ 76 w 91"/>
                <a:gd name="T9" fmla="*/ 11 h 90"/>
                <a:gd name="T10" fmla="*/ 70 w 91"/>
                <a:gd name="T11" fmla="*/ 6 h 90"/>
                <a:gd name="T12" fmla="*/ 61 w 91"/>
                <a:gd name="T13" fmla="*/ 14 h 90"/>
                <a:gd name="T14" fmla="*/ 53 w 91"/>
                <a:gd name="T15" fmla="*/ 12 h 90"/>
                <a:gd name="T16" fmla="*/ 50 w 91"/>
                <a:gd name="T17" fmla="*/ 0 h 90"/>
                <a:gd name="T18" fmla="*/ 41 w 91"/>
                <a:gd name="T19" fmla="*/ 0 h 90"/>
                <a:gd name="T20" fmla="*/ 38 w 91"/>
                <a:gd name="T21" fmla="*/ 11 h 90"/>
                <a:gd name="T22" fmla="*/ 30 w 91"/>
                <a:gd name="T23" fmla="*/ 13 h 90"/>
                <a:gd name="T24" fmla="*/ 22 w 91"/>
                <a:gd name="T25" fmla="*/ 6 h 90"/>
                <a:gd name="T26" fmla="*/ 15 w 91"/>
                <a:gd name="T27" fmla="*/ 12 h 90"/>
                <a:gd name="T28" fmla="*/ 19 w 91"/>
                <a:gd name="T29" fmla="*/ 22 h 90"/>
                <a:gd name="T30" fmla="*/ 15 w 91"/>
                <a:gd name="T31" fmla="*/ 27 h 90"/>
                <a:gd name="T32" fmla="*/ 3 w 91"/>
                <a:gd name="T33" fmla="*/ 26 h 90"/>
                <a:gd name="T34" fmla="*/ 0 w 91"/>
                <a:gd name="T35" fmla="*/ 34 h 90"/>
                <a:gd name="T36" fmla="*/ 11 w 91"/>
                <a:gd name="T37" fmla="*/ 40 h 90"/>
                <a:gd name="T38" fmla="*/ 10 w 91"/>
                <a:gd name="T39" fmla="*/ 48 h 90"/>
                <a:gd name="T40" fmla="*/ 0 w 91"/>
                <a:gd name="T41" fmla="*/ 54 h 90"/>
                <a:gd name="T42" fmla="*/ 3 w 91"/>
                <a:gd name="T43" fmla="*/ 62 h 90"/>
                <a:gd name="T44" fmla="*/ 15 w 91"/>
                <a:gd name="T45" fmla="*/ 61 h 90"/>
                <a:gd name="T46" fmla="*/ 18 w 91"/>
                <a:gd name="T47" fmla="*/ 68 h 90"/>
                <a:gd name="T48" fmla="*/ 15 w 91"/>
                <a:gd name="T49" fmla="*/ 78 h 90"/>
                <a:gd name="T50" fmla="*/ 22 w 91"/>
                <a:gd name="T51" fmla="*/ 83 h 90"/>
                <a:gd name="T52" fmla="*/ 31 w 91"/>
                <a:gd name="T53" fmla="*/ 76 h 90"/>
                <a:gd name="T54" fmla="*/ 38 w 91"/>
                <a:gd name="T55" fmla="*/ 79 h 90"/>
                <a:gd name="T56" fmla="*/ 41 w 91"/>
                <a:gd name="T57" fmla="*/ 90 h 90"/>
                <a:gd name="T58" fmla="*/ 49 w 91"/>
                <a:gd name="T59" fmla="*/ 90 h 90"/>
                <a:gd name="T60" fmla="*/ 52 w 91"/>
                <a:gd name="T61" fmla="*/ 78 h 90"/>
                <a:gd name="T62" fmla="*/ 61 w 91"/>
                <a:gd name="T63" fmla="*/ 76 h 90"/>
                <a:gd name="T64" fmla="*/ 69 w 91"/>
                <a:gd name="T65" fmla="*/ 83 h 90"/>
                <a:gd name="T66" fmla="*/ 76 w 91"/>
                <a:gd name="T67" fmla="*/ 78 h 90"/>
                <a:gd name="T68" fmla="*/ 72 w 91"/>
                <a:gd name="T69" fmla="*/ 68 h 90"/>
                <a:gd name="T70" fmla="*/ 76 w 91"/>
                <a:gd name="T71" fmla="*/ 62 h 90"/>
                <a:gd name="T72" fmla="*/ 88 w 91"/>
                <a:gd name="T73" fmla="*/ 62 h 90"/>
                <a:gd name="T74" fmla="*/ 91 w 91"/>
                <a:gd name="T75" fmla="*/ 55 h 90"/>
                <a:gd name="T76" fmla="*/ 81 w 91"/>
                <a:gd name="T77" fmla="*/ 48 h 90"/>
                <a:gd name="T78" fmla="*/ 81 w 91"/>
                <a:gd name="T79" fmla="*/ 41 h 90"/>
                <a:gd name="T80" fmla="*/ 91 w 91"/>
                <a:gd name="T81" fmla="*/ 35 h 90"/>
                <a:gd name="T82" fmla="*/ 45 w 91"/>
                <a:gd name="T83" fmla="*/ 63 h 90"/>
                <a:gd name="T84" fmla="*/ 27 w 91"/>
                <a:gd name="T85" fmla="*/ 45 h 90"/>
                <a:gd name="T86" fmla="*/ 45 w 91"/>
                <a:gd name="T87" fmla="*/ 26 h 90"/>
                <a:gd name="T88" fmla="*/ 64 w 91"/>
                <a:gd name="T89" fmla="*/ 45 h 90"/>
                <a:gd name="T90" fmla="*/ 45 w 91"/>
                <a:gd name="T91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0">
                  <a:moveTo>
                    <a:pt x="91" y="35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1"/>
                    <a:pt x="81" y="41"/>
                    <a:pt x="81" y="41"/>
                  </a:cubicBezTo>
                  <a:lnTo>
                    <a:pt x="91" y="35"/>
                  </a:lnTo>
                  <a:close/>
                  <a:moveTo>
                    <a:pt x="45" y="63"/>
                  </a:moveTo>
                  <a:cubicBezTo>
                    <a:pt x="35" y="63"/>
                    <a:pt x="27" y="55"/>
                    <a:pt x="27" y="45"/>
                  </a:cubicBezTo>
                  <a:cubicBezTo>
                    <a:pt x="27" y="34"/>
                    <a:pt x="35" y="26"/>
                    <a:pt x="45" y="26"/>
                  </a:cubicBezTo>
                  <a:cubicBezTo>
                    <a:pt x="56" y="26"/>
                    <a:pt x="64" y="34"/>
                    <a:pt x="64" y="45"/>
                  </a:cubicBezTo>
                  <a:cubicBezTo>
                    <a:pt x="64" y="55"/>
                    <a:pt x="56" y="63"/>
                    <a:pt x="4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0" name="Freeform 420"/>
            <p:cNvSpPr/>
            <p:nvPr/>
          </p:nvSpPr>
          <p:spPr bwMode="auto">
            <a:xfrm>
              <a:off x="1429617" y="5060914"/>
              <a:ext cx="119732" cy="177435"/>
            </a:xfrm>
            <a:custGeom>
              <a:avLst/>
              <a:gdLst>
                <a:gd name="T0" fmla="*/ 23 w 70"/>
                <a:gd name="T1" fmla="*/ 91 h 104"/>
                <a:gd name="T2" fmla="*/ 20 w 70"/>
                <a:gd name="T3" fmla="*/ 104 h 104"/>
                <a:gd name="T4" fmla="*/ 70 w 70"/>
                <a:gd name="T5" fmla="*/ 60 h 104"/>
                <a:gd name="T6" fmla="*/ 70 w 70"/>
                <a:gd name="T7" fmla="*/ 52 h 104"/>
                <a:gd name="T8" fmla="*/ 18 w 70"/>
                <a:gd name="T9" fmla="*/ 0 h 104"/>
                <a:gd name="T10" fmla="*/ 0 w 70"/>
                <a:gd name="T11" fmla="*/ 3 h 104"/>
                <a:gd name="T12" fmla="*/ 8 w 70"/>
                <a:gd name="T13" fmla="*/ 13 h 104"/>
                <a:gd name="T14" fmla="*/ 18 w 70"/>
                <a:gd name="T15" fmla="*/ 12 h 104"/>
                <a:gd name="T16" fmla="*/ 58 w 70"/>
                <a:gd name="T17" fmla="*/ 52 h 104"/>
                <a:gd name="T18" fmla="*/ 23 w 70"/>
                <a:gd name="T19" fmla="*/ 9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4">
                  <a:moveTo>
                    <a:pt x="23" y="91"/>
                  </a:moveTo>
                  <a:cubicBezTo>
                    <a:pt x="22" y="96"/>
                    <a:pt x="22" y="100"/>
                    <a:pt x="20" y="104"/>
                  </a:cubicBezTo>
                  <a:cubicBezTo>
                    <a:pt x="46" y="103"/>
                    <a:pt x="66" y="84"/>
                    <a:pt x="70" y="60"/>
                  </a:cubicBezTo>
                  <a:cubicBezTo>
                    <a:pt x="70" y="57"/>
                    <a:pt x="70" y="55"/>
                    <a:pt x="70" y="52"/>
                  </a:cubicBezTo>
                  <a:cubicBezTo>
                    <a:pt x="70" y="23"/>
                    <a:pt x="47" y="0"/>
                    <a:pt x="18" y="0"/>
                  </a:cubicBezTo>
                  <a:cubicBezTo>
                    <a:pt x="12" y="0"/>
                    <a:pt x="6" y="1"/>
                    <a:pt x="0" y="3"/>
                  </a:cubicBezTo>
                  <a:cubicBezTo>
                    <a:pt x="3" y="6"/>
                    <a:pt x="6" y="10"/>
                    <a:pt x="8" y="13"/>
                  </a:cubicBezTo>
                  <a:cubicBezTo>
                    <a:pt x="11" y="13"/>
                    <a:pt x="15" y="12"/>
                    <a:pt x="18" y="12"/>
                  </a:cubicBezTo>
                  <a:cubicBezTo>
                    <a:pt x="40" y="12"/>
                    <a:pt x="58" y="30"/>
                    <a:pt x="58" y="52"/>
                  </a:cubicBezTo>
                  <a:cubicBezTo>
                    <a:pt x="58" y="72"/>
                    <a:pt x="43" y="89"/>
                    <a:pt x="2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1" name="Freeform 421"/>
            <p:cNvSpPr>
              <a:spLocks noEditPoints="1"/>
            </p:cNvSpPr>
            <p:nvPr/>
          </p:nvSpPr>
          <p:spPr bwMode="auto">
            <a:xfrm>
              <a:off x="1084124" y="5006097"/>
              <a:ext cx="366410" cy="356312"/>
            </a:xfrm>
            <a:custGeom>
              <a:avLst/>
              <a:gdLst>
                <a:gd name="T0" fmla="*/ 205 w 215"/>
                <a:gd name="T1" fmla="*/ 143 h 209"/>
                <a:gd name="T2" fmla="*/ 208 w 215"/>
                <a:gd name="T3" fmla="*/ 135 h 209"/>
                <a:gd name="T4" fmla="*/ 211 w 215"/>
                <a:gd name="T5" fmla="*/ 122 h 209"/>
                <a:gd name="T6" fmla="*/ 197 w 215"/>
                <a:gd name="T7" fmla="*/ 52 h 209"/>
                <a:gd name="T8" fmla="*/ 190 w 215"/>
                <a:gd name="T9" fmla="*/ 42 h 209"/>
                <a:gd name="T10" fmla="*/ 184 w 215"/>
                <a:gd name="T11" fmla="*/ 35 h 209"/>
                <a:gd name="T12" fmla="*/ 177 w 215"/>
                <a:gd name="T13" fmla="*/ 29 h 209"/>
                <a:gd name="T14" fmla="*/ 136 w 215"/>
                <a:gd name="T15" fmla="*/ 8 h 209"/>
                <a:gd name="T16" fmla="*/ 130 w 215"/>
                <a:gd name="T17" fmla="*/ 6 h 209"/>
                <a:gd name="T18" fmla="*/ 36 w 215"/>
                <a:gd name="T19" fmla="*/ 40 h 209"/>
                <a:gd name="T20" fmla="*/ 47 w 215"/>
                <a:gd name="T21" fmla="*/ 182 h 209"/>
                <a:gd name="T22" fmla="*/ 128 w 215"/>
                <a:gd name="T23" fmla="*/ 204 h 209"/>
                <a:gd name="T24" fmla="*/ 188 w 215"/>
                <a:gd name="T25" fmla="*/ 171 h 209"/>
                <a:gd name="T26" fmla="*/ 205 w 215"/>
                <a:gd name="T27" fmla="*/ 143 h 209"/>
                <a:gd name="T28" fmla="*/ 152 w 215"/>
                <a:gd name="T29" fmla="*/ 140 h 209"/>
                <a:gd name="T30" fmla="*/ 127 w 215"/>
                <a:gd name="T31" fmla="*/ 157 h 209"/>
                <a:gd name="T32" fmla="*/ 76 w 215"/>
                <a:gd name="T33" fmla="*/ 146 h 209"/>
                <a:gd name="T34" fmla="*/ 70 w 215"/>
                <a:gd name="T35" fmla="*/ 70 h 209"/>
                <a:gd name="T36" fmla="*/ 86 w 215"/>
                <a:gd name="T37" fmla="*/ 57 h 209"/>
                <a:gd name="T38" fmla="*/ 146 w 215"/>
                <a:gd name="T39" fmla="*/ 64 h 209"/>
                <a:gd name="T40" fmla="*/ 159 w 215"/>
                <a:gd name="T41" fmla="*/ 81 h 209"/>
                <a:gd name="T42" fmla="*/ 165 w 215"/>
                <a:gd name="T43" fmla="*/ 110 h 209"/>
                <a:gd name="T44" fmla="*/ 152 w 215"/>
                <a:gd name="T45" fmla="*/ 14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209">
                  <a:moveTo>
                    <a:pt x="205" y="143"/>
                  </a:moveTo>
                  <a:cubicBezTo>
                    <a:pt x="206" y="141"/>
                    <a:pt x="207" y="138"/>
                    <a:pt x="208" y="135"/>
                  </a:cubicBezTo>
                  <a:cubicBezTo>
                    <a:pt x="209" y="131"/>
                    <a:pt x="210" y="127"/>
                    <a:pt x="211" y="122"/>
                  </a:cubicBezTo>
                  <a:cubicBezTo>
                    <a:pt x="215" y="98"/>
                    <a:pt x="210" y="73"/>
                    <a:pt x="197" y="52"/>
                  </a:cubicBezTo>
                  <a:cubicBezTo>
                    <a:pt x="195" y="49"/>
                    <a:pt x="193" y="45"/>
                    <a:pt x="190" y="42"/>
                  </a:cubicBezTo>
                  <a:cubicBezTo>
                    <a:pt x="188" y="39"/>
                    <a:pt x="186" y="37"/>
                    <a:pt x="184" y="35"/>
                  </a:cubicBezTo>
                  <a:cubicBezTo>
                    <a:pt x="182" y="33"/>
                    <a:pt x="180" y="31"/>
                    <a:pt x="177" y="29"/>
                  </a:cubicBezTo>
                  <a:cubicBezTo>
                    <a:pt x="165" y="18"/>
                    <a:pt x="151" y="11"/>
                    <a:pt x="136" y="8"/>
                  </a:cubicBezTo>
                  <a:cubicBezTo>
                    <a:pt x="134" y="7"/>
                    <a:pt x="132" y="7"/>
                    <a:pt x="130" y="6"/>
                  </a:cubicBezTo>
                  <a:cubicBezTo>
                    <a:pt x="96" y="0"/>
                    <a:pt x="60" y="12"/>
                    <a:pt x="36" y="40"/>
                  </a:cubicBezTo>
                  <a:cubicBezTo>
                    <a:pt x="0" y="82"/>
                    <a:pt x="4" y="145"/>
                    <a:pt x="47" y="182"/>
                  </a:cubicBezTo>
                  <a:cubicBezTo>
                    <a:pt x="70" y="202"/>
                    <a:pt x="100" y="209"/>
                    <a:pt x="128" y="204"/>
                  </a:cubicBezTo>
                  <a:cubicBezTo>
                    <a:pt x="151" y="201"/>
                    <a:pt x="172" y="189"/>
                    <a:pt x="188" y="171"/>
                  </a:cubicBezTo>
                  <a:cubicBezTo>
                    <a:pt x="195" y="162"/>
                    <a:pt x="201" y="153"/>
                    <a:pt x="205" y="143"/>
                  </a:cubicBezTo>
                  <a:close/>
                  <a:moveTo>
                    <a:pt x="152" y="140"/>
                  </a:moveTo>
                  <a:cubicBezTo>
                    <a:pt x="145" y="149"/>
                    <a:pt x="136" y="154"/>
                    <a:pt x="127" y="157"/>
                  </a:cubicBezTo>
                  <a:cubicBezTo>
                    <a:pt x="110" y="162"/>
                    <a:pt x="91" y="159"/>
                    <a:pt x="76" y="146"/>
                  </a:cubicBezTo>
                  <a:cubicBezTo>
                    <a:pt x="54" y="127"/>
                    <a:pt x="51" y="93"/>
                    <a:pt x="70" y="70"/>
                  </a:cubicBezTo>
                  <a:cubicBezTo>
                    <a:pt x="75" y="65"/>
                    <a:pt x="80" y="61"/>
                    <a:pt x="86" y="57"/>
                  </a:cubicBezTo>
                  <a:cubicBezTo>
                    <a:pt x="105" y="48"/>
                    <a:pt x="129" y="50"/>
                    <a:pt x="146" y="64"/>
                  </a:cubicBezTo>
                  <a:cubicBezTo>
                    <a:pt x="152" y="69"/>
                    <a:pt x="156" y="75"/>
                    <a:pt x="159" y="81"/>
                  </a:cubicBezTo>
                  <a:cubicBezTo>
                    <a:pt x="164" y="90"/>
                    <a:pt x="166" y="100"/>
                    <a:pt x="165" y="110"/>
                  </a:cubicBezTo>
                  <a:cubicBezTo>
                    <a:pt x="164" y="121"/>
                    <a:pt x="160" y="132"/>
                    <a:pt x="152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2" name="Freeform 422"/>
            <p:cNvSpPr/>
            <p:nvPr/>
          </p:nvSpPr>
          <p:spPr bwMode="auto">
            <a:xfrm>
              <a:off x="1011996" y="5301100"/>
              <a:ext cx="173829" cy="181041"/>
            </a:xfrm>
            <a:custGeom>
              <a:avLst/>
              <a:gdLst>
                <a:gd name="T0" fmla="*/ 60 w 102"/>
                <a:gd name="T1" fmla="*/ 0 h 106"/>
                <a:gd name="T2" fmla="*/ 14 w 102"/>
                <a:gd name="T3" fmla="*/ 54 h 106"/>
                <a:gd name="T4" fmla="*/ 19 w 102"/>
                <a:gd name="T5" fmla="*/ 89 h 106"/>
                <a:gd name="T6" fmla="*/ 56 w 102"/>
                <a:gd name="T7" fmla="*/ 89 h 106"/>
                <a:gd name="T8" fmla="*/ 102 w 102"/>
                <a:gd name="T9" fmla="*/ 35 h 106"/>
                <a:gd name="T10" fmla="*/ 79 w 102"/>
                <a:gd name="T11" fmla="*/ 20 h 106"/>
                <a:gd name="T12" fmla="*/ 60 w 10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6">
                  <a:moveTo>
                    <a:pt x="60" y="0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0" y="73"/>
                    <a:pt x="19" y="89"/>
                  </a:cubicBezTo>
                  <a:cubicBezTo>
                    <a:pt x="38" y="106"/>
                    <a:pt x="56" y="89"/>
                    <a:pt x="56" y="89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4" y="31"/>
                    <a:pt x="86" y="26"/>
                    <a:pt x="79" y="20"/>
                  </a:cubicBezTo>
                  <a:cubicBezTo>
                    <a:pt x="71" y="14"/>
                    <a:pt x="65" y="7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9328307" y="4356160"/>
            <a:ext cx="671475" cy="656328"/>
            <a:chOff x="8398619" y="3049266"/>
            <a:chExt cx="671511" cy="656364"/>
          </a:xfrm>
          <a:solidFill>
            <a:schemeClr val="tx2"/>
          </a:solidFill>
        </p:grpSpPr>
        <p:sp>
          <p:nvSpPr>
            <p:cNvPr id="144" name="Freeform 532"/>
            <p:cNvSpPr/>
            <p:nvPr/>
          </p:nvSpPr>
          <p:spPr bwMode="auto">
            <a:xfrm>
              <a:off x="885518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5" name="Oval 533"/>
            <p:cNvSpPr>
              <a:spLocks noChangeArrowheads="1"/>
            </p:cNvSpPr>
            <p:nvPr/>
          </p:nvSpPr>
          <p:spPr bwMode="auto">
            <a:xfrm>
              <a:off x="8908564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6" name="Freeform 534"/>
            <p:cNvSpPr/>
            <p:nvPr/>
          </p:nvSpPr>
          <p:spPr bwMode="auto">
            <a:xfrm>
              <a:off x="8625101" y="3184145"/>
              <a:ext cx="214941" cy="192582"/>
            </a:xfrm>
            <a:custGeom>
              <a:avLst/>
              <a:gdLst>
                <a:gd name="T0" fmla="*/ 82 w 126"/>
                <a:gd name="T1" fmla="*/ 0 h 113"/>
                <a:gd name="T2" fmla="*/ 63 w 126"/>
                <a:gd name="T3" fmla="*/ 7 h 113"/>
                <a:gd name="T4" fmla="*/ 78 w 126"/>
                <a:gd name="T5" fmla="*/ 62 h 113"/>
                <a:gd name="T6" fmla="*/ 63 w 126"/>
                <a:gd name="T7" fmla="*/ 83 h 113"/>
                <a:gd name="T8" fmla="*/ 48 w 126"/>
                <a:gd name="T9" fmla="*/ 62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9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2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2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5"/>
                    <a:pt x="0" y="16"/>
                    <a:pt x="0" y="44"/>
                  </a:cubicBezTo>
                  <a:cubicBezTo>
                    <a:pt x="0" y="85"/>
                    <a:pt x="0" y="92"/>
                    <a:pt x="0" y="92"/>
                  </a:cubicBezTo>
                  <a:cubicBezTo>
                    <a:pt x="0" y="92"/>
                    <a:pt x="2" y="113"/>
                    <a:pt x="57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5"/>
                    <a:pt x="126" y="44"/>
                  </a:cubicBezTo>
                  <a:cubicBezTo>
                    <a:pt x="126" y="16"/>
                    <a:pt x="99" y="5"/>
                    <a:pt x="8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7" name="Oval 535"/>
            <p:cNvSpPr>
              <a:spLocks noChangeArrowheads="1"/>
            </p:cNvSpPr>
            <p:nvPr/>
          </p:nvSpPr>
          <p:spPr bwMode="auto">
            <a:xfrm>
              <a:off x="8678475" y="3049266"/>
              <a:ext cx="108913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8" name="Freeform 536"/>
            <p:cNvSpPr/>
            <p:nvPr/>
          </p:nvSpPr>
          <p:spPr bwMode="auto">
            <a:xfrm>
              <a:off x="8632314" y="3396923"/>
              <a:ext cx="207728" cy="172386"/>
            </a:xfrm>
            <a:custGeom>
              <a:avLst/>
              <a:gdLst>
                <a:gd name="T0" fmla="*/ 160 w 288"/>
                <a:gd name="T1" fmla="*/ 0 h 239"/>
                <a:gd name="T2" fmla="*/ 139 w 288"/>
                <a:gd name="T3" fmla="*/ 0 h 239"/>
                <a:gd name="T4" fmla="*/ 127 w 288"/>
                <a:gd name="T5" fmla="*/ 0 h 239"/>
                <a:gd name="T6" fmla="*/ 127 w 288"/>
                <a:gd name="T7" fmla="*/ 133 h 239"/>
                <a:gd name="T8" fmla="*/ 0 w 288"/>
                <a:gd name="T9" fmla="*/ 211 h 239"/>
                <a:gd name="T10" fmla="*/ 0 w 288"/>
                <a:gd name="T11" fmla="*/ 239 h 239"/>
                <a:gd name="T12" fmla="*/ 144 w 288"/>
                <a:gd name="T13" fmla="*/ 161 h 239"/>
                <a:gd name="T14" fmla="*/ 288 w 288"/>
                <a:gd name="T15" fmla="*/ 239 h 239"/>
                <a:gd name="T16" fmla="*/ 288 w 288"/>
                <a:gd name="T17" fmla="*/ 211 h 239"/>
                <a:gd name="T18" fmla="*/ 160 w 288"/>
                <a:gd name="T19" fmla="*/ 133 h 239"/>
                <a:gd name="T20" fmla="*/ 160 w 288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39">
                  <a:moveTo>
                    <a:pt x="160" y="0"/>
                  </a:moveTo>
                  <a:lnTo>
                    <a:pt x="139" y="0"/>
                  </a:lnTo>
                  <a:lnTo>
                    <a:pt x="127" y="0"/>
                  </a:lnTo>
                  <a:lnTo>
                    <a:pt x="127" y="133"/>
                  </a:lnTo>
                  <a:lnTo>
                    <a:pt x="0" y="211"/>
                  </a:lnTo>
                  <a:lnTo>
                    <a:pt x="0" y="239"/>
                  </a:lnTo>
                  <a:lnTo>
                    <a:pt x="144" y="161"/>
                  </a:lnTo>
                  <a:lnTo>
                    <a:pt x="288" y="239"/>
                  </a:lnTo>
                  <a:lnTo>
                    <a:pt x="288" y="211"/>
                  </a:lnTo>
                  <a:lnTo>
                    <a:pt x="160" y="133"/>
                  </a:lnTo>
                  <a:lnTo>
                    <a:pt x="1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9" name="Freeform 537"/>
            <p:cNvSpPr/>
            <p:nvPr/>
          </p:nvSpPr>
          <p:spPr bwMode="auto">
            <a:xfrm>
              <a:off x="839861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0" name="Oval 538"/>
            <p:cNvSpPr>
              <a:spLocks noChangeArrowheads="1"/>
            </p:cNvSpPr>
            <p:nvPr/>
          </p:nvSpPr>
          <p:spPr bwMode="auto">
            <a:xfrm>
              <a:off x="8451273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7912197" y="4352556"/>
            <a:ext cx="630363" cy="663541"/>
            <a:chOff x="7360698" y="1225150"/>
            <a:chExt cx="630398" cy="663577"/>
          </a:xfrm>
          <a:solidFill>
            <a:schemeClr val="tx2"/>
          </a:solidFill>
        </p:grpSpPr>
        <p:sp>
          <p:nvSpPr>
            <p:cNvPr id="152" name="Rectangle 599"/>
            <p:cNvSpPr>
              <a:spLocks noChangeArrowheads="1"/>
            </p:cNvSpPr>
            <p:nvPr/>
          </p:nvSpPr>
          <p:spPr bwMode="auto">
            <a:xfrm>
              <a:off x="7442203" y="1716342"/>
              <a:ext cx="427719" cy="238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3" name="Freeform 600"/>
            <p:cNvSpPr/>
            <p:nvPr/>
          </p:nvSpPr>
          <p:spPr bwMode="auto">
            <a:xfrm>
              <a:off x="7825923" y="1315310"/>
              <a:ext cx="51211" cy="62030"/>
            </a:xfrm>
            <a:custGeom>
              <a:avLst/>
              <a:gdLst>
                <a:gd name="T0" fmla="*/ 26 w 30"/>
                <a:gd name="T1" fmla="*/ 0 h 36"/>
                <a:gd name="T2" fmla="*/ 29 w 30"/>
                <a:gd name="T3" fmla="*/ 1 h 36"/>
                <a:gd name="T4" fmla="*/ 30 w 30"/>
                <a:gd name="T5" fmla="*/ 3 h 36"/>
                <a:gd name="T6" fmla="*/ 29 w 30"/>
                <a:gd name="T7" fmla="*/ 5 h 36"/>
                <a:gd name="T8" fmla="*/ 26 w 30"/>
                <a:gd name="T9" fmla="*/ 6 h 36"/>
                <a:gd name="T10" fmla="*/ 19 w 30"/>
                <a:gd name="T11" fmla="*/ 6 h 36"/>
                <a:gd name="T12" fmla="*/ 19 w 30"/>
                <a:gd name="T13" fmla="*/ 31 h 36"/>
                <a:gd name="T14" fmla="*/ 18 w 30"/>
                <a:gd name="T15" fmla="*/ 35 h 36"/>
                <a:gd name="T16" fmla="*/ 15 w 30"/>
                <a:gd name="T17" fmla="*/ 36 h 36"/>
                <a:gd name="T18" fmla="*/ 13 w 30"/>
                <a:gd name="T19" fmla="*/ 35 h 36"/>
                <a:gd name="T20" fmla="*/ 12 w 30"/>
                <a:gd name="T21" fmla="*/ 31 h 36"/>
                <a:gd name="T22" fmla="*/ 12 w 30"/>
                <a:gd name="T23" fmla="*/ 6 h 36"/>
                <a:gd name="T24" fmla="*/ 4 w 30"/>
                <a:gd name="T25" fmla="*/ 6 h 36"/>
                <a:gd name="T26" fmla="*/ 1 w 30"/>
                <a:gd name="T27" fmla="*/ 5 h 36"/>
                <a:gd name="T28" fmla="*/ 0 w 30"/>
                <a:gd name="T29" fmla="*/ 3 h 36"/>
                <a:gd name="T30" fmla="*/ 1 w 30"/>
                <a:gd name="T31" fmla="*/ 1 h 36"/>
                <a:gd name="T32" fmla="*/ 4 w 30"/>
                <a:gd name="T33" fmla="*/ 0 h 36"/>
                <a:gd name="T34" fmla="*/ 26 w 30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6">
                  <a:moveTo>
                    <a:pt x="26" y="0"/>
                  </a:moveTo>
                  <a:cubicBezTo>
                    <a:pt x="28" y="0"/>
                    <a:pt x="29" y="1"/>
                    <a:pt x="29" y="1"/>
                  </a:cubicBezTo>
                  <a:cubicBezTo>
                    <a:pt x="30" y="2"/>
                    <a:pt x="30" y="2"/>
                    <a:pt x="30" y="3"/>
                  </a:cubicBezTo>
                  <a:cubicBezTo>
                    <a:pt x="30" y="4"/>
                    <a:pt x="30" y="5"/>
                    <a:pt x="29" y="5"/>
                  </a:cubicBezTo>
                  <a:cubicBezTo>
                    <a:pt x="28" y="6"/>
                    <a:pt x="28" y="6"/>
                    <a:pt x="26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3"/>
                    <a:pt x="18" y="34"/>
                    <a:pt x="18" y="35"/>
                  </a:cubicBezTo>
                  <a:cubicBezTo>
                    <a:pt x="17" y="35"/>
                    <a:pt x="16" y="36"/>
                    <a:pt x="15" y="36"/>
                  </a:cubicBezTo>
                  <a:cubicBezTo>
                    <a:pt x="14" y="36"/>
                    <a:pt x="13" y="35"/>
                    <a:pt x="13" y="35"/>
                  </a:cubicBezTo>
                  <a:cubicBezTo>
                    <a:pt x="12" y="34"/>
                    <a:pt x="12" y="33"/>
                    <a:pt x="12" y="3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4" name="Rectangle 601"/>
            <p:cNvSpPr>
              <a:spLocks noChangeArrowheads="1"/>
            </p:cNvSpPr>
            <p:nvPr/>
          </p:nvSpPr>
          <p:spPr bwMode="auto">
            <a:xfrm>
              <a:off x="7442203" y="1655033"/>
              <a:ext cx="383721" cy="25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5" name="Freeform 602"/>
            <p:cNvSpPr/>
            <p:nvPr/>
          </p:nvSpPr>
          <p:spPr bwMode="auto">
            <a:xfrm>
              <a:off x="7769663" y="1315310"/>
              <a:ext cx="52654" cy="62030"/>
            </a:xfrm>
            <a:custGeom>
              <a:avLst/>
              <a:gdLst>
                <a:gd name="T0" fmla="*/ 29 w 31"/>
                <a:gd name="T1" fmla="*/ 6 h 36"/>
                <a:gd name="T2" fmla="*/ 30 w 31"/>
                <a:gd name="T3" fmla="*/ 10 h 36"/>
                <a:gd name="T4" fmla="*/ 30 w 31"/>
                <a:gd name="T5" fmla="*/ 12 h 36"/>
                <a:gd name="T6" fmla="*/ 27 w 31"/>
                <a:gd name="T7" fmla="*/ 13 h 36"/>
                <a:gd name="T8" fmla="*/ 25 w 31"/>
                <a:gd name="T9" fmla="*/ 13 h 36"/>
                <a:gd name="T10" fmla="*/ 24 w 31"/>
                <a:gd name="T11" fmla="*/ 10 h 36"/>
                <a:gd name="T12" fmla="*/ 21 w 31"/>
                <a:gd name="T13" fmla="*/ 7 h 36"/>
                <a:gd name="T14" fmla="*/ 16 w 31"/>
                <a:gd name="T15" fmla="*/ 5 h 36"/>
                <a:gd name="T16" fmla="*/ 9 w 31"/>
                <a:gd name="T17" fmla="*/ 9 h 36"/>
                <a:gd name="T18" fmla="*/ 7 w 31"/>
                <a:gd name="T19" fmla="*/ 18 h 36"/>
                <a:gd name="T20" fmla="*/ 8 w 31"/>
                <a:gd name="T21" fmla="*/ 25 h 36"/>
                <a:gd name="T22" fmla="*/ 11 w 31"/>
                <a:gd name="T23" fmla="*/ 29 h 36"/>
                <a:gd name="T24" fmla="*/ 16 w 31"/>
                <a:gd name="T25" fmla="*/ 30 h 36"/>
                <a:gd name="T26" fmla="*/ 21 w 31"/>
                <a:gd name="T27" fmla="*/ 29 h 36"/>
                <a:gd name="T28" fmla="*/ 24 w 31"/>
                <a:gd name="T29" fmla="*/ 24 h 36"/>
                <a:gd name="T30" fmla="*/ 25 w 31"/>
                <a:gd name="T31" fmla="*/ 22 h 36"/>
                <a:gd name="T32" fmla="*/ 27 w 31"/>
                <a:gd name="T33" fmla="*/ 21 h 36"/>
                <a:gd name="T34" fmla="*/ 30 w 31"/>
                <a:gd name="T35" fmla="*/ 22 h 36"/>
                <a:gd name="T36" fmla="*/ 31 w 31"/>
                <a:gd name="T37" fmla="*/ 24 h 36"/>
                <a:gd name="T38" fmla="*/ 30 w 31"/>
                <a:gd name="T39" fmla="*/ 28 h 36"/>
                <a:gd name="T40" fmla="*/ 27 w 31"/>
                <a:gd name="T41" fmla="*/ 31 h 36"/>
                <a:gd name="T42" fmla="*/ 23 w 31"/>
                <a:gd name="T43" fmla="*/ 35 h 36"/>
                <a:gd name="T44" fmla="*/ 16 w 31"/>
                <a:gd name="T45" fmla="*/ 36 h 36"/>
                <a:gd name="T46" fmla="*/ 11 w 31"/>
                <a:gd name="T47" fmla="*/ 35 h 36"/>
                <a:gd name="T48" fmla="*/ 7 w 31"/>
                <a:gd name="T49" fmla="*/ 34 h 36"/>
                <a:gd name="T50" fmla="*/ 4 w 31"/>
                <a:gd name="T51" fmla="*/ 31 h 36"/>
                <a:gd name="T52" fmla="*/ 1 w 31"/>
                <a:gd name="T53" fmla="*/ 27 h 36"/>
                <a:gd name="T54" fmla="*/ 0 w 31"/>
                <a:gd name="T55" fmla="*/ 23 h 36"/>
                <a:gd name="T56" fmla="*/ 0 w 31"/>
                <a:gd name="T57" fmla="*/ 18 h 36"/>
                <a:gd name="T58" fmla="*/ 1 w 31"/>
                <a:gd name="T59" fmla="*/ 10 h 36"/>
                <a:gd name="T60" fmla="*/ 4 w 31"/>
                <a:gd name="T61" fmla="*/ 5 h 36"/>
                <a:gd name="T62" fmla="*/ 10 w 31"/>
                <a:gd name="T63" fmla="*/ 1 h 36"/>
                <a:gd name="T64" fmla="*/ 16 w 31"/>
                <a:gd name="T65" fmla="*/ 0 h 36"/>
                <a:gd name="T66" fmla="*/ 24 w 31"/>
                <a:gd name="T67" fmla="*/ 1 h 36"/>
                <a:gd name="T68" fmla="*/ 29 w 31"/>
                <a:gd name="T6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36">
                  <a:moveTo>
                    <a:pt x="29" y="6"/>
                  </a:moveTo>
                  <a:cubicBezTo>
                    <a:pt x="30" y="7"/>
                    <a:pt x="30" y="9"/>
                    <a:pt x="30" y="10"/>
                  </a:cubicBezTo>
                  <a:cubicBezTo>
                    <a:pt x="30" y="11"/>
                    <a:pt x="30" y="12"/>
                    <a:pt x="30" y="12"/>
                  </a:cubicBezTo>
                  <a:cubicBezTo>
                    <a:pt x="29" y="13"/>
                    <a:pt x="28" y="13"/>
                    <a:pt x="27" y="13"/>
                  </a:cubicBezTo>
                  <a:cubicBezTo>
                    <a:pt x="27" y="13"/>
                    <a:pt x="26" y="13"/>
                    <a:pt x="25" y="13"/>
                  </a:cubicBezTo>
                  <a:cubicBezTo>
                    <a:pt x="25" y="12"/>
                    <a:pt x="24" y="12"/>
                    <a:pt x="24" y="10"/>
                  </a:cubicBezTo>
                  <a:cubicBezTo>
                    <a:pt x="23" y="9"/>
                    <a:pt x="22" y="7"/>
                    <a:pt x="21" y="7"/>
                  </a:cubicBezTo>
                  <a:cubicBezTo>
                    <a:pt x="19" y="6"/>
                    <a:pt x="18" y="5"/>
                    <a:pt x="16" y="5"/>
                  </a:cubicBezTo>
                  <a:cubicBezTo>
                    <a:pt x="13" y="5"/>
                    <a:pt x="11" y="6"/>
                    <a:pt x="9" y="9"/>
                  </a:cubicBezTo>
                  <a:cubicBezTo>
                    <a:pt x="8" y="11"/>
                    <a:pt x="7" y="14"/>
                    <a:pt x="7" y="18"/>
                  </a:cubicBezTo>
                  <a:cubicBezTo>
                    <a:pt x="7" y="21"/>
                    <a:pt x="7" y="23"/>
                    <a:pt x="8" y="25"/>
                  </a:cubicBezTo>
                  <a:cubicBezTo>
                    <a:pt x="9" y="27"/>
                    <a:pt x="10" y="28"/>
                    <a:pt x="11" y="29"/>
                  </a:cubicBezTo>
                  <a:cubicBezTo>
                    <a:pt x="12" y="30"/>
                    <a:pt x="14" y="30"/>
                    <a:pt x="16" y="30"/>
                  </a:cubicBezTo>
                  <a:cubicBezTo>
                    <a:pt x="18" y="30"/>
                    <a:pt x="20" y="30"/>
                    <a:pt x="21" y="29"/>
                  </a:cubicBezTo>
                  <a:cubicBezTo>
                    <a:pt x="22" y="28"/>
                    <a:pt x="23" y="26"/>
                    <a:pt x="24" y="24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8" y="21"/>
                    <a:pt x="29" y="21"/>
                    <a:pt x="30" y="22"/>
                  </a:cubicBezTo>
                  <a:cubicBezTo>
                    <a:pt x="30" y="22"/>
                    <a:pt x="31" y="23"/>
                    <a:pt x="31" y="24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0"/>
                    <a:pt x="27" y="31"/>
                  </a:cubicBezTo>
                  <a:cubicBezTo>
                    <a:pt x="26" y="33"/>
                    <a:pt x="24" y="34"/>
                    <a:pt x="23" y="35"/>
                  </a:cubicBezTo>
                  <a:cubicBezTo>
                    <a:pt x="21" y="35"/>
                    <a:pt x="19" y="36"/>
                    <a:pt x="16" y="36"/>
                  </a:cubicBezTo>
                  <a:cubicBezTo>
                    <a:pt x="14" y="36"/>
                    <a:pt x="13" y="36"/>
                    <a:pt x="11" y="35"/>
                  </a:cubicBezTo>
                  <a:cubicBezTo>
                    <a:pt x="10" y="35"/>
                    <a:pt x="8" y="34"/>
                    <a:pt x="7" y="34"/>
                  </a:cubicBezTo>
                  <a:cubicBezTo>
                    <a:pt x="6" y="33"/>
                    <a:pt x="5" y="32"/>
                    <a:pt x="4" y="31"/>
                  </a:cubicBezTo>
                  <a:cubicBezTo>
                    <a:pt x="3" y="30"/>
                    <a:pt x="2" y="28"/>
                    <a:pt x="1" y="27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0" y="21"/>
                    <a:pt x="0" y="19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1" y="0"/>
                    <a:pt x="24" y="1"/>
                  </a:cubicBezTo>
                  <a:cubicBezTo>
                    <a:pt x="26" y="3"/>
                    <a:pt x="27" y="4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6" name="Rectangle 603"/>
            <p:cNvSpPr>
              <a:spLocks noChangeArrowheads="1"/>
            </p:cNvSpPr>
            <p:nvPr/>
          </p:nvSpPr>
          <p:spPr bwMode="auto">
            <a:xfrm>
              <a:off x="7442203" y="1591560"/>
              <a:ext cx="295004" cy="324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7" name="Freeform 604"/>
            <p:cNvSpPr/>
            <p:nvPr/>
          </p:nvSpPr>
          <p:spPr bwMode="auto">
            <a:xfrm>
              <a:off x="7714846" y="1315310"/>
              <a:ext cx="46162" cy="59866"/>
            </a:xfrm>
            <a:custGeom>
              <a:avLst/>
              <a:gdLst>
                <a:gd name="T0" fmla="*/ 24 w 27"/>
                <a:gd name="T1" fmla="*/ 35 h 35"/>
                <a:gd name="T2" fmla="*/ 5 w 27"/>
                <a:gd name="T3" fmla="*/ 35 h 35"/>
                <a:gd name="T4" fmla="*/ 1 w 27"/>
                <a:gd name="T5" fmla="*/ 34 h 35"/>
                <a:gd name="T6" fmla="*/ 0 w 27"/>
                <a:gd name="T7" fmla="*/ 31 h 35"/>
                <a:gd name="T8" fmla="*/ 0 w 27"/>
                <a:gd name="T9" fmla="*/ 5 h 35"/>
                <a:gd name="T10" fmla="*/ 1 w 27"/>
                <a:gd name="T11" fmla="*/ 2 h 35"/>
                <a:gd name="T12" fmla="*/ 2 w 27"/>
                <a:gd name="T13" fmla="*/ 1 h 35"/>
                <a:gd name="T14" fmla="*/ 5 w 27"/>
                <a:gd name="T15" fmla="*/ 0 h 35"/>
                <a:gd name="T16" fmla="*/ 23 w 27"/>
                <a:gd name="T17" fmla="*/ 0 h 35"/>
                <a:gd name="T18" fmla="*/ 26 w 27"/>
                <a:gd name="T19" fmla="*/ 1 h 35"/>
                <a:gd name="T20" fmla="*/ 27 w 27"/>
                <a:gd name="T21" fmla="*/ 3 h 35"/>
                <a:gd name="T22" fmla="*/ 26 w 27"/>
                <a:gd name="T23" fmla="*/ 5 h 35"/>
                <a:gd name="T24" fmla="*/ 23 w 27"/>
                <a:gd name="T25" fmla="*/ 6 h 35"/>
                <a:gd name="T26" fmla="*/ 8 w 27"/>
                <a:gd name="T27" fmla="*/ 6 h 35"/>
                <a:gd name="T28" fmla="*/ 8 w 27"/>
                <a:gd name="T29" fmla="*/ 14 h 35"/>
                <a:gd name="T30" fmla="*/ 22 w 27"/>
                <a:gd name="T31" fmla="*/ 14 h 35"/>
                <a:gd name="T32" fmla="*/ 25 w 27"/>
                <a:gd name="T33" fmla="*/ 15 h 35"/>
                <a:gd name="T34" fmla="*/ 25 w 27"/>
                <a:gd name="T35" fmla="*/ 17 h 35"/>
                <a:gd name="T36" fmla="*/ 25 w 27"/>
                <a:gd name="T37" fmla="*/ 19 h 35"/>
                <a:gd name="T38" fmla="*/ 22 w 27"/>
                <a:gd name="T39" fmla="*/ 20 h 35"/>
                <a:gd name="T40" fmla="*/ 8 w 27"/>
                <a:gd name="T41" fmla="*/ 20 h 35"/>
                <a:gd name="T42" fmla="*/ 8 w 27"/>
                <a:gd name="T43" fmla="*/ 30 h 35"/>
                <a:gd name="T44" fmla="*/ 24 w 27"/>
                <a:gd name="T45" fmla="*/ 30 h 35"/>
                <a:gd name="T46" fmla="*/ 26 w 27"/>
                <a:gd name="T47" fmla="*/ 30 h 35"/>
                <a:gd name="T48" fmla="*/ 27 w 27"/>
                <a:gd name="T49" fmla="*/ 32 h 35"/>
                <a:gd name="T50" fmla="*/ 26 w 27"/>
                <a:gd name="T51" fmla="*/ 34 h 35"/>
                <a:gd name="T52" fmla="*/ 24 w 27"/>
                <a:gd name="T5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35">
                  <a:moveTo>
                    <a:pt x="24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2" y="35"/>
                    <a:pt x="1" y="34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5" y="1"/>
                    <a:pt x="26" y="1"/>
                  </a:cubicBezTo>
                  <a:cubicBezTo>
                    <a:pt x="26" y="2"/>
                    <a:pt x="27" y="2"/>
                    <a:pt x="27" y="3"/>
                  </a:cubicBezTo>
                  <a:cubicBezTo>
                    <a:pt x="27" y="4"/>
                    <a:pt x="26" y="4"/>
                    <a:pt x="26" y="5"/>
                  </a:cubicBezTo>
                  <a:cubicBezTo>
                    <a:pt x="25" y="6"/>
                    <a:pt x="25" y="6"/>
                    <a:pt x="23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4" y="15"/>
                    <a:pt x="25" y="15"/>
                  </a:cubicBezTo>
                  <a:cubicBezTo>
                    <a:pt x="25" y="16"/>
                    <a:pt x="25" y="16"/>
                    <a:pt x="25" y="17"/>
                  </a:cubicBezTo>
                  <a:cubicBezTo>
                    <a:pt x="25" y="18"/>
                    <a:pt x="25" y="18"/>
                    <a:pt x="25" y="19"/>
                  </a:cubicBezTo>
                  <a:cubicBezTo>
                    <a:pt x="24" y="19"/>
                    <a:pt x="23" y="20"/>
                    <a:pt x="2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30"/>
                    <a:pt x="26" y="30"/>
                    <a:pt x="26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4"/>
                    <a:pt x="26" y="34"/>
                  </a:cubicBezTo>
                  <a:cubicBezTo>
                    <a:pt x="26" y="35"/>
                    <a:pt x="25" y="35"/>
                    <a:pt x="2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8" name="Rectangle 605"/>
            <p:cNvSpPr>
              <a:spLocks noChangeArrowheads="1"/>
            </p:cNvSpPr>
            <p:nvPr/>
          </p:nvSpPr>
          <p:spPr bwMode="auto">
            <a:xfrm>
              <a:off x="7442203" y="1533858"/>
              <a:ext cx="233695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9" name="Freeform 606"/>
            <p:cNvSpPr/>
            <p:nvPr/>
          </p:nvSpPr>
          <p:spPr bwMode="auto">
            <a:xfrm>
              <a:off x="7663636" y="1315310"/>
              <a:ext cx="39671" cy="62030"/>
            </a:xfrm>
            <a:custGeom>
              <a:avLst/>
              <a:gdLst>
                <a:gd name="T0" fmla="*/ 22 w 23"/>
                <a:gd name="T1" fmla="*/ 1 h 36"/>
                <a:gd name="T2" fmla="*/ 23 w 23"/>
                <a:gd name="T3" fmla="*/ 4 h 36"/>
                <a:gd name="T4" fmla="*/ 23 w 23"/>
                <a:gd name="T5" fmla="*/ 22 h 36"/>
                <a:gd name="T6" fmla="*/ 23 w 23"/>
                <a:gd name="T7" fmla="*/ 26 h 36"/>
                <a:gd name="T8" fmla="*/ 22 w 23"/>
                <a:gd name="T9" fmla="*/ 30 h 36"/>
                <a:gd name="T10" fmla="*/ 18 w 23"/>
                <a:gd name="T11" fmla="*/ 34 h 36"/>
                <a:gd name="T12" fmla="*/ 11 w 23"/>
                <a:gd name="T13" fmla="*/ 36 h 36"/>
                <a:gd name="T14" fmla="*/ 5 w 23"/>
                <a:gd name="T15" fmla="*/ 35 h 36"/>
                <a:gd name="T16" fmla="*/ 1 w 23"/>
                <a:gd name="T17" fmla="*/ 31 h 36"/>
                <a:gd name="T18" fmla="*/ 0 w 23"/>
                <a:gd name="T19" fmla="*/ 28 h 36"/>
                <a:gd name="T20" fmla="*/ 0 w 23"/>
                <a:gd name="T21" fmla="*/ 25 h 36"/>
                <a:gd name="T22" fmla="*/ 1 w 23"/>
                <a:gd name="T23" fmla="*/ 22 h 36"/>
                <a:gd name="T24" fmla="*/ 3 w 23"/>
                <a:gd name="T25" fmla="*/ 21 h 36"/>
                <a:gd name="T26" fmla="*/ 5 w 23"/>
                <a:gd name="T27" fmla="*/ 22 h 36"/>
                <a:gd name="T28" fmla="*/ 6 w 23"/>
                <a:gd name="T29" fmla="*/ 25 h 36"/>
                <a:gd name="T30" fmla="*/ 7 w 23"/>
                <a:gd name="T31" fmla="*/ 27 h 36"/>
                <a:gd name="T32" fmla="*/ 8 w 23"/>
                <a:gd name="T33" fmla="*/ 29 h 36"/>
                <a:gd name="T34" fmla="*/ 11 w 23"/>
                <a:gd name="T35" fmla="*/ 30 h 36"/>
                <a:gd name="T36" fmla="*/ 16 w 23"/>
                <a:gd name="T37" fmla="*/ 23 h 36"/>
                <a:gd name="T38" fmla="*/ 16 w 23"/>
                <a:gd name="T39" fmla="*/ 4 h 36"/>
                <a:gd name="T40" fmla="*/ 17 w 23"/>
                <a:gd name="T41" fmla="*/ 1 h 36"/>
                <a:gd name="T42" fmla="*/ 19 w 23"/>
                <a:gd name="T43" fmla="*/ 0 h 36"/>
                <a:gd name="T44" fmla="*/ 22 w 23"/>
                <a:gd name="T4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36">
                  <a:moveTo>
                    <a:pt x="22" y="1"/>
                  </a:moveTo>
                  <a:cubicBezTo>
                    <a:pt x="23" y="2"/>
                    <a:pt x="23" y="3"/>
                    <a:pt x="23" y="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4"/>
                    <a:pt x="23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21" y="31"/>
                    <a:pt x="20" y="33"/>
                    <a:pt x="18" y="34"/>
                  </a:cubicBezTo>
                  <a:cubicBezTo>
                    <a:pt x="16" y="35"/>
                    <a:pt x="14" y="36"/>
                    <a:pt x="11" y="36"/>
                  </a:cubicBezTo>
                  <a:cubicBezTo>
                    <a:pt x="9" y="36"/>
                    <a:pt x="7" y="35"/>
                    <a:pt x="5" y="35"/>
                  </a:cubicBezTo>
                  <a:cubicBezTo>
                    <a:pt x="4" y="34"/>
                    <a:pt x="2" y="33"/>
                    <a:pt x="1" y="31"/>
                  </a:cubicBezTo>
                  <a:cubicBezTo>
                    <a:pt x="1" y="30"/>
                    <a:pt x="1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3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6" y="23"/>
                    <a:pt x="6" y="25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9" y="30"/>
                    <a:pt x="10" y="30"/>
                    <a:pt x="11" y="30"/>
                  </a:cubicBezTo>
                  <a:cubicBezTo>
                    <a:pt x="14" y="30"/>
                    <a:pt x="16" y="28"/>
                    <a:pt x="16" y="2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2"/>
                    <a:pt x="17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0" name="Freeform 608"/>
            <p:cNvSpPr>
              <a:spLocks noEditPoints="1"/>
            </p:cNvSpPr>
            <p:nvPr/>
          </p:nvSpPr>
          <p:spPr bwMode="auto">
            <a:xfrm>
              <a:off x="7600884" y="1315310"/>
              <a:ext cx="57702" cy="62030"/>
            </a:xfrm>
            <a:custGeom>
              <a:avLst/>
              <a:gdLst>
                <a:gd name="T0" fmla="*/ 9 w 34"/>
                <a:gd name="T1" fmla="*/ 1 h 36"/>
                <a:gd name="T2" fmla="*/ 16 w 34"/>
                <a:gd name="T3" fmla="*/ 0 h 36"/>
                <a:gd name="T4" fmla="*/ 26 w 34"/>
                <a:gd name="T5" fmla="*/ 2 h 36"/>
                <a:gd name="T6" fmla="*/ 32 w 34"/>
                <a:gd name="T7" fmla="*/ 8 h 36"/>
                <a:gd name="T8" fmla="*/ 34 w 34"/>
                <a:gd name="T9" fmla="*/ 18 h 36"/>
                <a:gd name="T10" fmla="*/ 33 w 34"/>
                <a:gd name="T11" fmla="*/ 25 h 36"/>
                <a:gd name="T12" fmla="*/ 29 w 34"/>
                <a:gd name="T13" fmla="*/ 31 h 36"/>
                <a:gd name="T14" fmla="*/ 24 w 34"/>
                <a:gd name="T15" fmla="*/ 34 h 36"/>
                <a:gd name="T16" fmla="*/ 17 w 34"/>
                <a:gd name="T17" fmla="*/ 36 h 36"/>
                <a:gd name="T18" fmla="*/ 9 w 34"/>
                <a:gd name="T19" fmla="*/ 34 h 36"/>
                <a:gd name="T20" fmla="*/ 4 w 34"/>
                <a:gd name="T21" fmla="*/ 31 h 36"/>
                <a:gd name="T22" fmla="*/ 1 w 34"/>
                <a:gd name="T23" fmla="*/ 25 h 36"/>
                <a:gd name="T24" fmla="*/ 0 w 34"/>
                <a:gd name="T25" fmla="*/ 18 h 36"/>
                <a:gd name="T26" fmla="*/ 1 w 34"/>
                <a:gd name="T27" fmla="*/ 10 h 36"/>
                <a:gd name="T28" fmla="*/ 4 w 34"/>
                <a:gd name="T29" fmla="*/ 5 h 36"/>
                <a:gd name="T30" fmla="*/ 9 w 34"/>
                <a:gd name="T31" fmla="*/ 1 h 36"/>
                <a:gd name="T32" fmla="*/ 17 w 34"/>
                <a:gd name="T33" fmla="*/ 30 h 36"/>
                <a:gd name="T34" fmla="*/ 22 w 34"/>
                <a:gd name="T35" fmla="*/ 29 h 36"/>
                <a:gd name="T36" fmla="*/ 25 w 34"/>
                <a:gd name="T37" fmla="*/ 25 h 36"/>
                <a:gd name="T38" fmla="*/ 26 w 34"/>
                <a:gd name="T39" fmla="*/ 18 h 36"/>
                <a:gd name="T40" fmla="*/ 25 w 34"/>
                <a:gd name="T41" fmla="*/ 11 h 36"/>
                <a:gd name="T42" fmla="*/ 22 w 34"/>
                <a:gd name="T43" fmla="*/ 7 h 36"/>
                <a:gd name="T44" fmla="*/ 16 w 34"/>
                <a:gd name="T45" fmla="*/ 5 h 36"/>
                <a:gd name="T46" fmla="*/ 13 w 34"/>
                <a:gd name="T47" fmla="*/ 6 h 36"/>
                <a:gd name="T48" fmla="*/ 9 w 34"/>
                <a:gd name="T49" fmla="*/ 8 h 36"/>
                <a:gd name="T50" fmla="*/ 7 w 34"/>
                <a:gd name="T51" fmla="*/ 12 h 36"/>
                <a:gd name="T52" fmla="*/ 7 w 34"/>
                <a:gd name="T53" fmla="*/ 18 h 36"/>
                <a:gd name="T54" fmla="*/ 7 w 34"/>
                <a:gd name="T55" fmla="*/ 23 h 36"/>
                <a:gd name="T56" fmla="*/ 10 w 34"/>
                <a:gd name="T57" fmla="*/ 27 h 36"/>
                <a:gd name="T58" fmla="*/ 13 w 34"/>
                <a:gd name="T59" fmla="*/ 29 h 36"/>
                <a:gd name="T60" fmla="*/ 17 w 34"/>
                <a:gd name="T61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36">
                  <a:moveTo>
                    <a:pt x="9" y="1"/>
                  </a:moveTo>
                  <a:cubicBezTo>
                    <a:pt x="11" y="0"/>
                    <a:pt x="14" y="0"/>
                    <a:pt x="16" y="0"/>
                  </a:cubicBezTo>
                  <a:cubicBezTo>
                    <a:pt x="20" y="0"/>
                    <a:pt x="23" y="0"/>
                    <a:pt x="26" y="2"/>
                  </a:cubicBezTo>
                  <a:cubicBezTo>
                    <a:pt x="28" y="3"/>
                    <a:pt x="30" y="5"/>
                    <a:pt x="32" y="8"/>
                  </a:cubicBezTo>
                  <a:cubicBezTo>
                    <a:pt x="33" y="11"/>
                    <a:pt x="34" y="14"/>
                    <a:pt x="34" y="18"/>
                  </a:cubicBezTo>
                  <a:cubicBezTo>
                    <a:pt x="34" y="20"/>
                    <a:pt x="33" y="23"/>
                    <a:pt x="33" y="25"/>
                  </a:cubicBezTo>
                  <a:cubicBezTo>
                    <a:pt x="32" y="27"/>
                    <a:pt x="31" y="29"/>
                    <a:pt x="29" y="31"/>
                  </a:cubicBezTo>
                  <a:cubicBezTo>
                    <a:pt x="28" y="32"/>
                    <a:pt x="26" y="34"/>
                    <a:pt x="24" y="34"/>
                  </a:cubicBezTo>
                  <a:cubicBezTo>
                    <a:pt x="22" y="35"/>
                    <a:pt x="19" y="36"/>
                    <a:pt x="17" y="36"/>
                  </a:cubicBezTo>
                  <a:cubicBezTo>
                    <a:pt x="14" y="36"/>
                    <a:pt x="11" y="35"/>
                    <a:pt x="9" y="34"/>
                  </a:cubicBezTo>
                  <a:cubicBezTo>
                    <a:pt x="7" y="33"/>
                    <a:pt x="5" y="32"/>
                    <a:pt x="4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0" y="23"/>
                    <a:pt x="0" y="20"/>
                    <a:pt x="0" y="18"/>
                  </a:cubicBezTo>
                  <a:cubicBezTo>
                    <a:pt x="0" y="15"/>
                    <a:pt x="0" y="13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7" y="2"/>
                    <a:pt x="9" y="1"/>
                  </a:cubicBezTo>
                  <a:close/>
                  <a:moveTo>
                    <a:pt x="17" y="30"/>
                  </a:moveTo>
                  <a:cubicBezTo>
                    <a:pt x="18" y="30"/>
                    <a:pt x="20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3"/>
                    <a:pt x="26" y="20"/>
                    <a:pt x="26" y="18"/>
                  </a:cubicBezTo>
                  <a:cubicBezTo>
                    <a:pt x="26" y="15"/>
                    <a:pt x="26" y="13"/>
                    <a:pt x="25" y="11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0" y="6"/>
                    <a:pt x="18" y="5"/>
                    <a:pt x="16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11" y="7"/>
                    <a:pt x="10" y="7"/>
                    <a:pt x="9" y="8"/>
                  </a:cubicBezTo>
                  <a:cubicBezTo>
                    <a:pt x="9" y="9"/>
                    <a:pt x="8" y="11"/>
                    <a:pt x="7" y="12"/>
                  </a:cubicBezTo>
                  <a:cubicBezTo>
                    <a:pt x="7" y="14"/>
                    <a:pt x="7" y="16"/>
                    <a:pt x="7" y="18"/>
                  </a:cubicBezTo>
                  <a:cubicBezTo>
                    <a:pt x="7" y="20"/>
                    <a:pt x="7" y="21"/>
                    <a:pt x="7" y="23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0" y="28"/>
                    <a:pt x="11" y="29"/>
                    <a:pt x="13" y="29"/>
                  </a:cubicBezTo>
                  <a:cubicBezTo>
                    <a:pt x="14" y="30"/>
                    <a:pt x="15" y="30"/>
                    <a:pt x="1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1" name="Rectangle 609"/>
            <p:cNvSpPr>
              <a:spLocks noChangeArrowheads="1"/>
            </p:cNvSpPr>
            <p:nvPr/>
          </p:nvSpPr>
          <p:spPr bwMode="auto">
            <a:xfrm>
              <a:off x="7442203" y="1468943"/>
              <a:ext cx="139928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2" name="Freeform 610"/>
            <p:cNvSpPr>
              <a:spLocks noEditPoints="1"/>
            </p:cNvSpPr>
            <p:nvPr/>
          </p:nvSpPr>
          <p:spPr bwMode="auto">
            <a:xfrm>
              <a:off x="7543182" y="1315310"/>
              <a:ext cx="49047" cy="62030"/>
            </a:xfrm>
            <a:custGeom>
              <a:avLst/>
              <a:gdLst>
                <a:gd name="T0" fmla="*/ 15 w 29"/>
                <a:gd name="T1" fmla="*/ 23 h 36"/>
                <a:gd name="T2" fmla="*/ 13 w 29"/>
                <a:gd name="T3" fmla="*/ 21 h 36"/>
                <a:gd name="T4" fmla="*/ 10 w 29"/>
                <a:gd name="T5" fmla="*/ 20 h 36"/>
                <a:gd name="T6" fmla="*/ 7 w 29"/>
                <a:gd name="T7" fmla="*/ 20 h 36"/>
                <a:gd name="T8" fmla="*/ 7 w 29"/>
                <a:gd name="T9" fmla="*/ 31 h 36"/>
                <a:gd name="T10" fmla="*/ 6 w 29"/>
                <a:gd name="T11" fmla="*/ 35 h 36"/>
                <a:gd name="T12" fmla="*/ 4 w 29"/>
                <a:gd name="T13" fmla="*/ 36 h 36"/>
                <a:gd name="T14" fmla="*/ 1 w 29"/>
                <a:gd name="T15" fmla="*/ 35 h 36"/>
                <a:gd name="T16" fmla="*/ 0 w 29"/>
                <a:gd name="T17" fmla="*/ 31 h 36"/>
                <a:gd name="T18" fmla="*/ 0 w 29"/>
                <a:gd name="T19" fmla="*/ 5 h 36"/>
                <a:gd name="T20" fmla="*/ 1 w 29"/>
                <a:gd name="T21" fmla="*/ 1 h 36"/>
                <a:gd name="T22" fmla="*/ 4 w 29"/>
                <a:gd name="T23" fmla="*/ 0 h 36"/>
                <a:gd name="T24" fmla="*/ 16 w 29"/>
                <a:gd name="T25" fmla="*/ 0 h 36"/>
                <a:gd name="T26" fmla="*/ 20 w 29"/>
                <a:gd name="T27" fmla="*/ 1 h 36"/>
                <a:gd name="T28" fmla="*/ 23 w 29"/>
                <a:gd name="T29" fmla="*/ 1 h 36"/>
                <a:gd name="T30" fmla="*/ 26 w 29"/>
                <a:gd name="T31" fmla="*/ 3 h 36"/>
                <a:gd name="T32" fmla="*/ 28 w 29"/>
                <a:gd name="T33" fmla="*/ 6 h 36"/>
                <a:gd name="T34" fmla="*/ 29 w 29"/>
                <a:gd name="T35" fmla="*/ 10 h 36"/>
                <a:gd name="T36" fmla="*/ 26 w 29"/>
                <a:gd name="T37" fmla="*/ 16 h 36"/>
                <a:gd name="T38" fmla="*/ 20 w 29"/>
                <a:gd name="T39" fmla="*/ 19 h 36"/>
                <a:gd name="T40" fmla="*/ 23 w 29"/>
                <a:gd name="T41" fmla="*/ 22 h 36"/>
                <a:gd name="T42" fmla="*/ 26 w 29"/>
                <a:gd name="T43" fmla="*/ 26 h 36"/>
                <a:gd name="T44" fmla="*/ 28 w 29"/>
                <a:gd name="T45" fmla="*/ 30 h 36"/>
                <a:gd name="T46" fmla="*/ 29 w 29"/>
                <a:gd name="T47" fmla="*/ 33 h 36"/>
                <a:gd name="T48" fmla="*/ 29 w 29"/>
                <a:gd name="T49" fmla="*/ 34 h 36"/>
                <a:gd name="T50" fmla="*/ 27 w 29"/>
                <a:gd name="T51" fmla="*/ 35 h 36"/>
                <a:gd name="T52" fmla="*/ 26 w 29"/>
                <a:gd name="T53" fmla="*/ 36 h 36"/>
                <a:gd name="T54" fmla="*/ 24 w 29"/>
                <a:gd name="T55" fmla="*/ 35 h 36"/>
                <a:gd name="T56" fmla="*/ 22 w 29"/>
                <a:gd name="T57" fmla="*/ 34 h 36"/>
                <a:gd name="T58" fmla="*/ 21 w 29"/>
                <a:gd name="T59" fmla="*/ 31 h 36"/>
                <a:gd name="T60" fmla="*/ 18 w 29"/>
                <a:gd name="T61" fmla="*/ 26 h 36"/>
                <a:gd name="T62" fmla="*/ 15 w 29"/>
                <a:gd name="T63" fmla="*/ 23 h 36"/>
                <a:gd name="T64" fmla="*/ 19 w 29"/>
                <a:gd name="T65" fmla="*/ 6 h 36"/>
                <a:gd name="T66" fmla="*/ 14 w 29"/>
                <a:gd name="T67" fmla="*/ 6 h 36"/>
                <a:gd name="T68" fmla="*/ 7 w 29"/>
                <a:gd name="T69" fmla="*/ 6 h 36"/>
                <a:gd name="T70" fmla="*/ 7 w 29"/>
                <a:gd name="T71" fmla="*/ 15 h 36"/>
                <a:gd name="T72" fmla="*/ 14 w 29"/>
                <a:gd name="T73" fmla="*/ 15 h 36"/>
                <a:gd name="T74" fmla="*/ 18 w 29"/>
                <a:gd name="T75" fmla="*/ 15 h 36"/>
                <a:gd name="T76" fmla="*/ 20 w 29"/>
                <a:gd name="T77" fmla="*/ 13 h 36"/>
                <a:gd name="T78" fmla="*/ 21 w 29"/>
                <a:gd name="T79" fmla="*/ 10 h 36"/>
                <a:gd name="T80" fmla="*/ 21 w 29"/>
                <a:gd name="T81" fmla="*/ 8 h 36"/>
                <a:gd name="T82" fmla="*/ 19 w 29"/>
                <a:gd name="T8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" h="36">
                  <a:moveTo>
                    <a:pt x="15" y="23"/>
                  </a:moveTo>
                  <a:cubicBezTo>
                    <a:pt x="14" y="22"/>
                    <a:pt x="14" y="21"/>
                    <a:pt x="13" y="21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7" y="34"/>
                    <a:pt x="6" y="35"/>
                  </a:cubicBezTo>
                  <a:cubicBezTo>
                    <a:pt x="6" y="35"/>
                    <a:pt x="5" y="36"/>
                    <a:pt x="4" y="36"/>
                  </a:cubicBezTo>
                  <a:cubicBezTo>
                    <a:pt x="3" y="36"/>
                    <a:pt x="2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1"/>
                  </a:cubicBezTo>
                  <a:cubicBezTo>
                    <a:pt x="24" y="2"/>
                    <a:pt x="25" y="2"/>
                    <a:pt x="26" y="3"/>
                  </a:cubicBezTo>
                  <a:cubicBezTo>
                    <a:pt x="27" y="4"/>
                    <a:pt x="27" y="5"/>
                    <a:pt x="28" y="6"/>
                  </a:cubicBezTo>
                  <a:cubicBezTo>
                    <a:pt x="28" y="7"/>
                    <a:pt x="29" y="9"/>
                    <a:pt x="29" y="10"/>
                  </a:cubicBezTo>
                  <a:cubicBezTo>
                    <a:pt x="29" y="13"/>
                    <a:pt x="28" y="15"/>
                    <a:pt x="26" y="16"/>
                  </a:cubicBezTo>
                  <a:cubicBezTo>
                    <a:pt x="25" y="18"/>
                    <a:pt x="23" y="19"/>
                    <a:pt x="20" y="19"/>
                  </a:cubicBezTo>
                  <a:cubicBezTo>
                    <a:pt x="21" y="20"/>
                    <a:pt x="22" y="21"/>
                    <a:pt x="23" y="22"/>
                  </a:cubicBezTo>
                  <a:cubicBezTo>
                    <a:pt x="24" y="24"/>
                    <a:pt x="25" y="25"/>
                    <a:pt x="26" y="26"/>
                  </a:cubicBezTo>
                  <a:cubicBezTo>
                    <a:pt x="27" y="28"/>
                    <a:pt x="28" y="29"/>
                    <a:pt x="28" y="30"/>
                  </a:cubicBezTo>
                  <a:cubicBezTo>
                    <a:pt x="29" y="32"/>
                    <a:pt x="29" y="32"/>
                    <a:pt x="29" y="33"/>
                  </a:cubicBezTo>
                  <a:cubicBezTo>
                    <a:pt x="29" y="33"/>
                    <a:pt x="29" y="34"/>
                    <a:pt x="29" y="34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6"/>
                    <a:pt x="26" y="36"/>
                    <a:pt x="26" y="36"/>
                  </a:cubicBezTo>
                  <a:cubicBezTo>
                    <a:pt x="25" y="36"/>
                    <a:pt x="24" y="36"/>
                    <a:pt x="24" y="35"/>
                  </a:cubicBezTo>
                  <a:cubicBezTo>
                    <a:pt x="23" y="35"/>
                    <a:pt x="23" y="34"/>
                    <a:pt x="22" y="34"/>
                  </a:cubicBezTo>
                  <a:cubicBezTo>
                    <a:pt x="22" y="33"/>
                    <a:pt x="21" y="32"/>
                    <a:pt x="21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6" y="23"/>
                    <a:pt x="15" y="23"/>
                  </a:cubicBezTo>
                  <a:close/>
                  <a:moveTo>
                    <a:pt x="19" y="6"/>
                  </a:moveTo>
                  <a:cubicBezTo>
                    <a:pt x="18" y="6"/>
                    <a:pt x="16" y="6"/>
                    <a:pt x="1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5"/>
                    <a:pt x="18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1" y="13"/>
                    <a:pt x="21" y="12"/>
                    <a:pt x="21" y="10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0" y="7"/>
                    <a:pt x="19" y="7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3" name="Freeform 611"/>
            <p:cNvSpPr>
              <a:spLocks noEditPoints="1"/>
            </p:cNvSpPr>
            <p:nvPr/>
          </p:nvSpPr>
          <p:spPr bwMode="auto">
            <a:xfrm>
              <a:off x="7488364" y="1315310"/>
              <a:ext cx="43998" cy="62030"/>
            </a:xfrm>
            <a:custGeom>
              <a:avLst/>
              <a:gdLst>
                <a:gd name="T0" fmla="*/ 19 w 26"/>
                <a:gd name="T1" fmla="*/ 11 h 36"/>
                <a:gd name="T2" fmla="*/ 18 w 26"/>
                <a:gd name="T3" fmla="*/ 7 h 36"/>
                <a:gd name="T4" fmla="*/ 12 w 26"/>
                <a:gd name="T5" fmla="*/ 6 h 36"/>
                <a:gd name="T6" fmla="*/ 7 w 26"/>
                <a:gd name="T7" fmla="*/ 6 h 36"/>
                <a:gd name="T8" fmla="*/ 7 w 26"/>
                <a:gd name="T9" fmla="*/ 16 h 36"/>
                <a:gd name="T10" fmla="*/ 12 w 26"/>
                <a:gd name="T11" fmla="*/ 16 h 36"/>
                <a:gd name="T12" fmla="*/ 16 w 26"/>
                <a:gd name="T13" fmla="*/ 16 h 36"/>
                <a:gd name="T14" fmla="*/ 18 w 26"/>
                <a:gd name="T15" fmla="*/ 14 h 36"/>
                <a:gd name="T16" fmla="*/ 19 w 26"/>
                <a:gd name="T17" fmla="*/ 11 h 36"/>
                <a:gd name="T18" fmla="*/ 7 w 26"/>
                <a:gd name="T19" fmla="*/ 31 h 36"/>
                <a:gd name="T20" fmla="*/ 6 w 26"/>
                <a:gd name="T21" fmla="*/ 35 h 36"/>
                <a:gd name="T22" fmla="*/ 3 w 26"/>
                <a:gd name="T23" fmla="*/ 36 h 36"/>
                <a:gd name="T24" fmla="*/ 1 w 26"/>
                <a:gd name="T25" fmla="*/ 35 h 36"/>
                <a:gd name="T26" fmla="*/ 0 w 26"/>
                <a:gd name="T27" fmla="*/ 31 h 36"/>
                <a:gd name="T28" fmla="*/ 0 w 26"/>
                <a:gd name="T29" fmla="*/ 5 h 36"/>
                <a:gd name="T30" fmla="*/ 1 w 26"/>
                <a:gd name="T31" fmla="*/ 1 h 36"/>
                <a:gd name="T32" fmla="*/ 4 w 26"/>
                <a:gd name="T33" fmla="*/ 0 h 36"/>
                <a:gd name="T34" fmla="*/ 13 w 26"/>
                <a:gd name="T35" fmla="*/ 0 h 36"/>
                <a:gd name="T36" fmla="*/ 20 w 26"/>
                <a:gd name="T37" fmla="*/ 1 h 36"/>
                <a:gd name="T38" fmla="*/ 23 w 26"/>
                <a:gd name="T39" fmla="*/ 3 h 36"/>
                <a:gd name="T40" fmla="*/ 26 w 26"/>
                <a:gd name="T41" fmla="*/ 6 h 36"/>
                <a:gd name="T42" fmla="*/ 26 w 26"/>
                <a:gd name="T43" fmla="*/ 11 h 36"/>
                <a:gd name="T44" fmla="*/ 23 w 26"/>
                <a:gd name="T45" fmla="*/ 19 h 36"/>
                <a:gd name="T46" fmla="*/ 13 w 26"/>
                <a:gd name="T47" fmla="*/ 22 h 36"/>
                <a:gd name="T48" fmla="*/ 7 w 26"/>
                <a:gd name="T49" fmla="*/ 22 h 36"/>
                <a:gd name="T50" fmla="*/ 7 w 26"/>
                <a:gd name="T5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36">
                  <a:moveTo>
                    <a:pt x="19" y="11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6"/>
                    <a:pt x="15" y="6"/>
                    <a:pt x="12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7" y="15"/>
                    <a:pt x="18" y="15"/>
                    <a:pt x="18" y="14"/>
                  </a:cubicBezTo>
                  <a:cubicBezTo>
                    <a:pt x="19" y="13"/>
                    <a:pt x="19" y="12"/>
                    <a:pt x="19" y="11"/>
                  </a:cubicBezTo>
                  <a:close/>
                  <a:moveTo>
                    <a:pt x="7" y="31"/>
                  </a:moveTo>
                  <a:cubicBezTo>
                    <a:pt x="7" y="33"/>
                    <a:pt x="7" y="34"/>
                    <a:pt x="6" y="35"/>
                  </a:cubicBezTo>
                  <a:cubicBezTo>
                    <a:pt x="5" y="35"/>
                    <a:pt x="4" y="36"/>
                    <a:pt x="3" y="36"/>
                  </a:cubicBezTo>
                  <a:cubicBezTo>
                    <a:pt x="2" y="36"/>
                    <a:pt x="1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20" y="1"/>
                  </a:cubicBezTo>
                  <a:cubicBezTo>
                    <a:pt x="21" y="1"/>
                    <a:pt x="22" y="2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4"/>
                    <a:pt x="25" y="17"/>
                    <a:pt x="23" y="19"/>
                  </a:cubicBezTo>
                  <a:cubicBezTo>
                    <a:pt x="21" y="21"/>
                    <a:pt x="18" y="22"/>
                    <a:pt x="13" y="22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4" name="Freeform 612"/>
            <p:cNvSpPr>
              <a:spLocks noEditPoints="1"/>
            </p:cNvSpPr>
            <p:nvPr/>
          </p:nvSpPr>
          <p:spPr bwMode="auto">
            <a:xfrm>
              <a:off x="7360698" y="1225150"/>
              <a:ext cx="630398" cy="663577"/>
            </a:xfrm>
            <a:custGeom>
              <a:avLst/>
              <a:gdLst>
                <a:gd name="T0" fmla="*/ 328 w 370"/>
                <a:gd name="T1" fmla="*/ 389 h 389"/>
                <a:gd name="T2" fmla="*/ 42 w 370"/>
                <a:gd name="T3" fmla="*/ 389 h 389"/>
                <a:gd name="T4" fmla="*/ 0 w 370"/>
                <a:gd name="T5" fmla="*/ 347 h 389"/>
                <a:gd name="T6" fmla="*/ 0 w 370"/>
                <a:gd name="T7" fmla="*/ 42 h 389"/>
                <a:gd name="T8" fmla="*/ 42 w 370"/>
                <a:gd name="T9" fmla="*/ 0 h 389"/>
                <a:gd name="T10" fmla="*/ 328 w 370"/>
                <a:gd name="T11" fmla="*/ 0 h 389"/>
                <a:gd name="T12" fmla="*/ 370 w 370"/>
                <a:gd name="T13" fmla="*/ 42 h 389"/>
                <a:gd name="T14" fmla="*/ 370 w 370"/>
                <a:gd name="T15" fmla="*/ 347 h 389"/>
                <a:gd name="T16" fmla="*/ 328 w 370"/>
                <a:gd name="T17" fmla="*/ 389 h 389"/>
                <a:gd name="T18" fmla="*/ 56 w 370"/>
                <a:gd name="T19" fmla="*/ 371 h 389"/>
                <a:gd name="T20" fmla="*/ 315 w 370"/>
                <a:gd name="T21" fmla="*/ 371 h 389"/>
                <a:gd name="T22" fmla="*/ 353 w 370"/>
                <a:gd name="T23" fmla="*/ 333 h 389"/>
                <a:gd name="T24" fmla="*/ 353 w 370"/>
                <a:gd name="T25" fmla="*/ 56 h 389"/>
                <a:gd name="T26" fmla="*/ 315 w 370"/>
                <a:gd name="T27" fmla="*/ 18 h 389"/>
                <a:gd name="T28" fmla="*/ 56 w 370"/>
                <a:gd name="T29" fmla="*/ 18 h 389"/>
                <a:gd name="T30" fmla="*/ 18 w 370"/>
                <a:gd name="T31" fmla="*/ 56 h 389"/>
                <a:gd name="T32" fmla="*/ 18 w 370"/>
                <a:gd name="T33" fmla="*/ 333 h 389"/>
                <a:gd name="T34" fmla="*/ 56 w 370"/>
                <a:gd name="T35" fmla="*/ 37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0" h="389">
                  <a:moveTo>
                    <a:pt x="328" y="389"/>
                  </a:moveTo>
                  <a:cubicBezTo>
                    <a:pt x="42" y="389"/>
                    <a:pt x="42" y="389"/>
                    <a:pt x="42" y="389"/>
                  </a:cubicBezTo>
                  <a:cubicBezTo>
                    <a:pt x="19" y="389"/>
                    <a:pt x="0" y="370"/>
                    <a:pt x="0" y="3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51" y="0"/>
                    <a:pt x="370" y="19"/>
                    <a:pt x="370" y="42"/>
                  </a:cubicBezTo>
                  <a:cubicBezTo>
                    <a:pt x="370" y="347"/>
                    <a:pt x="370" y="347"/>
                    <a:pt x="370" y="347"/>
                  </a:cubicBezTo>
                  <a:cubicBezTo>
                    <a:pt x="370" y="370"/>
                    <a:pt x="351" y="389"/>
                    <a:pt x="328" y="389"/>
                  </a:cubicBezTo>
                  <a:close/>
                  <a:moveTo>
                    <a:pt x="56" y="371"/>
                  </a:moveTo>
                  <a:cubicBezTo>
                    <a:pt x="315" y="371"/>
                    <a:pt x="315" y="371"/>
                    <a:pt x="315" y="371"/>
                  </a:cubicBezTo>
                  <a:cubicBezTo>
                    <a:pt x="336" y="371"/>
                    <a:pt x="353" y="354"/>
                    <a:pt x="353" y="333"/>
                  </a:cubicBezTo>
                  <a:cubicBezTo>
                    <a:pt x="353" y="56"/>
                    <a:pt x="353" y="56"/>
                    <a:pt x="353" y="56"/>
                  </a:cubicBezTo>
                  <a:cubicBezTo>
                    <a:pt x="353" y="35"/>
                    <a:pt x="336" y="18"/>
                    <a:pt x="315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35" y="18"/>
                    <a:pt x="18" y="35"/>
                    <a:pt x="18" y="56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18" y="354"/>
                    <a:pt x="35" y="371"/>
                    <a:pt x="56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165" name="TextBox 2"/>
          <p:cNvSpPr txBox="1"/>
          <p:nvPr/>
        </p:nvSpPr>
        <p:spPr>
          <a:xfrm>
            <a:off x="1683824" y="632521"/>
            <a:ext cx="8807472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赠送</a:t>
            </a:r>
            <a:r>
              <a:rPr lang="zh-CN" altLang="en-US" sz="4800" b="1" dirty="0">
                <a:solidFill>
                  <a:srgbClr val="4D4D4D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可编辑</a:t>
            </a: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的矢量图标</a:t>
            </a:r>
            <a:endParaRPr lang="en-US" sz="4800" b="1" dirty="0">
              <a:solidFill>
                <a:srgbClr val="373545"/>
              </a:solidFill>
              <a:latin typeface="Arial" panose="020B070402020209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704020202090204" pitchFamily="34" charset="0"/>
            </a:endParaRPr>
          </a:p>
        </p:txBody>
      </p:sp>
      <p:sp>
        <p:nvSpPr>
          <p:cNvPr id="167" name="Freeform 44"/>
          <p:cNvSpPr>
            <a:spLocks noEditPoints="1"/>
          </p:cNvSpPr>
          <p:nvPr/>
        </p:nvSpPr>
        <p:spPr bwMode="auto">
          <a:xfrm>
            <a:off x="7768486" y="5283817"/>
            <a:ext cx="957799" cy="91795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68" name="Freeform 45"/>
          <p:cNvSpPr>
            <a:spLocks noEditPoints="1"/>
          </p:cNvSpPr>
          <p:nvPr/>
        </p:nvSpPr>
        <p:spPr bwMode="auto">
          <a:xfrm>
            <a:off x="6489225" y="5283818"/>
            <a:ext cx="670715" cy="93257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69" name="Freeform 46"/>
          <p:cNvSpPr>
            <a:spLocks noEditPoints="1"/>
          </p:cNvSpPr>
          <p:nvPr/>
        </p:nvSpPr>
        <p:spPr bwMode="auto">
          <a:xfrm>
            <a:off x="739015" y="5284550"/>
            <a:ext cx="962188" cy="12031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0" name="Freeform 47"/>
          <p:cNvSpPr>
            <a:spLocks noEditPoints="1"/>
          </p:cNvSpPr>
          <p:nvPr/>
        </p:nvSpPr>
        <p:spPr bwMode="auto">
          <a:xfrm>
            <a:off x="9371767" y="5283818"/>
            <a:ext cx="596476" cy="93257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1" name="Freeform 48"/>
          <p:cNvSpPr>
            <a:spLocks noEditPoints="1"/>
          </p:cNvSpPr>
          <p:nvPr/>
        </p:nvSpPr>
        <p:spPr bwMode="auto">
          <a:xfrm>
            <a:off x="3543293" y="3379189"/>
            <a:ext cx="1045571" cy="121051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2" name="Freeform 49"/>
          <p:cNvSpPr>
            <a:spLocks noEditPoints="1"/>
          </p:cNvSpPr>
          <p:nvPr/>
        </p:nvSpPr>
        <p:spPr bwMode="auto">
          <a:xfrm>
            <a:off x="7770314" y="3376632"/>
            <a:ext cx="954143" cy="121051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3" name="Freeform 50"/>
          <p:cNvSpPr>
            <a:spLocks noEditPoints="1"/>
          </p:cNvSpPr>
          <p:nvPr/>
        </p:nvSpPr>
        <p:spPr bwMode="auto">
          <a:xfrm>
            <a:off x="5162304" y="3379189"/>
            <a:ext cx="653161" cy="121051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4" name="Freeform 51"/>
          <p:cNvSpPr>
            <a:spLocks noEditPoints="1"/>
          </p:cNvSpPr>
          <p:nvPr/>
        </p:nvSpPr>
        <p:spPr bwMode="auto">
          <a:xfrm>
            <a:off x="1912951" y="5284549"/>
            <a:ext cx="1460655" cy="121051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5" name="Freeform 52"/>
          <p:cNvSpPr>
            <a:spLocks noEditPoints="1"/>
          </p:cNvSpPr>
          <p:nvPr/>
        </p:nvSpPr>
        <p:spPr bwMode="auto">
          <a:xfrm>
            <a:off x="10775735" y="3376632"/>
            <a:ext cx="634144" cy="87405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6" name="Freeform 53"/>
          <p:cNvSpPr>
            <a:spLocks noEditPoints="1"/>
          </p:cNvSpPr>
          <p:nvPr/>
        </p:nvSpPr>
        <p:spPr bwMode="auto">
          <a:xfrm>
            <a:off x="10632011" y="5283817"/>
            <a:ext cx="922325" cy="121051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7" name="Freeform 54"/>
          <p:cNvSpPr>
            <a:spLocks noEditPoints="1"/>
          </p:cNvSpPr>
          <p:nvPr/>
        </p:nvSpPr>
        <p:spPr bwMode="auto">
          <a:xfrm>
            <a:off x="5029183" y="5284549"/>
            <a:ext cx="919399" cy="90697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8" name="Freeform 55"/>
          <p:cNvSpPr>
            <a:spLocks noEditPoints="1"/>
          </p:cNvSpPr>
          <p:nvPr/>
        </p:nvSpPr>
        <p:spPr bwMode="auto">
          <a:xfrm>
            <a:off x="1041824" y="3379192"/>
            <a:ext cx="357667" cy="93257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9" name="Freeform 56"/>
          <p:cNvSpPr>
            <a:spLocks noEditPoints="1"/>
          </p:cNvSpPr>
          <p:nvPr/>
        </p:nvSpPr>
        <p:spPr bwMode="auto">
          <a:xfrm>
            <a:off x="6443147" y="3376631"/>
            <a:ext cx="762509" cy="93623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80" name="Freeform 57"/>
          <p:cNvSpPr>
            <a:spLocks noEditPoints="1"/>
          </p:cNvSpPr>
          <p:nvPr/>
        </p:nvSpPr>
        <p:spPr bwMode="auto">
          <a:xfrm>
            <a:off x="2108242" y="3379190"/>
            <a:ext cx="1070073" cy="119223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81" name="Freeform 58"/>
          <p:cNvSpPr>
            <a:spLocks noEditPoints="1"/>
          </p:cNvSpPr>
          <p:nvPr/>
        </p:nvSpPr>
        <p:spPr bwMode="auto">
          <a:xfrm>
            <a:off x="3733467" y="5284549"/>
            <a:ext cx="665595" cy="93257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82" name="Freeform 59"/>
          <p:cNvSpPr>
            <a:spLocks noEditPoints="1"/>
          </p:cNvSpPr>
          <p:nvPr/>
        </p:nvSpPr>
        <p:spPr bwMode="auto">
          <a:xfrm>
            <a:off x="9225847" y="3376631"/>
            <a:ext cx="888315" cy="93623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42969" y="2095501"/>
            <a:ext cx="670560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913765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1. https://www.freecodecamp.org/news/uml-diagrams-full-course/</a:t>
            </a:r>
            <a:endParaRPr lang="en-US" sz="16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l" defTabSz="913765">
              <a:defRPr/>
            </a:pPr>
            <a:endParaRPr lang="en-US" sz="16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l" defTabSz="913765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2. 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《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Android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开发三剑客 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---- UML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、模式与测试》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.(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王家林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5003800" y="930275"/>
            <a:ext cx="1525270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参考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8640"/>
            <a:ext cx="4127500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116320" y="3498850"/>
            <a:ext cx="1539240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先设计，后编码</a:t>
            </a:r>
            <a:endParaRPr lang="en-US" altLang="zh-CN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24" name="组合 7"/>
          <p:cNvGrpSpPr/>
          <p:nvPr/>
        </p:nvGrpSpPr>
        <p:grpSpPr bwMode="auto">
          <a:xfrm>
            <a:off x="6075765" y="1818361"/>
            <a:ext cx="3759288" cy="1425795"/>
            <a:chOff x="2986687" y="581394"/>
            <a:chExt cx="2818046" cy="1069499"/>
          </a:xfrm>
        </p:grpSpPr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chemeClr val="tx2">
                      <a:lumMod val="7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使用</a:t>
              </a:r>
              <a:r>
                <a:rPr lang="en-US" altLang="zh-CN" sz="1200" dirty="0" smtClean="0">
                  <a:solidFill>
                    <a:schemeClr val="tx2">
                      <a:lumMod val="7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UML</a:t>
              </a:r>
              <a:r>
                <a:rPr lang="zh-CN" altLang="en-US" sz="1200" dirty="0" smtClean="0">
                  <a:solidFill>
                    <a:schemeClr val="tx2">
                      <a:lumMod val="7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规范整个程序的开发，是最佳选择</a:t>
              </a:r>
              <a:endPara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26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2193455" cy="7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3200" dirty="0" smtClean="0">
                  <a:gradFill>
                    <a:gsLst>
                      <a:gs pos="50000">
                        <a:srgbClr val="E79078"/>
                      </a:gs>
                      <a:gs pos="0">
                        <a:srgbClr val="EFB5A5"/>
                      </a:gs>
                      <a:gs pos="100000">
                        <a:srgbClr val="DF6B4A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行业标准</a:t>
              </a:r>
              <a:endParaRPr lang="zh-CN" altLang="en-US" dirty="0" smtClean="0">
                <a:gradFill>
                  <a:gsLst>
                    <a:gs pos="50000">
                      <a:srgbClr val="E79078"/>
                    </a:gs>
                    <a:gs pos="0">
                      <a:srgbClr val="EFB5A5"/>
                    </a:gs>
                    <a:gs pos="100000">
                      <a:srgbClr val="DF6B4A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algn="l"/>
              <a:r>
                <a:rPr lang="zh-CN" altLang="en-US" b="0" dirty="0" smtClean="0">
                  <a:gradFill>
                    <a:gsLst>
                      <a:gs pos="50000">
                        <a:srgbClr val="E79078"/>
                      </a:gs>
                      <a:gs pos="0">
                        <a:srgbClr val="EFB5A5"/>
                      </a:gs>
                      <a:gs pos="100000">
                        <a:srgbClr val="DF6B4A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面向对象分析与设计</a:t>
              </a:r>
              <a:endParaRPr lang="zh-CN" altLang="en-US" b="0" dirty="0" smtClean="0">
                <a:gradFill>
                  <a:gsLst>
                    <a:gs pos="50000">
                      <a:srgbClr val="E79078"/>
                    </a:gs>
                    <a:gs pos="0">
                      <a:srgbClr val="EFB5A5"/>
                    </a:gs>
                    <a:gs pos="100000">
                      <a:srgbClr val="DF6B4A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7" name="文本框 66"/>
            <p:cNvSpPr txBox="1">
              <a:spLocks noChangeArrowheads="1"/>
            </p:cNvSpPr>
            <p:nvPr/>
          </p:nvSpPr>
          <p:spPr bwMode="auto">
            <a:xfrm>
              <a:off x="2989860" y="880115"/>
              <a:ext cx="232293" cy="1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70402020209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11980" y="397402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 smtClean="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What is UML</a:t>
            </a:r>
            <a:endParaRPr lang="en-US" altLang="zh-CN" sz="3600" b="1" dirty="0" smtClean="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0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1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2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9" name="Straight Connector 265"/>
              <p:cNvCxnSpPr>
                <a:endCxn id="21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1902460"/>
            <a:ext cx="3948430" cy="2221230"/>
          </a:xfrm>
          <a:prstGeom prst="rect">
            <a:avLst/>
          </a:prstGeom>
        </p:spPr>
      </p:pic>
      <p:sp>
        <p:nvSpPr>
          <p:cNvPr id="5" name="Rounded Rectangle 1"/>
          <p:cNvSpPr/>
          <p:nvPr/>
        </p:nvSpPr>
        <p:spPr>
          <a:xfrm>
            <a:off x="6116320" y="4008755"/>
            <a:ext cx="2287270" cy="356870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图表化软件系统、数据库</a:t>
            </a:r>
            <a:endParaRPr lang="en-US" altLang="zh-CN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" name="Rounded Rectangle 1"/>
          <p:cNvSpPr/>
          <p:nvPr/>
        </p:nvSpPr>
        <p:spPr>
          <a:xfrm>
            <a:off x="6116320" y="4506595"/>
            <a:ext cx="2204085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可视化代码模块间的关系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6" name="Rounded Rectangle 1"/>
          <p:cNvSpPr/>
          <p:nvPr/>
        </p:nvSpPr>
        <p:spPr>
          <a:xfrm>
            <a:off x="8403590" y="4506595"/>
            <a:ext cx="1588770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更易于规划开发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Rounded Rectangle 1"/>
          <p:cNvSpPr/>
          <p:nvPr/>
        </p:nvSpPr>
        <p:spPr>
          <a:xfrm>
            <a:off x="6115685" y="5008245"/>
            <a:ext cx="3876040" cy="406400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便于团队协作快速理解各模块代码关系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8" name="Rounded Rectangle 1"/>
          <p:cNvSpPr/>
          <p:nvPr/>
        </p:nvSpPr>
        <p:spPr>
          <a:xfrm>
            <a:off x="7741920" y="3498850"/>
            <a:ext cx="1539240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标准化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0 3"/>
          <p:cNvSpPr/>
          <p:nvPr/>
        </p:nvSpPr>
        <p:spPr>
          <a:xfrm>
            <a:off x="0" y="0"/>
            <a:ext cx="12190095" cy="49453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lnSpc>
                <a:spcPct val="150000"/>
              </a:lnSpc>
            </a:pPr>
            <a:endParaRPr lang="en-US" sz="1000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428" y="1700546"/>
            <a:ext cx="102351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2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涉及了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Android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应用开发大部分核心知识点和难点</a:t>
            </a:r>
            <a:endParaRPr lang="zh-CN" altLang="en-US" sz="1200" dirty="0" smtClean="0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ctr" defTabSz="913765">
              <a:lnSpc>
                <a:spcPct val="2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一个项目，贯穿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Android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项目学习，理论与实践结合，设计与编码并举</a:t>
            </a:r>
            <a:endParaRPr lang="zh-CN" altLang="en-US" sz="1200" dirty="0" smtClean="0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3" name="02"/>
          <p:cNvGrpSpPr/>
          <p:nvPr/>
        </p:nvGrpSpPr>
        <p:grpSpPr>
          <a:xfrm>
            <a:off x="4323294" y="2822935"/>
            <a:ext cx="3639607" cy="7543225"/>
            <a:chOff x="8643412" y="5645870"/>
            <a:chExt cx="7279213" cy="15086450"/>
          </a:xfrm>
        </p:grpSpPr>
        <p:pic>
          <p:nvPicPr>
            <p:cNvPr id="5" name="0 4"/>
            <p:cNvPicPr>
              <a:picLocks noChangeAspect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412" y="5645870"/>
              <a:ext cx="7279213" cy="15086450"/>
            </a:xfrm>
            <a:prstGeom prst="rect">
              <a:avLst/>
            </a:prstGeom>
          </p:spPr>
        </p:pic>
        <p:sp>
          <p:nvSpPr>
            <p:cNvPr id="17" name="016"/>
            <p:cNvSpPr/>
            <p:nvPr/>
          </p:nvSpPr>
          <p:spPr>
            <a:xfrm>
              <a:off x="9278765" y="7905750"/>
              <a:ext cx="6106378" cy="1080316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lnSpc>
                  <a:spcPct val="150000"/>
                </a:lnSpc>
              </a:pPr>
              <a:endParaRPr lang="en-US" sz="100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59788" y="3170556"/>
            <a:ext cx="673029" cy="6730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50767" y="3386229"/>
            <a:ext cx="309875" cy="229588"/>
          </a:xfrm>
          <a:prstGeom prst="roundRect">
            <a:avLst>
              <a:gd name="adj" fmla="val 9048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970945" y="3482582"/>
            <a:ext cx="250717" cy="112682"/>
          </a:xfrm>
          <a:custGeom>
            <a:avLst/>
            <a:gdLst>
              <a:gd name="connsiteX0" fmla="*/ 0 w 282575"/>
              <a:gd name="connsiteY0" fmla="*/ 73025 h 127000"/>
              <a:gd name="connsiteX1" fmla="*/ 76200 w 282575"/>
              <a:gd name="connsiteY1" fmla="*/ 0 h 127000"/>
              <a:gd name="connsiteX2" fmla="*/ 180975 w 282575"/>
              <a:gd name="connsiteY2" fmla="*/ 98425 h 127000"/>
              <a:gd name="connsiteX3" fmla="*/ 212725 w 282575"/>
              <a:gd name="connsiteY3" fmla="*/ 60325 h 127000"/>
              <a:gd name="connsiteX4" fmla="*/ 282575 w 282575"/>
              <a:gd name="connsiteY4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75" h="127000">
                <a:moveTo>
                  <a:pt x="0" y="73025"/>
                </a:moveTo>
                <a:lnTo>
                  <a:pt x="76200" y="0"/>
                </a:lnTo>
                <a:lnTo>
                  <a:pt x="180975" y="98425"/>
                </a:lnTo>
                <a:lnTo>
                  <a:pt x="212725" y="60325"/>
                </a:lnTo>
                <a:lnTo>
                  <a:pt x="282575" y="127000"/>
                </a:lnTo>
              </a:path>
            </a:pathLst>
          </a:cu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40990" y="3433702"/>
            <a:ext cx="40565" cy="40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3306" y="5250747"/>
            <a:ext cx="689384" cy="689384"/>
          </a:xfrm>
          <a:prstGeom prst="ellipse">
            <a:avLst/>
          </a:prstGeom>
          <a:solidFill>
            <a:srgbClr val="474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3" name="泪滴形 32"/>
          <p:cNvSpPr/>
          <p:nvPr/>
        </p:nvSpPr>
        <p:spPr>
          <a:xfrm rot="8173878">
            <a:off x="957378" y="5404147"/>
            <a:ext cx="275873" cy="275873"/>
          </a:xfrm>
          <a:prstGeom prst="teardrop">
            <a:avLst>
              <a:gd name="adj" fmla="val 9705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49146" y="5495915"/>
            <a:ext cx="92336" cy="9233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878142" y="5138987"/>
            <a:ext cx="687855" cy="687855"/>
          </a:xfrm>
          <a:prstGeom prst="ellipse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1078618" y="5338095"/>
            <a:ext cx="276393" cy="282152"/>
          </a:xfrm>
          <a:custGeom>
            <a:avLst/>
            <a:gdLst>
              <a:gd name="connsiteX0" fmla="*/ 193675 w 304800"/>
              <a:gd name="connsiteY0" fmla="*/ 69850 h 311150"/>
              <a:gd name="connsiteX1" fmla="*/ 149225 w 304800"/>
              <a:gd name="connsiteY1" fmla="*/ 0 h 311150"/>
              <a:gd name="connsiteX2" fmla="*/ 104775 w 304800"/>
              <a:gd name="connsiteY2" fmla="*/ 98425 h 311150"/>
              <a:gd name="connsiteX3" fmla="*/ 0 w 304800"/>
              <a:gd name="connsiteY3" fmla="*/ 117475 h 311150"/>
              <a:gd name="connsiteX4" fmla="*/ 73025 w 304800"/>
              <a:gd name="connsiteY4" fmla="*/ 200025 h 311150"/>
              <a:gd name="connsiteX5" fmla="*/ 63500 w 304800"/>
              <a:gd name="connsiteY5" fmla="*/ 311150 h 311150"/>
              <a:gd name="connsiteX6" fmla="*/ 155575 w 304800"/>
              <a:gd name="connsiteY6" fmla="*/ 260350 h 311150"/>
              <a:gd name="connsiteX7" fmla="*/ 244475 w 304800"/>
              <a:gd name="connsiteY7" fmla="*/ 301625 h 311150"/>
              <a:gd name="connsiteX8" fmla="*/ 241300 w 304800"/>
              <a:gd name="connsiteY8" fmla="*/ 196850 h 311150"/>
              <a:gd name="connsiteX9" fmla="*/ 304800 w 304800"/>
              <a:gd name="connsiteY9" fmla="*/ 123825 h 311150"/>
              <a:gd name="connsiteX10" fmla="*/ 273050 w 304800"/>
              <a:gd name="connsiteY10" fmla="*/ 111125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800" h="311150">
                <a:moveTo>
                  <a:pt x="193675" y="69850"/>
                </a:moveTo>
                <a:lnTo>
                  <a:pt x="149225" y="0"/>
                </a:lnTo>
                <a:lnTo>
                  <a:pt x="104775" y="98425"/>
                </a:lnTo>
                <a:lnTo>
                  <a:pt x="0" y="117475"/>
                </a:lnTo>
                <a:lnTo>
                  <a:pt x="73025" y="200025"/>
                </a:lnTo>
                <a:lnTo>
                  <a:pt x="63500" y="311150"/>
                </a:lnTo>
                <a:lnTo>
                  <a:pt x="155575" y="260350"/>
                </a:lnTo>
                <a:lnTo>
                  <a:pt x="244475" y="301625"/>
                </a:lnTo>
                <a:cubicBezTo>
                  <a:pt x="243417" y="266700"/>
                  <a:pt x="242358" y="231775"/>
                  <a:pt x="241300" y="196850"/>
                </a:cubicBezTo>
                <a:lnTo>
                  <a:pt x="304800" y="123825"/>
                </a:lnTo>
                <a:lnTo>
                  <a:pt x="273050" y="111125"/>
                </a:lnTo>
              </a:path>
            </a:pathLst>
          </a:custGeom>
          <a:noFill/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1230542" y="5314480"/>
            <a:ext cx="162523" cy="174480"/>
          </a:xfrm>
          <a:custGeom>
            <a:avLst/>
            <a:gdLst>
              <a:gd name="connsiteX0" fmla="*/ 133350 w 177800"/>
              <a:gd name="connsiteY0" fmla="*/ 0 h 184150"/>
              <a:gd name="connsiteX1" fmla="*/ 12700 w 177800"/>
              <a:gd name="connsiteY1" fmla="*/ 133350 h 184150"/>
              <a:gd name="connsiteX2" fmla="*/ 0 w 177800"/>
              <a:gd name="connsiteY2" fmla="*/ 184150 h 184150"/>
              <a:gd name="connsiteX3" fmla="*/ 53975 w 177800"/>
              <a:gd name="connsiteY3" fmla="*/ 155575 h 184150"/>
              <a:gd name="connsiteX4" fmla="*/ 177800 w 177800"/>
              <a:gd name="connsiteY4" fmla="*/ 28575 h 184150"/>
              <a:gd name="connsiteX5" fmla="*/ 133350 w 177800"/>
              <a:gd name="connsiteY5" fmla="*/ 0 h 184150"/>
              <a:gd name="connsiteX0-1" fmla="*/ 135098 w 179548"/>
              <a:gd name="connsiteY0-2" fmla="*/ 0 h 184150"/>
              <a:gd name="connsiteX1-3" fmla="*/ 14448 w 179548"/>
              <a:gd name="connsiteY1-4" fmla="*/ 133350 h 184150"/>
              <a:gd name="connsiteX2-5" fmla="*/ 1748 w 179548"/>
              <a:gd name="connsiteY2-6" fmla="*/ 184150 h 184150"/>
              <a:gd name="connsiteX3-7" fmla="*/ 55723 w 179548"/>
              <a:gd name="connsiteY3-8" fmla="*/ 155575 h 184150"/>
              <a:gd name="connsiteX4-9" fmla="*/ 179548 w 179548"/>
              <a:gd name="connsiteY4-10" fmla="*/ 28575 h 184150"/>
              <a:gd name="connsiteX5-11" fmla="*/ 135098 w 179548"/>
              <a:gd name="connsiteY5-12" fmla="*/ 0 h 184150"/>
              <a:gd name="connsiteX0-13" fmla="*/ 135098 w 176373"/>
              <a:gd name="connsiteY0-14" fmla="*/ 0 h 184150"/>
              <a:gd name="connsiteX1-15" fmla="*/ 14448 w 176373"/>
              <a:gd name="connsiteY1-16" fmla="*/ 133350 h 184150"/>
              <a:gd name="connsiteX2-17" fmla="*/ 1748 w 176373"/>
              <a:gd name="connsiteY2-18" fmla="*/ 184150 h 184150"/>
              <a:gd name="connsiteX3-19" fmla="*/ 55723 w 176373"/>
              <a:gd name="connsiteY3-20" fmla="*/ 155575 h 184150"/>
              <a:gd name="connsiteX4-21" fmla="*/ 176373 w 176373"/>
              <a:gd name="connsiteY4-22" fmla="*/ 28575 h 184150"/>
              <a:gd name="connsiteX5-23" fmla="*/ 135098 w 176373"/>
              <a:gd name="connsiteY5-24" fmla="*/ 0 h 184150"/>
              <a:gd name="connsiteX0-25" fmla="*/ 135098 w 173279"/>
              <a:gd name="connsiteY0-26" fmla="*/ 0 h 184150"/>
              <a:gd name="connsiteX1-27" fmla="*/ 14448 w 173279"/>
              <a:gd name="connsiteY1-28" fmla="*/ 133350 h 184150"/>
              <a:gd name="connsiteX2-29" fmla="*/ 1748 w 173279"/>
              <a:gd name="connsiteY2-30" fmla="*/ 184150 h 184150"/>
              <a:gd name="connsiteX3-31" fmla="*/ 55723 w 173279"/>
              <a:gd name="connsiteY3-32" fmla="*/ 155575 h 184150"/>
              <a:gd name="connsiteX4-33" fmla="*/ 173279 w 173279"/>
              <a:gd name="connsiteY4-34" fmla="*/ 30895 h 184150"/>
              <a:gd name="connsiteX5-35" fmla="*/ 135098 w 173279"/>
              <a:gd name="connsiteY5-36" fmla="*/ 0 h 184150"/>
              <a:gd name="connsiteX0-37" fmla="*/ 133350 w 171531"/>
              <a:gd name="connsiteY0-38" fmla="*/ 0 h 184150"/>
              <a:gd name="connsiteX1-39" fmla="*/ 12700 w 171531"/>
              <a:gd name="connsiteY1-40" fmla="*/ 133350 h 184150"/>
              <a:gd name="connsiteX2-41" fmla="*/ 0 w 171531"/>
              <a:gd name="connsiteY2-42" fmla="*/ 184150 h 184150"/>
              <a:gd name="connsiteX3-43" fmla="*/ 53975 w 171531"/>
              <a:gd name="connsiteY3-44" fmla="*/ 155575 h 184150"/>
              <a:gd name="connsiteX4-45" fmla="*/ 171531 w 171531"/>
              <a:gd name="connsiteY4-46" fmla="*/ 30895 h 184150"/>
              <a:gd name="connsiteX5-47" fmla="*/ 133350 w 171531"/>
              <a:gd name="connsiteY5-48" fmla="*/ 0 h 184150"/>
              <a:gd name="connsiteX0-49" fmla="*/ 133350 w 171531"/>
              <a:gd name="connsiteY0-50" fmla="*/ 0 h 184150"/>
              <a:gd name="connsiteX1-51" fmla="*/ 12700 w 171531"/>
              <a:gd name="connsiteY1-52" fmla="*/ 133350 h 184150"/>
              <a:gd name="connsiteX2-53" fmla="*/ 0 w 171531"/>
              <a:gd name="connsiteY2-54" fmla="*/ 184150 h 184150"/>
              <a:gd name="connsiteX3-55" fmla="*/ 50882 w 171531"/>
              <a:gd name="connsiteY3-56" fmla="*/ 156348 h 184150"/>
              <a:gd name="connsiteX4-57" fmla="*/ 171531 w 171531"/>
              <a:gd name="connsiteY4-58" fmla="*/ 30895 h 184150"/>
              <a:gd name="connsiteX5-59" fmla="*/ 133350 w 171531"/>
              <a:gd name="connsiteY5-60" fmla="*/ 0 h 184150"/>
              <a:gd name="connsiteX0-61" fmla="*/ 133350 w 171531"/>
              <a:gd name="connsiteY0-62" fmla="*/ 0 h 184150"/>
              <a:gd name="connsiteX1-63" fmla="*/ 12700 w 171531"/>
              <a:gd name="connsiteY1-64" fmla="*/ 133350 h 184150"/>
              <a:gd name="connsiteX2-65" fmla="*/ 0 w 171531"/>
              <a:gd name="connsiteY2-66" fmla="*/ 184150 h 184150"/>
              <a:gd name="connsiteX3-67" fmla="*/ 50882 w 171531"/>
              <a:gd name="connsiteY3-68" fmla="*/ 156348 h 184150"/>
              <a:gd name="connsiteX4-69" fmla="*/ 171531 w 171531"/>
              <a:gd name="connsiteY4-70" fmla="*/ 30895 h 184150"/>
              <a:gd name="connsiteX5-71" fmla="*/ 133350 w 171531"/>
              <a:gd name="connsiteY5-72" fmla="*/ 0 h 184150"/>
              <a:gd name="connsiteX0-73" fmla="*/ 133350 w 186280"/>
              <a:gd name="connsiteY0-74" fmla="*/ 8873 h 193023"/>
              <a:gd name="connsiteX1-75" fmla="*/ 12700 w 186280"/>
              <a:gd name="connsiteY1-76" fmla="*/ 142223 h 193023"/>
              <a:gd name="connsiteX2-77" fmla="*/ 0 w 186280"/>
              <a:gd name="connsiteY2-78" fmla="*/ 193023 h 193023"/>
              <a:gd name="connsiteX3-79" fmla="*/ 50882 w 186280"/>
              <a:gd name="connsiteY3-80" fmla="*/ 165221 h 193023"/>
              <a:gd name="connsiteX4-81" fmla="*/ 171531 w 186280"/>
              <a:gd name="connsiteY4-82" fmla="*/ 39768 h 193023"/>
              <a:gd name="connsiteX5-83" fmla="*/ 133350 w 186280"/>
              <a:gd name="connsiteY5-84" fmla="*/ 8873 h 193023"/>
              <a:gd name="connsiteX0-85" fmla="*/ 133350 w 174033"/>
              <a:gd name="connsiteY0-86" fmla="*/ 4364 h 188514"/>
              <a:gd name="connsiteX1-87" fmla="*/ 12700 w 174033"/>
              <a:gd name="connsiteY1-88" fmla="*/ 137714 h 188514"/>
              <a:gd name="connsiteX2-89" fmla="*/ 0 w 174033"/>
              <a:gd name="connsiteY2-90" fmla="*/ 188514 h 188514"/>
              <a:gd name="connsiteX3-91" fmla="*/ 50882 w 174033"/>
              <a:gd name="connsiteY3-92" fmla="*/ 160712 h 188514"/>
              <a:gd name="connsiteX4-93" fmla="*/ 171531 w 174033"/>
              <a:gd name="connsiteY4-94" fmla="*/ 35259 h 188514"/>
              <a:gd name="connsiteX5-95" fmla="*/ 133350 w 174033"/>
              <a:gd name="connsiteY5-96" fmla="*/ 4364 h 188514"/>
              <a:gd name="connsiteX0-97" fmla="*/ 133350 w 175383"/>
              <a:gd name="connsiteY0-98" fmla="*/ 6042 h 190192"/>
              <a:gd name="connsiteX1-99" fmla="*/ 12700 w 175383"/>
              <a:gd name="connsiteY1-100" fmla="*/ 139392 h 190192"/>
              <a:gd name="connsiteX2-101" fmla="*/ 0 w 175383"/>
              <a:gd name="connsiteY2-102" fmla="*/ 190192 h 190192"/>
              <a:gd name="connsiteX3-103" fmla="*/ 50882 w 175383"/>
              <a:gd name="connsiteY3-104" fmla="*/ 162390 h 190192"/>
              <a:gd name="connsiteX4-105" fmla="*/ 171531 w 175383"/>
              <a:gd name="connsiteY4-106" fmla="*/ 36937 h 190192"/>
              <a:gd name="connsiteX5-107" fmla="*/ 133350 w 175383"/>
              <a:gd name="connsiteY5-108" fmla="*/ 6042 h 190192"/>
              <a:gd name="connsiteX0-109" fmla="*/ 133350 w 175058"/>
              <a:gd name="connsiteY0-110" fmla="*/ 8337 h 192487"/>
              <a:gd name="connsiteX1-111" fmla="*/ 12700 w 175058"/>
              <a:gd name="connsiteY1-112" fmla="*/ 141687 h 192487"/>
              <a:gd name="connsiteX2-113" fmla="*/ 0 w 175058"/>
              <a:gd name="connsiteY2-114" fmla="*/ 192487 h 192487"/>
              <a:gd name="connsiteX3-115" fmla="*/ 50882 w 175058"/>
              <a:gd name="connsiteY3-116" fmla="*/ 164685 h 192487"/>
              <a:gd name="connsiteX4-117" fmla="*/ 171531 w 175058"/>
              <a:gd name="connsiteY4-118" fmla="*/ 39232 h 192487"/>
              <a:gd name="connsiteX5-119" fmla="*/ 133350 w 175058"/>
              <a:gd name="connsiteY5-120" fmla="*/ 8337 h 192487"/>
              <a:gd name="connsiteX0-121" fmla="*/ 133350 w 174801"/>
              <a:gd name="connsiteY0-122" fmla="*/ 0 h 184150"/>
              <a:gd name="connsiteX1-123" fmla="*/ 12700 w 174801"/>
              <a:gd name="connsiteY1-124" fmla="*/ 133350 h 184150"/>
              <a:gd name="connsiteX2-125" fmla="*/ 0 w 174801"/>
              <a:gd name="connsiteY2-126" fmla="*/ 184150 h 184150"/>
              <a:gd name="connsiteX3-127" fmla="*/ 50882 w 174801"/>
              <a:gd name="connsiteY3-128" fmla="*/ 156348 h 184150"/>
              <a:gd name="connsiteX4-129" fmla="*/ 171531 w 174801"/>
              <a:gd name="connsiteY4-130" fmla="*/ 30895 h 184150"/>
              <a:gd name="connsiteX5-131" fmla="*/ 133350 w 174801"/>
              <a:gd name="connsiteY5-132" fmla="*/ 0 h 184150"/>
              <a:gd name="connsiteX0-133" fmla="*/ 133350 w 174601"/>
              <a:gd name="connsiteY0-134" fmla="*/ 0 h 184150"/>
              <a:gd name="connsiteX1-135" fmla="*/ 12700 w 174601"/>
              <a:gd name="connsiteY1-136" fmla="*/ 133350 h 184150"/>
              <a:gd name="connsiteX2-137" fmla="*/ 0 w 174601"/>
              <a:gd name="connsiteY2-138" fmla="*/ 184150 h 184150"/>
              <a:gd name="connsiteX3-139" fmla="*/ 50882 w 174601"/>
              <a:gd name="connsiteY3-140" fmla="*/ 156348 h 184150"/>
              <a:gd name="connsiteX4-141" fmla="*/ 171531 w 174601"/>
              <a:gd name="connsiteY4-142" fmla="*/ 30895 h 184150"/>
              <a:gd name="connsiteX5-143" fmla="*/ 133350 w 174601"/>
              <a:gd name="connsiteY5-144" fmla="*/ 0 h 184150"/>
              <a:gd name="connsiteX0-145" fmla="*/ 133350 w 171531"/>
              <a:gd name="connsiteY0-146" fmla="*/ 0 h 184150"/>
              <a:gd name="connsiteX1-147" fmla="*/ 12700 w 171531"/>
              <a:gd name="connsiteY1-148" fmla="*/ 133350 h 184150"/>
              <a:gd name="connsiteX2-149" fmla="*/ 0 w 171531"/>
              <a:gd name="connsiteY2-150" fmla="*/ 184150 h 184150"/>
              <a:gd name="connsiteX3-151" fmla="*/ 50882 w 171531"/>
              <a:gd name="connsiteY3-152" fmla="*/ 156348 h 184150"/>
              <a:gd name="connsiteX4-153" fmla="*/ 171531 w 171531"/>
              <a:gd name="connsiteY4-154" fmla="*/ 30895 h 184150"/>
              <a:gd name="connsiteX5-155" fmla="*/ 133350 w 171531"/>
              <a:gd name="connsiteY5-156" fmla="*/ 0 h 184150"/>
              <a:gd name="connsiteX0-157" fmla="*/ 133350 w 171531"/>
              <a:gd name="connsiteY0-158" fmla="*/ 0 h 184150"/>
              <a:gd name="connsiteX1-159" fmla="*/ 12700 w 171531"/>
              <a:gd name="connsiteY1-160" fmla="*/ 133350 h 184150"/>
              <a:gd name="connsiteX2-161" fmla="*/ 0 w 171531"/>
              <a:gd name="connsiteY2-162" fmla="*/ 184150 h 184150"/>
              <a:gd name="connsiteX3-163" fmla="*/ 50882 w 171531"/>
              <a:gd name="connsiteY3-164" fmla="*/ 156348 h 184150"/>
              <a:gd name="connsiteX4-165" fmla="*/ 171531 w 171531"/>
              <a:gd name="connsiteY4-166" fmla="*/ 30895 h 184150"/>
              <a:gd name="connsiteX5-167" fmla="*/ 133350 w 171531"/>
              <a:gd name="connsiteY5-168" fmla="*/ 0 h 184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71531" h="184150">
                <a:moveTo>
                  <a:pt x="133350" y="0"/>
                </a:moveTo>
                <a:cubicBezTo>
                  <a:pt x="110745" y="22490"/>
                  <a:pt x="34925" y="102658"/>
                  <a:pt x="12700" y="133350"/>
                </a:cubicBezTo>
                <a:lnTo>
                  <a:pt x="0" y="184150"/>
                </a:lnTo>
                <a:cubicBezTo>
                  <a:pt x="16961" y="174883"/>
                  <a:pt x="33921" y="167935"/>
                  <a:pt x="50882" y="156348"/>
                </a:cubicBezTo>
                <a:lnTo>
                  <a:pt x="171531" y="30895"/>
                </a:lnTo>
                <a:cubicBezTo>
                  <a:pt x="166361" y="11580"/>
                  <a:pt x="149346" y="752"/>
                  <a:pt x="133350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868279" y="3180716"/>
            <a:ext cx="681016" cy="681016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053437" y="3393949"/>
            <a:ext cx="310700" cy="254549"/>
          </a:xfrm>
          <a:custGeom>
            <a:avLst/>
            <a:gdLst>
              <a:gd name="connsiteX0" fmla="*/ 104615 w 346073"/>
              <a:gd name="connsiteY0" fmla="*/ 0 h 283529"/>
              <a:gd name="connsiteX1" fmla="*/ 241457 w 346073"/>
              <a:gd name="connsiteY1" fmla="*/ 0 h 283529"/>
              <a:gd name="connsiteX2" fmla="*/ 263982 w 346073"/>
              <a:gd name="connsiteY2" fmla="*/ 46991 h 283529"/>
              <a:gd name="connsiteX3" fmla="*/ 335223 w 346073"/>
              <a:gd name="connsiteY3" fmla="*/ 46991 h 283529"/>
              <a:gd name="connsiteX4" fmla="*/ 346073 w 346073"/>
              <a:gd name="connsiteY4" fmla="*/ 57841 h 283529"/>
              <a:gd name="connsiteX5" fmla="*/ 346073 w 346073"/>
              <a:gd name="connsiteY5" fmla="*/ 272679 h 283529"/>
              <a:gd name="connsiteX6" fmla="*/ 335223 w 346073"/>
              <a:gd name="connsiteY6" fmla="*/ 283529 h 283529"/>
              <a:gd name="connsiteX7" fmla="*/ 10850 w 346073"/>
              <a:gd name="connsiteY7" fmla="*/ 283529 h 283529"/>
              <a:gd name="connsiteX8" fmla="*/ 0 w 346073"/>
              <a:gd name="connsiteY8" fmla="*/ 272679 h 283529"/>
              <a:gd name="connsiteX9" fmla="*/ 0 w 346073"/>
              <a:gd name="connsiteY9" fmla="*/ 57841 h 283529"/>
              <a:gd name="connsiteX10" fmla="*/ 10850 w 346073"/>
              <a:gd name="connsiteY10" fmla="*/ 46991 h 283529"/>
              <a:gd name="connsiteX11" fmla="*/ 82090 w 346073"/>
              <a:gd name="connsiteY11" fmla="*/ 46991 h 28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073" h="283529">
                <a:moveTo>
                  <a:pt x="104615" y="0"/>
                </a:moveTo>
                <a:lnTo>
                  <a:pt x="241457" y="0"/>
                </a:lnTo>
                <a:lnTo>
                  <a:pt x="263982" y="46991"/>
                </a:lnTo>
                <a:lnTo>
                  <a:pt x="335223" y="46991"/>
                </a:lnTo>
                <a:cubicBezTo>
                  <a:pt x="341215" y="46991"/>
                  <a:pt x="346073" y="51849"/>
                  <a:pt x="346073" y="57841"/>
                </a:cubicBezTo>
                <a:lnTo>
                  <a:pt x="346073" y="272679"/>
                </a:lnTo>
                <a:cubicBezTo>
                  <a:pt x="346073" y="278671"/>
                  <a:pt x="341215" y="283529"/>
                  <a:pt x="335223" y="283529"/>
                </a:cubicBezTo>
                <a:lnTo>
                  <a:pt x="10850" y="283529"/>
                </a:lnTo>
                <a:cubicBezTo>
                  <a:pt x="4858" y="283529"/>
                  <a:pt x="0" y="278671"/>
                  <a:pt x="0" y="272679"/>
                </a:cubicBezTo>
                <a:lnTo>
                  <a:pt x="0" y="57841"/>
                </a:lnTo>
                <a:cubicBezTo>
                  <a:pt x="0" y="51849"/>
                  <a:pt x="4858" y="46991"/>
                  <a:pt x="10850" y="46991"/>
                </a:cubicBezTo>
                <a:lnTo>
                  <a:pt x="82090" y="46991"/>
                </a:ln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144145" y="3486655"/>
            <a:ext cx="129281" cy="1292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588994" y="3112449"/>
            <a:ext cx="2570480" cy="926241"/>
            <a:chOff x="3833943" y="5858357"/>
            <a:chExt cx="5140959" cy="1852480"/>
          </a:xfrm>
        </p:grpSpPr>
        <p:sp>
          <p:nvSpPr>
            <p:cNvPr id="44" name="TextBox 13"/>
            <p:cNvSpPr txBox="1"/>
            <p:nvPr/>
          </p:nvSpPr>
          <p:spPr>
            <a:xfrm>
              <a:off x="3833943" y="6697378"/>
              <a:ext cx="3837191" cy="1013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Handler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Looper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Message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endParaRPr lang="zh-CN" altLang="en-US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  <a:p>
              <a:pPr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MessageQueue</a:t>
              </a:r>
              <a:endParaRPr lang="en-US" altLang="zh-CN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45" name="TextBox 18"/>
            <p:cNvSpPr txBox="1"/>
            <p:nvPr/>
          </p:nvSpPr>
          <p:spPr>
            <a:xfrm>
              <a:off x="3850453" y="5858357"/>
              <a:ext cx="512444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Android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主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/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非主线程通信</a:t>
              </a:r>
              <a:endParaRPr lang="zh-CN" altLang="en-US" sz="1600" b="1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76294" y="5250746"/>
            <a:ext cx="1918596" cy="684184"/>
            <a:chOff x="3833943" y="5927181"/>
            <a:chExt cx="3837191" cy="1368366"/>
          </a:xfrm>
        </p:grpSpPr>
        <p:sp>
          <p:nvSpPr>
            <p:cNvPr id="47" name="TextBox 13"/>
            <p:cNvSpPr txBox="1"/>
            <p:nvPr/>
          </p:nvSpPr>
          <p:spPr>
            <a:xfrm>
              <a:off x="3833943" y="6697378"/>
              <a:ext cx="3837191" cy="59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http</a:t>
              </a:r>
              <a:r>
                <a:rPr lang="zh-CN" altLang="en-US" sz="9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请求、文件下载</a:t>
              </a:r>
              <a:endParaRPr lang="zh-CN" alt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3850915" y="5927181"/>
              <a:ext cx="382021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Android</a:t>
              </a:r>
              <a:r>
                <a:rPr lang="zh-CN" altLang="en-US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网络编程</a:t>
              </a:r>
              <a:endPara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5361091" y="972281"/>
            <a:ext cx="1453876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UML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示例项目</a:t>
            </a:r>
            <a:endParaRPr lang="zh-CN" altLang="en-US" sz="800" dirty="0" smtClean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05430" y="397510"/>
            <a:ext cx="656653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多线程断点续传下载器</a:t>
            </a:r>
            <a:endParaRPr lang="zh-CN" altLang="en-US" sz="3600" b="1" dirty="0" smtClean="0">
              <a:solidFill>
                <a:schemeClr val="bg1"/>
              </a:soli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51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52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53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4" name="Straight Connector 265"/>
              <p:cNvCxnSpPr>
                <a:endCxn id="52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8082280" y="3112135"/>
            <a:ext cx="2681605" cy="718820"/>
            <a:chOff x="3547737" y="5858357"/>
            <a:chExt cx="4777258" cy="1437037"/>
          </a:xfrm>
        </p:grpSpPr>
        <p:sp>
          <p:nvSpPr>
            <p:cNvPr id="58" name="TextBox 13"/>
            <p:cNvSpPr txBox="1"/>
            <p:nvPr/>
          </p:nvSpPr>
          <p:spPr>
            <a:xfrm>
              <a:off x="3833943" y="6697475"/>
              <a:ext cx="4424308" cy="5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Android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开发必用组件</a:t>
              </a:r>
              <a:endParaRPr lang="zh-CN" altLang="en-US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59" name="TextBox 18"/>
            <p:cNvSpPr txBox="1"/>
            <p:nvPr/>
          </p:nvSpPr>
          <p:spPr>
            <a:xfrm>
              <a:off x="3547737" y="5858357"/>
              <a:ext cx="4777258" cy="920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Activity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Service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、数据库</a:t>
              </a:r>
              <a:endParaRPr lang="zh-CN" altLang="en-US" sz="1600" b="1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108156" y="5138986"/>
            <a:ext cx="2760345" cy="683895"/>
            <a:chOff x="3093533" y="5927181"/>
            <a:chExt cx="5520689" cy="1367788"/>
          </a:xfrm>
        </p:grpSpPr>
        <p:sp>
          <p:nvSpPr>
            <p:cNvPr id="61" name="TextBox 13"/>
            <p:cNvSpPr txBox="1"/>
            <p:nvPr/>
          </p:nvSpPr>
          <p:spPr>
            <a:xfrm>
              <a:off x="3833943" y="6696800"/>
              <a:ext cx="4570729" cy="59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endParaRPr lang="ru-RU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62" name="TextBox 18"/>
            <p:cNvSpPr txBox="1"/>
            <p:nvPr/>
          </p:nvSpPr>
          <p:spPr>
            <a:xfrm>
              <a:off x="3093533" y="5927181"/>
              <a:ext cx="552068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IoC</a:t>
              </a:r>
              <a:r>
                <a:rPr lang="zh-CN" altLang="en-US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技术，</a:t>
              </a:r>
              <a:r>
                <a:rPr lang="en-US" altLang="zh-CN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Listener</a:t>
              </a:r>
              <a:r>
                <a:rPr lang="zh-CN" altLang="en-US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设计模式</a:t>
              </a:r>
              <a:endPara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753306" y="4255702"/>
            <a:ext cx="689384" cy="689384"/>
          </a:xfrm>
          <a:prstGeom prst="ellipse">
            <a:avLst/>
          </a:prstGeom>
          <a:solidFill>
            <a:srgbClr val="474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6" name="泪滴形 5"/>
          <p:cNvSpPr/>
          <p:nvPr/>
        </p:nvSpPr>
        <p:spPr>
          <a:xfrm rot="8173878">
            <a:off x="957378" y="4409102"/>
            <a:ext cx="275873" cy="275873"/>
          </a:xfrm>
          <a:prstGeom prst="teardrop">
            <a:avLst>
              <a:gd name="adj" fmla="val 9705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49146" y="4500870"/>
            <a:ext cx="92336" cy="9233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76294" y="4255701"/>
            <a:ext cx="1918596" cy="684184"/>
            <a:chOff x="3833943" y="5927181"/>
            <a:chExt cx="3837191" cy="1368366"/>
          </a:xfrm>
        </p:grpSpPr>
        <p:sp>
          <p:nvSpPr>
            <p:cNvPr id="11" name="TextBox 13"/>
            <p:cNvSpPr txBox="1"/>
            <p:nvPr/>
          </p:nvSpPr>
          <p:spPr>
            <a:xfrm>
              <a:off x="3833943" y="6697378"/>
              <a:ext cx="3837191" cy="59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913765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bg1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编程与管理</a:t>
              </a:r>
              <a:endParaRPr lang="zh-CN" altLang="en-US" sz="900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2" name="TextBox 18"/>
            <p:cNvSpPr txBox="1"/>
            <p:nvPr/>
          </p:nvSpPr>
          <p:spPr>
            <a:xfrm>
              <a:off x="3850915" y="5927181"/>
              <a:ext cx="382021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913765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多线程</a:t>
              </a:r>
              <a:endParaRPr lang="zh-CN" altLang="en-US" sz="1600" b="1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0842879" y="4257676"/>
            <a:ext cx="681016" cy="681016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1028037" y="4470909"/>
            <a:ext cx="310700" cy="254549"/>
          </a:xfrm>
          <a:custGeom>
            <a:avLst/>
            <a:gdLst>
              <a:gd name="connsiteX0" fmla="*/ 104615 w 346073"/>
              <a:gd name="connsiteY0" fmla="*/ 0 h 283529"/>
              <a:gd name="connsiteX1" fmla="*/ 241457 w 346073"/>
              <a:gd name="connsiteY1" fmla="*/ 0 h 283529"/>
              <a:gd name="connsiteX2" fmla="*/ 263982 w 346073"/>
              <a:gd name="connsiteY2" fmla="*/ 46991 h 283529"/>
              <a:gd name="connsiteX3" fmla="*/ 335223 w 346073"/>
              <a:gd name="connsiteY3" fmla="*/ 46991 h 283529"/>
              <a:gd name="connsiteX4" fmla="*/ 346073 w 346073"/>
              <a:gd name="connsiteY4" fmla="*/ 57841 h 283529"/>
              <a:gd name="connsiteX5" fmla="*/ 346073 w 346073"/>
              <a:gd name="connsiteY5" fmla="*/ 272679 h 283529"/>
              <a:gd name="connsiteX6" fmla="*/ 335223 w 346073"/>
              <a:gd name="connsiteY6" fmla="*/ 283529 h 283529"/>
              <a:gd name="connsiteX7" fmla="*/ 10850 w 346073"/>
              <a:gd name="connsiteY7" fmla="*/ 283529 h 283529"/>
              <a:gd name="connsiteX8" fmla="*/ 0 w 346073"/>
              <a:gd name="connsiteY8" fmla="*/ 272679 h 283529"/>
              <a:gd name="connsiteX9" fmla="*/ 0 w 346073"/>
              <a:gd name="connsiteY9" fmla="*/ 57841 h 283529"/>
              <a:gd name="connsiteX10" fmla="*/ 10850 w 346073"/>
              <a:gd name="connsiteY10" fmla="*/ 46991 h 283529"/>
              <a:gd name="connsiteX11" fmla="*/ 82090 w 346073"/>
              <a:gd name="connsiteY11" fmla="*/ 46991 h 28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073" h="283529">
                <a:moveTo>
                  <a:pt x="104615" y="0"/>
                </a:moveTo>
                <a:lnTo>
                  <a:pt x="241457" y="0"/>
                </a:lnTo>
                <a:lnTo>
                  <a:pt x="263982" y="46991"/>
                </a:lnTo>
                <a:lnTo>
                  <a:pt x="335223" y="46991"/>
                </a:lnTo>
                <a:cubicBezTo>
                  <a:pt x="341215" y="46991"/>
                  <a:pt x="346073" y="51849"/>
                  <a:pt x="346073" y="57841"/>
                </a:cubicBezTo>
                <a:lnTo>
                  <a:pt x="346073" y="272679"/>
                </a:lnTo>
                <a:cubicBezTo>
                  <a:pt x="346073" y="278671"/>
                  <a:pt x="341215" y="283529"/>
                  <a:pt x="335223" y="283529"/>
                </a:cubicBezTo>
                <a:lnTo>
                  <a:pt x="10850" y="283529"/>
                </a:lnTo>
                <a:cubicBezTo>
                  <a:pt x="4858" y="283529"/>
                  <a:pt x="0" y="278671"/>
                  <a:pt x="0" y="272679"/>
                </a:cubicBezTo>
                <a:lnTo>
                  <a:pt x="0" y="57841"/>
                </a:lnTo>
                <a:cubicBezTo>
                  <a:pt x="0" y="51849"/>
                  <a:pt x="4858" y="46991"/>
                  <a:pt x="10850" y="46991"/>
                </a:cubicBezTo>
                <a:lnTo>
                  <a:pt x="82090" y="46991"/>
                </a:ln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118745" y="4563615"/>
            <a:ext cx="129281" cy="1292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56880" y="4189095"/>
            <a:ext cx="2681605" cy="718820"/>
            <a:chOff x="3547737" y="5858357"/>
            <a:chExt cx="4777258" cy="1437037"/>
          </a:xfrm>
        </p:grpSpPr>
        <p:sp>
          <p:nvSpPr>
            <p:cNvPr id="18" name="TextBox 13"/>
            <p:cNvSpPr txBox="1"/>
            <p:nvPr/>
          </p:nvSpPr>
          <p:spPr>
            <a:xfrm>
              <a:off x="3833943" y="6697475"/>
              <a:ext cx="4424308" cy="5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 defTabSz="913765">
                <a:lnSpc>
                  <a:spcPct val="150000"/>
                </a:lnSpc>
              </a:pPr>
              <a:endParaRPr lang="zh-CN" altLang="en-US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47737" y="5858357"/>
              <a:ext cx="4777258" cy="920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 defTabSz="913765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文件系统、缓存</a:t>
              </a:r>
              <a:endParaRPr lang="zh-CN" altLang="en-US" sz="1600" b="1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pic>
        <p:nvPicPr>
          <p:cNvPr id="21" name="图片占位符 20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622800" y="3386455"/>
            <a:ext cx="3093085" cy="4179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同侧圆角矩形 19"/>
          <p:cNvSpPr/>
          <p:nvPr/>
        </p:nvSpPr>
        <p:spPr>
          <a:xfrm>
            <a:off x="67945" y="4861560"/>
            <a:ext cx="3949065" cy="1993265"/>
          </a:xfrm>
          <a:prstGeom prst="round2SameRect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11980" y="397402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262626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多线程文件下载</a:t>
            </a:r>
            <a:r>
              <a:rPr lang="zh-CN" altLang="en-US" sz="3600" b="1" dirty="0" smtClean="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基本原理</a:t>
            </a:r>
            <a:endParaRPr lang="zh-CN" altLang="en-US" sz="3600" b="1" dirty="0" smtClean="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55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5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57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8" name="Straight Connector 265"/>
              <p:cNvCxnSpPr>
                <a:endCxn id="5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" y="1290955"/>
            <a:ext cx="10930255" cy="34671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 bwMode="auto">
          <a:xfrm>
            <a:off x="68095" y="5090681"/>
            <a:ext cx="3948924" cy="1305039"/>
            <a:chOff x="2986687" y="581394"/>
            <a:chExt cx="3044716" cy="978920"/>
          </a:xfrm>
        </p:grpSpPr>
        <p:sp>
          <p:nvSpPr>
            <p:cNvPr id="16" name="文本框 66"/>
            <p:cNvSpPr txBox="1">
              <a:spLocks noChangeArrowheads="1"/>
            </p:cNvSpPr>
            <p:nvPr/>
          </p:nvSpPr>
          <p:spPr bwMode="auto">
            <a:xfrm>
              <a:off x="2989864" y="1007308"/>
              <a:ext cx="3041539" cy="55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获取网络文件长度，在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Android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客户端生成一个等长度的本地文件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7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1566232" cy="2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① 生成本地文件</a:t>
              </a:r>
              <a:endParaRPr lang="zh-CN" altLang="en-US" sz="2000" dirty="0"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21" name="同侧圆角矩形 20"/>
          <p:cNvSpPr/>
          <p:nvPr/>
        </p:nvSpPr>
        <p:spPr>
          <a:xfrm>
            <a:off x="4124325" y="4861560"/>
            <a:ext cx="3949065" cy="1993265"/>
          </a:xfrm>
          <a:prstGeom prst="round2SameRect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4124475" y="5090681"/>
            <a:ext cx="3948924" cy="1628254"/>
            <a:chOff x="2986687" y="581394"/>
            <a:chExt cx="3044716" cy="1221366"/>
          </a:xfrm>
        </p:grpSpPr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989864" y="1007308"/>
              <a:ext cx="3041539" cy="795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开启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条线程，每条下载大小为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block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的数据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int block =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文件长度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%N == 0 ?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文件长度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/N :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文件长度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/N + 1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4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2545432" cy="2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② 确定线程数和下载块大小</a:t>
              </a:r>
              <a:endParaRPr lang="zh-CN" altLang="en-US" sz="2000" dirty="0"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29" name="同侧圆角矩形 28"/>
          <p:cNvSpPr/>
          <p:nvPr/>
        </p:nvSpPr>
        <p:spPr>
          <a:xfrm>
            <a:off x="8180705" y="4861560"/>
            <a:ext cx="3949065" cy="1993265"/>
          </a:xfrm>
          <a:prstGeom prst="round2SameRect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8180855" y="5090681"/>
            <a:ext cx="3948924" cy="1674609"/>
            <a:chOff x="2986687" y="581394"/>
            <a:chExt cx="3044716" cy="1256137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2989864" y="1007308"/>
              <a:ext cx="3041539" cy="83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开启多条线程分别从网络文件的不同位置下载数据，并从本地文件对应位置开始写入数据。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Microsoft YaHei Bold" panose="020B0503020204020204" charset="-122"/>
                  <a:ea typeface="Microsoft YaHei Bold" panose="020B0503020204020204" charset="-122"/>
                  <a:sym typeface="Arial" panose="020B0704020202090204" pitchFamily="34" charset="0"/>
                </a:rPr>
                <a:t>计算各线程的开始位置和结束位置</a:t>
              </a:r>
              <a:endParaRPr lang="zh-CN" altLang="en-US" sz="1600" b="1" dirty="0">
                <a:gradFill>
                  <a:gsLst>
                    <a:gs pos="50000">
                      <a:srgbClr val="DF6F72"/>
                    </a:gs>
                    <a:gs pos="0">
                      <a:srgbClr val="EA9FA1"/>
                    </a:gs>
                    <a:gs pos="100000">
                      <a:srgbClr val="D43F42"/>
                    </a:gs>
                  </a:gsLst>
                  <a:lin scaled="1"/>
                </a:gradFill>
                <a:latin typeface="Microsoft YaHei Bold" panose="020B0503020204020204" charset="-122"/>
                <a:ea typeface="Microsoft YaHei Bold" panose="020B0503020204020204" charset="-122"/>
                <a:sym typeface="Arial" panose="020B0704020202090204" pitchFamily="34" charset="0"/>
              </a:endParaRPr>
            </a:p>
          </p:txBody>
        </p:sp>
        <p:sp>
          <p:nvSpPr>
            <p:cNvPr id="32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1762072" cy="2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③ 开启多线程下载</a:t>
              </a:r>
              <a:endParaRPr lang="zh-CN" altLang="en-US" sz="2000" dirty="0"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6115552" y="5502853"/>
            <a:ext cx="0" cy="1355148"/>
          </a:xfrm>
          <a:prstGeom prst="line">
            <a:avLst/>
          </a:prstGeom>
          <a:ln w="19050">
            <a:solidFill>
              <a:srgbClr val="47449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5552" y="2353669"/>
            <a:ext cx="0" cy="3149184"/>
          </a:xfrm>
          <a:prstGeom prst="line">
            <a:avLst/>
          </a:prstGeom>
          <a:ln w="19050">
            <a:solidFill>
              <a:srgbClr val="47449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7"/>
          <p:cNvGrpSpPr/>
          <p:nvPr/>
        </p:nvGrpSpPr>
        <p:grpSpPr bwMode="auto">
          <a:xfrm>
            <a:off x="6691634" y="1997621"/>
            <a:ext cx="3778973" cy="1205453"/>
            <a:chOff x="2986687" y="581394"/>
            <a:chExt cx="2832802" cy="904219"/>
          </a:xfrm>
        </p:grpSpPr>
        <p:sp>
          <p:nvSpPr>
            <p:cNvPr id="30" name="文本框 66"/>
            <p:cNvSpPr txBox="1">
              <a:spLocks noChangeArrowheads="1"/>
            </p:cNvSpPr>
            <p:nvPr/>
          </p:nvSpPr>
          <p:spPr bwMode="auto">
            <a:xfrm>
              <a:off x="3004621" y="949755"/>
              <a:ext cx="2814868" cy="535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记录当前下载位置，当再次下载时可以从记录的位置继续下载。通过数据库记录线程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ID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和下载进度，即可得知各线程是否下载完全。若有线程未下载完全，则继续该线程的下载进度。</a:t>
              </a:r>
              <a:endParaRPr lang="zh-CN" altLang="en-US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31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822546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断点下载</a:t>
              </a:r>
              <a:endParaRPr lang="zh-CN" alt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3071574" y="914572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43" name="Oval 22"/>
          <p:cNvSpPr/>
          <p:nvPr/>
        </p:nvSpPr>
        <p:spPr>
          <a:xfrm>
            <a:off x="5694680" y="3507740"/>
            <a:ext cx="841375" cy="842010"/>
          </a:xfrm>
          <a:prstGeom prst="ellipse">
            <a:avLst/>
          </a:prstGeom>
          <a:solidFill>
            <a:srgbClr val="32445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r>
              <a:rPr lang="en-US" sz="3735" b="1" dirty="0">
                <a:gradFill>
                  <a:gsLst>
                    <a:gs pos="100000">
                      <a:srgbClr val="B5D5B7"/>
                    </a:gs>
                    <a:gs pos="0">
                      <a:srgbClr val="C5EDCD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2</a:t>
            </a:r>
            <a:endParaRPr lang="en-US" sz="3735" b="1" dirty="0">
              <a:gradFill>
                <a:gsLst>
                  <a:gs pos="100000">
                    <a:srgbClr val="B5D5B7"/>
                  </a:gs>
                  <a:gs pos="0">
                    <a:srgbClr val="C5EDCD"/>
                  </a:gs>
                </a:gsLst>
                <a:lin scaled="1"/>
              </a:gra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6" name="Oval 22"/>
          <p:cNvSpPr/>
          <p:nvPr/>
        </p:nvSpPr>
        <p:spPr>
          <a:xfrm>
            <a:off x="5694680" y="1997710"/>
            <a:ext cx="841375" cy="842010"/>
          </a:xfrm>
          <a:prstGeom prst="ellipse">
            <a:avLst/>
          </a:prstGeom>
          <a:solidFill>
            <a:srgbClr val="32445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r>
              <a:rPr lang="en-US" sz="3735" b="1" dirty="0">
                <a:gradFill>
                  <a:gsLst>
                    <a:gs pos="100000">
                      <a:srgbClr val="B3CED5"/>
                    </a:gs>
                    <a:gs pos="0">
                      <a:srgbClr val="DDE3D8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1</a:t>
            </a:r>
            <a:endParaRPr lang="en-US" sz="3735" b="1" dirty="0">
              <a:gradFill>
                <a:gsLst>
                  <a:gs pos="100000">
                    <a:srgbClr val="B3CED5"/>
                  </a:gs>
                  <a:gs pos="0">
                    <a:srgbClr val="DDE3D8"/>
                  </a:gs>
                </a:gsLst>
                <a:lin scaled="1"/>
              </a:gra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48865" y="327025"/>
            <a:ext cx="753427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>
              <a:lnSpc>
                <a:spcPct val="100000"/>
              </a:lnSpc>
              <a:defRPr/>
            </a:pPr>
            <a:r>
              <a:rPr lang="en-US" altLang="zh-CN" sz="36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36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实现思想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7"/>
          <p:cNvGrpSpPr/>
          <p:nvPr/>
        </p:nvGrpSpPr>
        <p:grpSpPr bwMode="auto">
          <a:xfrm>
            <a:off x="1784783" y="3411130"/>
            <a:ext cx="3868626" cy="2016984"/>
            <a:chOff x="3004621" y="596159"/>
            <a:chExt cx="2900008" cy="1512954"/>
          </a:xfrm>
        </p:grpSpPr>
        <p:sp>
          <p:nvSpPr>
            <p:cNvPr id="7" name="文本框 66"/>
            <p:cNvSpPr txBox="1">
              <a:spLocks noChangeArrowheads="1"/>
            </p:cNvSpPr>
            <p:nvPr/>
          </p:nvSpPr>
          <p:spPr bwMode="auto">
            <a:xfrm>
              <a:off x="3004621" y="949755"/>
              <a:ext cx="2814868" cy="115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多线程抢占服务器资源多，一条线程就是一次用户请求。服务器由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CPU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划分时间片轮流执行请求线程。若有一个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100kb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的文件，假设服务器提供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100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条线程，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内每条线程平均分配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10ms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，每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10ms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可下载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10kb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的文件，若使用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条线程去下载则需要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。若用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5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条线程去下载，每秒可以下载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5*10kb=50kb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的文件，则只需要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2s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完成下载。</a:t>
              </a:r>
              <a:r>
                <a:rPr lang="zh-CN" altLang="en-US" sz="900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一条线程下载效率相同，多个线程则可以提高下载效率，减少总下载时间，原理是单位时间内抢占更多的服务器</a:t>
              </a:r>
              <a:r>
                <a:rPr lang="en-US" altLang="zh-CN" sz="900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CPU</a:t>
              </a:r>
              <a:r>
                <a:rPr lang="zh-CN" altLang="en-US" sz="900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资源。</a:t>
              </a:r>
              <a:endParaRPr lang="zh-CN" altLang="en-US" sz="900" dirty="0">
                <a:gradFill>
                  <a:gsLst>
                    <a:gs pos="50000">
                      <a:srgbClr val="DF6F72"/>
                    </a:gs>
                    <a:gs pos="0">
                      <a:srgbClr val="EA9FA1"/>
                    </a:gs>
                    <a:gs pos="100000">
                      <a:srgbClr val="D43F42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" name="文本框 13"/>
            <p:cNvSpPr txBox="1">
              <a:spLocks noChangeArrowheads="1"/>
            </p:cNvSpPr>
            <p:nvPr/>
          </p:nvSpPr>
          <p:spPr bwMode="auto">
            <a:xfrm>
              <a:off x="4910720" y="596159"/>
              <a:ext cx="993909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下载速度快</a:t>
              </a:r>
              <a:endParaRPr lang="zh-CN" alt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451624" y="926957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234344" y="260269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474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109828" y="2599808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4987260" y="260269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70983" y="259157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48317" y="2594452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32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6" name="Text Placeholder 33"/>
          <p:cNvSpPr txBox="1"/>
          <p:nvPr/>
        </p:nvSpPr>
        <p:spPr>
          <a:xfrm>
            <a:off x="6969800" y="5012202"/>
            <a:ext cx="220043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网络数据存入已申请的空间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8" name="Text Placeholder 33"/>
          <p:cNvSpPr txBox="1"/>
          <p:nvPr/>
        </p:nvSpPr>
        <p:spPr>
          <a:xfrm>
            <a:off x="3160856" y="4955603"/>
            <a:ext cx="22004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初始化多线程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ctr"/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下载信息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0" name="Text Placeholder 33"/>
          <p:cNvSpPr txBox="1"/>
          <p:nvPr/>
        </p:nvSpPr>
        <p:spPr>
          <a:xfrm>
            <a:off x="4951730" y="2068830"/>
            <a:ext cx="244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“开辟”硬盘空间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7" name="Text Placeholder 33"/>
          <p:cNvSpPr txBox="1"/>
          <p:nvPr/>
        </p:nvSpPr>
        <p:spPr>
          <a:xfrm>
            <a:off x="1367548" y="1996963"/>
            <a:ext cx="22004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取得网络连接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9" name="Text Placeholder 33"/>
          <p:cNvSpPr txBox="1"/>
          <p:nvPr/>
        </p:nvSpPr>
        <p:spPr>
          <a:xfrm>
            <a:off x="9169914" y="1995693"/>
            <a:ext cx="22004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关闭资源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4180" y="327025"/>
            <a:ext cx="59493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262626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多线程断点下载器</a:t>
            </a:r>
            <a:r>
              <a:rPr lang="zh-CN" altLang="en-US" sz="3600" b="1" dirty="0" smtClean="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操作步骤</a:t>
            </a:r>
            <a:endParaRPr lang="zh-CN" altLang="en-US" sz="3600" b="1" dirty="0" smtClean="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4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5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5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" name="直接箭头连接符 1"/>
          <p:cNvCxnSpPr/>
          <p:nvPr/>
        </p:nvCxnSpPr>
        <p:spPr>
          <a:xfrm>
            <a:off x="1066800" y="3703955"/>
            <a:ext cx="10212705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46605" y="2907030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474491"/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en-US" altLang="zh-CN" sz="5400" b="1">
              <a:solidFill>
                <a:srgbClr val="47449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030" y="2907030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FFBE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en-US" altLang="zh-CN" sz="5400" b="1">
              <a:solidFill>
                <a:srgbClr val="FFBE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6280" y="2907030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5B9BD5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endParaRPr lang="en-US" altLang="zh-CN" sz="5400" b="1">
              <a:solidFill>
                <a:srgbClr val="5B9BD5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9530" y="2914015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A5A5A5"/>
                </a:soli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endParaRPr lang="en-US" altLang="zh-CN" sz="5400" b="1">
              <a:solidFill>
                <a:srgbClr val="A5A5A5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77705" y="2914015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324458"/>
                </a:soli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endParaRPr lang="en-US" altLang="zh-CN" sz="5400" b="1">
              <a:solidFill>
                <a:srgbClr val="324458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311980" y="458362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262626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多线程下载示例</a:t>
            </a:r>
            <a:endParaRPr lang="zh-CN" altLang="en-US" sz="3600" b="1" dirty="0" smtClean="0">
              <a:solidFill>
                <a:srgbClr val="262626"/>
              </a:soli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4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5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5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990" y="2172335"/>
            <a:ext cx="7988300" cy="23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43250" y="625475"/>
            <a:ext cx="59448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</a:t>
            </a:r>
            <a:r>
              <a:rPr lang="en-US" altLang="zh-CN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KeyPoint</a:t>
            </a:r>
            <a:endParaRPr lang="en-US" altLang="zh-CN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33375" y="1816735"/>
            <a:ext cx="59169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1.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获取下载文件长度并设置本地文件长度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HttpUrlConnect = openConnection() 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int fileSize = HttpUrlConnection.getContentLength( 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RandomAccessFile = new RandomAccessFile(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“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filename.apk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,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rw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RandomAccessFile.setLength(fileSize);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RandomAccessFile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支持任意字节处读写数据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(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将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FileInputStream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和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FileOutputStream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整合到一起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375" y="4349115"/>
            <a:ext cx="50317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2.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计算每条线程下载的数据长度、开始位置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int block = 文件长度Size %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线程数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N == 0 ? Size/N : Size/N + 1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；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seek = index-1 * block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；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Q: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如何指定网络文件各线程下载的位置？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HTTP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请求中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Range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头字段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5080" y="1816735"/>
            <a:ext cx="55575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3.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使用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HTTP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的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Range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头字段，指定各线程从文件的什么位置开始下载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2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要从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2MB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处开始下载：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seek = 2097152 = 2*1024*1024;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HttpURLConnection.setRequestProperty(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“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Range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,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“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bytes = 2097152-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设置了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Range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头后，就会从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2mb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的字节处开始下载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5080" y="4349115"/>
            <a:ext cx="555752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4.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保存文件： 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RandomAccessFile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类指定各线程从本地的指定位置开始写入数据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RandomAccessFile.seek(2097152);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每条线程在下载完文件后，需要通过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RandomAccessFile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类把下载好的文件保存到一定的位置。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0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1rwmk5t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rgbyzih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3607</Words>
  <Application>WPS 演示</Application>
  <PresentationFormat>宽屏</PresentationFormat>
  <Paragraphs>274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Calibri</vt:lpstr>
      <vt:lpstr>Helvetica Neue</vt:lpstr>
      <vt:lpstr>宋体</vt:lpstr>
      <vt:lpstr>汉仪书宋二KW</vt:lpstr>
      <vt:lpstr>Simply City Light</vt:lpstr>
      <vt:lpstr>苹方-简</vt:lpstr>
      <vt:lpstr>SimSun-ExtB</vt:lpstr>
      <vt:lpstr>华文宋体</vt:lpstr>
      <vt:lpstr>Microsoft YaHei Bold</vt:lpstr>
      <vt:lpstr>Microsoft YaHei</vt:lpstr>
      <vt:lpstr>Heiti SC Medium</vt:lpstr>
      <vt:lpstr>Open Sans</vt:lpstr>
      <vt:lpstr>Gill Sans</vt:lpstr>
      <vt:lpstr>宋体</vt:lpstr>
      <vt:lpstr>Arial Unicode MS</vt:lpstr>
      <vt:lpstr>Custom Design</vt:lpstr>
      <vt:lpstr>000主题​​</vt:lpstr>
      <vt:lpstr>7主题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keihong.chan</cp:lastModifiedBy>
  <cp:revision>209</cp:revision>
  <dcterms:created xsi:type="dcterms:W3CDTF">2021-04-29T18:02:52Z</dcterms:created>
  <dcterms:modified xsi:type="dcterms:W3CDTF">2021-04-29T18:02:52Z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