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  <p:embeddedFont>
      <p:font typeface="Pinyon Scrip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ubTitle" idx="4294967295"/>
          </p:nvPr>
        </p:nvSpPr>
        <p:spPr>
          <a:xfrm>
            <a:off x="1554663" y="3174625"/>
            <a:ext cx="6197400" cy="12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Trade Kings</a:t>
            </a:r>
            <a:endParaRPr sz="6000" b="1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463" y="459775"/>
            <a:ext cx="20097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81350" y="203650"/>
            <a:ext cx="5568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Where Trade Kings Left Off From Demo 1</a:t>
            </a:r>
            <a:endParaRPr sz="3000" b="1"/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1"/>
          </p:nvPr>
        </p:nvSpPr>
        <p:spPr>
          <a:xfrm>
            <a:off x="366950" y="1681350"/>
            <a:ext cx="7791900" cy="26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➔"/>
            </a:pPr>
            <a:r>
              <a:rPr lang="en" sz="3600" b="1">
                <a:solidFill>
                  <a:srgbClr val="000000"/>
                </a:solidFill>
              </a:rPr>
              <a:t>User Interface</a:t>
            </a:r>
            <a:endParaRPr sz="3600" b="1">
              <a:solidFill>
                <a:srgbClr val="000000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➔"/>
            </a:pPr>
            <a:r>
              <a:rPr lang="en" sz="3600" b="1">
                <a:solidFill>
                  <a:srgbClr val="000000"/>
                </a:solidFill>
              </a:rPr>
              <a:t>Analyze Stocks (Research Page) </a:t>
            </a:r>
            <a:endParaRPr sz="3600" b="1">
              <a:solidFill>
                <a:srgbClr val="000000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➔"/>
            </a:pPr>
            <a:r>
              <a:rPr lang="en" sz="3600" b="1">
                <a:solidFill>
                  <a:srgbClr val="000000"/>
                </a:solidFill>
              </a:rPr>
              <a:t>Alerts and Notifications</a:t>
            </a:r>
            <a:endParaRPr sz="3600" b="1">
              <a:solidFill>
                <a:srgbClr val="000000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➔"/>
            </a:pPr>
            <a:r>
              <a:rPr lang="en" sz="3600" b="1">
                <a:solidFill>
                  <a:srgbClr val="000000"/>
                </a:solidFill>
              </a:rPr>
              <a:t>Investment Forum Page</a:t>
            </a:r>
            <a:endParaRPr sz="3600" b="1"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8158750" y="59000"/>
            <a:ext cx="11118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535150" y="112850"/>
            <a:ext cx="62010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Executing Trades</a:t>
            </a:r>
            <a:endParaRPr sz="3600" b="1"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072550" y="904050"/>
            <a:ext cx="6366900" cy="3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Stocks: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In addition to buy and sell, we have implemented functionality for shorting stocks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Fixed Income: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In addition to investing in cryptocurrencies, users can also buy another fixed income security: Treasury bonds</a:t>
            </a:r>
            <a:endParaRPr sz="2000" b="1">
              <a:solidFill>
                <a:srgbClr val="000000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8283350" y="40525"/>
            <a:ext cx="8841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</a:t>
            </a:r>
            <a:endParaRPr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262150" y="284600"/>
            <a:ext cx="8515200" cy="9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Stock Forecasting and </a:t>
            </a:r>
            <a:r>
              <a:rPr lang="en" sz="3000" b="1">
                <a:solidFill>
                  <a:srgbClr val="FFFFFF"/>
                </a:solidFill>
              </a:rPr>
              <a:t>Educational Contents: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1605600" y="894975"/>
            <a:ext cx="6366900" cy="32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Stocks: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Live updates of major commodities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-Gold, Crude Oil, Major tech companies, etc.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News, Scandal, and posts about Stock market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Cryptocurrencies: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Daily news related to Cryptocurrencies</a:t>
            </a:r>
            <a:endParaRPr sz="20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8668925" y="63275"/>
            <a:ext cx="3972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569400" y="149000"/>
            <a:ext cx="6366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Email Updates/Alerts</a:t>
            </a:r>
            <a:endParaRPr sz="3600" b="1"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289100" y="628925"/>
            <a:ext cx="6366900" cy="3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Stocks: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Set target stock price sell/buy values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Place target PE ratio  sell/buy values  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Receive email notifications when targets have been reached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Cryptocurrencies: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Set target price cryptocurrency sell/buy values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Receive email notifications when targets have been reached</a:t>
            </a:r>
            <a:endParaRPr sz="18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8497175" y="41225"/>
            <a:ext cx="5487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Stock Forecasting</a:t>
            </a:r>
            <a:endParaRPr sz="3600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9021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Allow user to use basic forecaster for mark trends for both stock and cryptocurrencies.</a:t>
            </a: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8511350" y="89050"/>
            <a:ext cx="4281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6</a:t>
            </a:r>
            <a:endParaRPr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23275" y="727975"/>
            <a:ext cx="70305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Development for Trade Kings</a:t>
            </a:r>
            <a:endParaRPr sz="3000"/>
          </a:p>
        </p:txBody>
      </p:sp>
      <p:sp>
        <p:nvSpPr>
          <p:cNvPr id="324" name="Shape 324"/>
          <p:cNvSpPr txBox="1">
            <a:spLocks noGrp="1"/>
          </p:cNvSpPr>
          <p:nvPr>
            <p:ph type="body" idx="4294967295"/>
          </p:nvPr>
        </p:nvSpPr>
        <p:spPr>
          <a:xfrm>
            <a:off x="1056750" y="15471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b="1">
                <a:solidFill>
                  <a:srgbClr val="FFFFFF"/>
                </a:solidFill>
              </a:rPr>
              <a:t>Implementing more Data from other resources to help improve the website’s statistics</a:t>
            </a:r>
            <a:endParaRPr sz="1800" b="1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b="1">
                <a:solidFill>
                  <a:srgbClr val="FFFFFF"/>
                </a:solidFill>
              </a:rPr>
              <a:t>User Interface is Key!!</a:t>
            </a:r>
            <a:endParaRPr sz="1800" b="1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b="1">
                <a:solidFill>
                  <a:srgbClr val="FFFFFF"/>
                </a:solidFill>
              </a:rPr>
              <a:t>More Freely interaction within the community</a:t>
            </a:r>
            <a:endParaRPr sz="1800" b="1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b="1">
                <a:solidFill>
                  <a:srgbClr val="FFFFFF"/>
                </a:solidFill>
              </a:rPr>
              <a:t>An interactive Education Content for every user</a:t>
            </a:r>
            <a:endParaRPr sz="1800" b="1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Maven Pro</vt:lpstr>
      <vt:lpstr>Nunito</vt:lpstr>
      <vt:lpstr>Arial</vt:lpstr>
      <vt:lpstr>Pinyon Script</vt:lpstr>
      <vt:lpstr>Momentum</vt:lpstr>
      <vt:lpstr>PowerPoint Presentation</vt:lpstr>
      <vt:lpstr>Where Trade Kings Left Off From Demo 1</vt:lpstr>
      <vt:lpstr>Executing Trades</vt:lpstr>
      <vt:lpstr>Stock Forecasting and Educational Contents:</vt:lpstr>
      <vt:lpstr>Email Updates/Alerts</vt:lpstr>
      <vt:lpstr>Stock Forecasting</vt:lpstr>
      <vt:lpstr>Future Development for Trade 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cms647</dc:creator>
  <cp:lastModifiedBy>cms647</cp:lastModifiedBy>
  <cp:revision>1</cp:revision>
  <dcterms:modified xsi:type="dcterms:W3CDTF">2018-05-05T01:28:19Z</dcterms:modified>
</cp:coreProperties>
</file>