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280" autoAdjust="0"/>
  </p:normalViewPr>
  <p:slideViewPr>
    <p:cSldViewPr snapToGrid="0">
      <p:cViewPr>
        <p:scale>
          <a:sx n="70" d="100"/>
          <a:sy n="70" d="100"/>
        </p:scale>
        <p:origin x="7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3C25F-A3C3-46E9-8A5C-9CEDE1C54CD6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D9B7-C506-42B9-9278-505D9729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9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8D9B7-C506-42B9-9278-505D97292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3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69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1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22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9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32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75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39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95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5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4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5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3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80DCD1-5244-4B53-BBEF-7D90DD41ADFD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242F2-1433-4176-AF66-A025F724B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Trade Kings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Demo 1 – Group 13</a:t>
            </a:r>
          </a:p>
        </p:txBody>
      </p:sp>
    </p:spTree>
    <p:extLst>
      <p:ext uri="{BB962C8B-B14F-4D97-AF65-F5344CB8AC3E}">
        <p14:creationId xmlns:p14="http://schemas.microsoft.com/office/powerpoint/2010/main" val="36564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F26D-2285-4B54-AAF1-AF138702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1989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65E3-FE35-4C31-A6B6-6178FEB7D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Unique Features</a:t>
            </a:r>
          </a:p>
          <a:p>
            <a:r>
              <a:rPr lang="en-US" dirty="0"/>
              <a:t>What’s New</a:t>
            </a:r>
          </a:p>
        </p:txBody>
      </p:sp>
    </p:spTree>
    <p:extLst>
      <p:ext uri="{BB962C8B-B14F-4D97-AF65-F5344CB8AC3E}">
        <p14:creationId xmlns:p14="http://schemas.microsoft.com/office/powerpoint/2010/main" val="41789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Goal?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provide</a:t>
            </a:r>
            <a:r>
              <a:rPr lang="en-US" dirty="0"/>
              <a:t> a platform that allows novice investors to build a solid financial base, and allow advanced users to models investments and expand their skills in a risk-free setting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provide</a:t>
            </a:r>
            <a:r>
              <a:rPr lang="en-US" dirty="0"/>
              <a:t>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unique</a:t>
            </a:r>
            <a:r>
              <a:rPr lang="en-US" dirty="0"/>
              <a:t> integrated product, so users don’t need to use another site or service when playing on Trade Kings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 provide</a:t>
            </a:r>
            <a:r>
              <a:rPr lang="en-US" dirty="0"/>
              <a:t> a product that is engaging and intellectually stimulating</a:t>
            </a:r>
          </a:p>
        </p:txBody>
      </p:sp>
    </p:spTree>
    <p:extLst>
      <p:ext uri="{BB962C8B-B14F-4D97-AF65-F5344CB8AC3E}">
        <p14:creationId xmlns:p14="http://schemas.microsoft.com/office/powerpoint/2010/main" val="36672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 of Our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700" dirty="0"/>
              <a:t>Can be broken down into 3 main segments: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Financial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Social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500" dirty="0"/>
              <a:t>Educational</a:t>
            </a:r>
          </a:p>
        </p:txBody>
      </p:sp>
    </p:spTree>
    <p:extLst>
      <p:ext uri="{BB962C8B-B14F-4D97-AF65-F5344CB8AC3E}">
        <p14:creationId xmlns:p14="http://schemas.microsoft.com/office/powerpoint/2010/main" val="145554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– What’s New?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446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Extended capabilities to cryptocurrencies</a:t>
            </a:r>
          </a:p>
          <a:p>
            <a:pPr lvl="1"/>
            <a:r>
              <a:rPr lang="en-US" dirty="0"/>
              <a:t>Users can search equities and cryptocurrencies separately</a:t>
            </a:r>
          </a:p>
          <a:p>
            <a:r>
              <a:rPr lang="en-US" dirty="0"/>
              <a:t>Provide relevant news articles and similar investments</a:t>
            </a:r>
          </a:p>
          <a:p>
            <a:r>
              <a:rPr lang="en-US" dirty="0"/>
              <a:t>Ability to execute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short sell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– different than just selling the product!</a:t>
            </a:r>
          </a:p>
          <a:p>
            <a:r>
              <a:rPr lang="en-US" dirty="0">
                <a:solidFill>
                  <a:schemeClr val="tx1"/>
                </a:solidFill>
              </a:rPr>
              <a:t>Price/Metric Alerts</a:t>
            </a:r>
          </a:p>
          <a:p>
            <a:r>
              <a:rPr lang="en-US" dirty="0">
                <a:solidFill>
                  <a:schemeClr val="tx1"/>
                </a:solidFill>
              </a:rPr>
              <a:t>Other products: Derivatives, such as options, futures, etc.</a:t>
            </a:r>
          </a:p>
          <a:p>
            <a:r>
              <a:rPr lang="en-US" dirty="0">
                <a:solidFill>
                  <a:schemeClr val="tx1"/>
                </a:solidFill>
              </a:rPr>
              <a:t>Different League Modes: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Industry Mode, Equities Only Mode, Cryptocurrencies Only Mode, Traditional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– What’s New?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Investment Forum – engaging in community discussions</a:t>
            </a:r>
          </a:p>
          <a:p>
            <a:r>
              <a:rPr lang="en-US" dirty="0"/>
              <a:t>Ability to connect PayPal account with Trade Kings account</a:t>
            </a:r>
          </a:p>
          <a:p>
            <a:r>
              <a:rPr lang="en-US" dirty="0"/>
              <a:t>Social Media Integration</a:t>
            </a:r>
          </a:p>
          <a:p>
            <a:r>
              <a:rPr lang="en-US" dirty="0"/>
              <a:t>Rewards and Accomplishments </a:t>
            </a:r>
          </a:p>
        </p:txBody>
      </p:sp>
    </p:spTree>
    <p:extLst>
      <p:ext uri="{BB962C8B-B14F-4D97-AF65-F5344CB8AC3E}">
        <p14:creationId xmlns:p14="http://schemas.microsoft.com/office/powerpoint/2010/main" val="198752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– What’s New?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Going beyond the norm – providing users the knowledge to break into Wall Street </a:t>
            </a:r>
          </a:p>
          <a:p>
            <a:r>
              <a:rPr lang="en-US" dirty="0"/>
              <a:t>Provide Daily Market Updates</a:t>
            </a:r>
          </a:p>
          <a:p>
            <a:r>
              <a:rPr lang="en-US" dirty="0"/>
              <a:t>Investment Forum</a:t>
            </a:r>
          </a:p>
          <a:p>
            <a:r>
              <a:rPr lang="en-US" dirty="0"/>
              <a:t>Regular posts on Investment Strategies, Financial terms, and Valuation Analysis</a:t>
            </a:r>
          </a:p>
          <a:p>
            <a:r>
              <a:rPr lang="en-US" dirty="0"/>
              <a:t>Forecasting basic market trends for both stocks and cryptocurrencies</a:t>
            </a:r>
          </a:p>
          <a:p>
            <a:r>
              <a:rPr lang="en-US" dirty="0"/>
              <a:t>Future Hopes: Partnering with Business Schools and clubs, starting with RBS and Rutgers Student Managed Fund</a:t>
            </a:r>
          </a:p>
        </p:txBody>
      </p:sp>
    </p:spTree>
    <p:extLst>
      <p:ext uri="{BB962C8B-B14F-4D97-AF65-F5344CB8AC3E}">
        <p14:creationId xmlns:p14="http://schemas.microsoft.com/office/powerpoint/2010/main" val="80300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C66C-D6DE-4DB3-9FCC-AE74968F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FED3F-C731-4E63-8D4B-344C4809A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“Executing Trade” Functionality</a:t>
            </a:r>
          </a:p>
          <a:p>
            <a:r>
              <a:rPr lang="en-US" dirty="0"/>
              <a:t>Add “Price/Metric Alerts Functionality”</a:t>
            </a:r>
          </a:p>
          <a:p>
            <a:r>
              <a:rPr lang="en-US" dirty="0"/>
              <a:t>Continue “Forecasting Market Trends” Functionality</a:t>
            </a:r>
          </a:p>
          <a:p>
            <a:r>
              <a:rPr lang="en-US" dirty="0"/>
              <a:t>Continue to improve existing User Interfaces and Functionalities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10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290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Trade Kings</vt:lpstr>
      <vt:lpstr>Agenda</vt:lpstr>
      <vt:lpstr>What is our Goal?</vt:lpstr>
      <vt:lpstr>Unique Features of Our Product</vt:lpstr>
      <vt:lpstr>Financial – What’s New?</vt:lpstr>
      <vt:lpstr>Social – What’s New?</vt:lpstr>
      <vt:lpstr>Educational – What’s New?</vt:lpstr>
      <vt:lpstr>Future Plans</vt:lpstr>
    </vt:vector>
  </TitlesOfParts>
  <Company>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Kings</dc:title>
  <dc:creator>Akarsh Sardana</dc:creator>
  <cp:lastModifiedBy>Sapna Sardana</cp:lastModifiedBy>
  <cp:revision>11</cp:revision>
  <dcterms:created xsi:type="dcterms:W3CDTF">2018-03-30T14:39:31Z</dcterms:created>
  <dcterms:modified xsi:type="dcterms:W3CDTF">2018-04-02T03:23:35Z</dcterms:modified>
</cp:coreProperties>
</file>