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Inria Sans"/>
      <p:regular r:id="rId21"/>
      <p:bold r:id="rId22"/>
      <p:italic r:id="rId23"/>
      <p:boldItalic r:id="rId24"/>
    </p:embeddedFont>
    <p:embeddedFont>
      <p:font typeface="Saira SemiCondensed Medium"/>
      <p:regular r:id="rId25"/>
      <p:bold r:id="rId26"/>
    </p:embeddedFont>
    <p:embeddedFont>
      <p:font typeface="Titillium Web"/>
      <p:regular r:id="rId27"/>
      <p:bold r:id="rId28"/>
      <p:italic r:id="rId29"/>
      <p:boldItalic r:id="rId30"/>
    </p:embeddedFont>
    <p:embeddedFont>
      <p:font typeface="Saira Semi Condensed"/>
      <p:regular r:id="rId31"/>
      <p:bold r:id="rId32"/>
    </p:embeddedFont>
    <p:embeddedFont>
      <p:font typeface="Inria Sa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InriaSans-bold.fntdata"/><Relationship Id="rId21" Type="http://schemas.openxmlformats.org/officeDocument/2006/relationships/font" Target="fonts/InriaSans-regular.fntdata"/><Relationship Id="rId24" Type="http://schemas.openxmlformats.org/officeDocument/2006/relationships/font" Target="fonts/InriaSans-boldItalic.fntdata"/><Relationship Id="rId23" Type="http://schemas.openxmlformats.org/officeDocument/2006/relationships/font" Target="fonts/Inria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iraSemiCondensedMedium-bold.fntdata"/><Relationship Id="rId25" Type="http://schemas.openxmlformats.org/officeDocument/2006/relationships/font" Target="fonts/SairaSemiCondensedMedium-regular.fntdata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airaSemiCondensed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7.xml"/><Relationship Id="rId33" Type="http://schemas.openxmlformats.org/officeDocument/2006/relationships/font" Target="fonts/InriaSansLight-regular.fntdata"/><Relationship Id="rId10" Type="http://schemas.openxmlformats.org/officeDocument/2006/relationships/slide" Target="slides/slide6.xml"/><Relationship Id="rId32" Type="http://schemas.openxmlformats.org/officeDocument/2006/relationships/font" Target="fonts/SairaSemiCondensed-bold.fntdata"/><Relationship Id="rId13" Type="http://schemas.openxmlformats.org/officeDocument/2006/relationships/slide" Target="slides/slide9.xml"/><Relationship Id="rId35" Type="http://schemas.openxmlformats.org/officeDocument/2006/relationships/font" Target="fonts/InriaSansLight-italic.fntdata"/><Relationship Id="rId12" Type="http://schemas.openxmlformats.org/officeDocument/2006/relationships/slide" Target="slides/slide8.xml"/><Relationship Id="rId34" Type="http://schemas.openxmlformats.org/officeDocument/2006/relationships/font" Target="fonts/InriaSans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InriaSans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1cdbffb7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1cdbff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1cdbffb73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1cdbffb7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1cdbffb73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1cdbffb7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1cdbffb73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1cdbffb7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1cdbffb73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1cdbffb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1cdbffb73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1cdbffb7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1cdbffb73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1cdbffb7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cdbffb73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cdbffb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1cdbffb73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1cdbffb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cdbffb73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1cdbffb7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1cdbffb73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1cdbffb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1cdbffb73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1cdbffb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cdbffb73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cdbffb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1cdbffb73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1cdbffb7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1cdbffb73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1cdbffb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SNAKES AND LADDERS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2"/>
          <p:cNvSpPr txBox="1"/>
          <p:nvPr>
            <p:ph idx="4294967295" type="subTitle"/>
          </p:nvPr>
        </p:nvSpPr>
        <p:spPr>
          <a:xfrm>
            <a:off x="1823925" y="2853790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PRESENTED BY RAYMOND DOAN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278" name="Google Shape;278;p21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CHALLENGES, FAV PARTS &amp; ETHICS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Source/Version Control: Git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Language: Ruby ver. 2. 7. 1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Gem Used: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‘rspec’ for testing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‘colorize’ for colour in terminal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600"/>
              </a:spcAft>
              <a:buSzPts val="1800"/>
              <a:buChar char="⬦"/>
            </a:pPr>
            <a:r>
              <a:rPr lang="en"/>
              <a:t>‘</a:t>
            </a:r>
            <a:r>
              <a:rPr lang="en"/>
              <a:t>t</a:t>
            </a:r>
            <a:r>
              <a:rPr lang="en"/>
              <a:t>ty-table’ for board visualisation</a:t>
            </a:r>
            <a:endParaRPr/>
          </a:p>
        </p:txBody>
      </p:sp>
      <p:sp>
        <p:nvSpPr>
          <p:cNvPr id="285" name="Google Shape;285;p2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292" name="Google Shape;292;p23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Favourite Parts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Adding colour to the terminal based on the player’s input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Array#unshift method-&gt; allowed me to create the alternating rows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Warping/Portal effect ! Loved how this was made possible</a:t>
            </a:r>
            <a:endParaRPr sz="1200"/>
          </a:p>
        </p:txBody>
      </p:sp>
      <p:sp>
        <p:nvSpPr>
          <p:cNvPr id="293" name="Google Shape;293;p23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Ethics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Unlikely but potential copyright infringement for creating the Snakes and Ladders game 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Otherwise, none!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3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Challenges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Initial design vs initial coding -&gt; Ruby is not very strong in visual aspects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Parsing variables from Game instance back to Square, hence the Square design.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Warping/Portal effect: Updating player’s position once they have landed on a snake or ladder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APP</a:t>
            </a:r>
            <a:endParaRPr/>
          </a:p>
        </p:txBody>
      </p:sp>
      <p:sp>
        <p:nvSpPr>
          <p:cNvPr id="301" name="Google Shape;301;p24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INSTALLATION, WALKTHROUGH &amp; CODE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is used ?</a:t>
            </a:r>
            <a:endParaRPr/>
          </a:p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Clone from repo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Install the game: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600"/>
              </a:spcAft>
              <a:buSzPts val="1800"/>
              <a:buChar char="⬥"/>
            </a:pPr>
            <a:r>
              <a:rPr lang="en"/>
              <a:t>Run the game:</a:t>
            </a:r>
            <a:endParaRPr/>
          </a:p>
        </p:txBody>
      </p:sp>
      <p:sp>
        <p:nvSpPr>
          <p:cNvPr id="309" name="Google Shape;309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25" y="2777500"/>
            <a:ext cx="2539525" cy="3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625" y="3690050"/>
            <a:ext cx="2128100" cy="2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625" y="1863563"/>
            <a:ext cx="66389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Terminal Application Walkthrough </a:t>
            </a:r>
            <a:endParaRPr b="1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&amp; </a:t>
            </a:r>
            <a:endParaRPr b="1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Behind-the-Scenes Code for </a:t>
            </a: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Feature </a:t>
            </a:r>
            <a:endParaRPr b="1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318" name="Google Shape;318;p2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idx="4294967295" type="ctrTitle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24" name="Google Shape;324;p27"/>
          <p:cNvSpPr txBox="1"/>
          <p:nvPr>
            <p:ph idx="4294967295" type="subTitle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</a:rPr>
              <a:t>ANY QUESTIONS?</a:t>
            </a:r>
            <a:endParaRPr b="1"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800"/>
              <a:t>LinkedIn &amp; Twitter: @raydoan94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800"/>
              <a:t>GitHub: @whywesmurfing 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800"/>
              <a:t>gcas022037@coderacademy.edu.au</a:t>
            </a:r>
            <a:endParaRPr sz="1800"/>
          </a:p>
        </p:txBody>
      </p:sp>
      <p:sp>
        <p:nvSpPr>
          <p:cNvPr id="325" name="Google Shape;325;p2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6" name="Google Shape;326;p27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327" name="Google Shape;327;p27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7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330" name="Google Shape;330;p2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 PLAN</a:t>
            </a:r>
            <a:endParaRPr/>
          </a:p>
        </p:txBody>
      </p:sp>
      <p:sp>
        <p:nvSpPr>
          <p:cNvPr id="213" name="Google Shape;213;p1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PURPOSE AND SCOPE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Problem: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No existing ‘Snakes and Ladders’ / ‘Chutes and Ladders’ gem that renders a board.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Reason for Development: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Visual representation of the game for a more user-friendly experience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78" y="2114875"/>
            <a:ext cx="3734300" cy="24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>
            <p:ph idx="4294967295" type="ctrTitle"/>
          </p:nvPr>
        </p:nvSpPr>
        <p:spPr>
          <a:xfrm>
            <a:off x="528025" y="647650"/>
            <a:ext cx="3979200" cy="114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Purpose</a:t>
            </a:r>
            <a:endParaRPr sz="4800"/>
          </a:p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087" y="458538"/>
            <a:ext cx="3327916" cy="42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2200"/>
              <a:t>People who starting to get into coding </a:t>
            </a:r>
            <a:endParaRPr sz="22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⬥"/>
            </a:pPr>
            <a:r>
              <a:rPr lang="en" sz="2200"/>
              <a:t>People who want to play their favourite game for free</a:t>
            </a:r>
            <a:endParaRPr sz="22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⬥"/>
            </a:pPr>
            <a:r>
              <a:rPr lang="en" sz="2200"/>
              <a:t>Or both !</a:t>
            </a:r>
            <a:endParaRPr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0200" lvl="0" marL="457200" rtl="0" algn="l">
              <a:spcBef>
                <a:spcPts val="600"/>
              </a:spcBef>
              <a:spcAft>
                <a:spcPts val="600"/>
              </a:spcAft>
              <a:buSzPts val="1600"/>
              <a:buChar char="⬥"/>
            </a:pPr>
            <a:r>
              <a:rPr lang="en" sz="2200"/>
              <a:t>To interact with the application, they will be required to clone the repo and running the shell scripts in repo</a:t>
            </a:r>
            <a:endParaRPr sz="2200"/>
          </a:p>
        </p:txBody>
      </p:sp>
      <p:sp>
        <p:nvSpPr>
          <p:cNvPr id="236" name="Google Shape;236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LOGIC</a:t>
            </a:r>
            <a:endParaRPr/>
          </a:p>
        </p:txBody>
      </p:sp>
      <p:sp>
        <p:nvSpPr>
          <p:cNvPr id="242" name="Google Shape;242;p17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FEATURES &amp;</a:t>
            </a:r>
            <a:r>
              <a:rPr lang="en"/>
              <a:t> CONTROL FLOW</a:t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 OUTLINE</a:t>
            </a:r>
            <a:endParaRPr/>
          </a:p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Portals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Changing the destination from one square to another, due to landing on a ‘snake’ or ‘ladder’ square.</a:t>
            </a:r>
            <a:endParaRPr/>
          </a:p>
        </p:txBody>
      </p:sp>
      <p:sp>
        <p:nvSpPr>
          <p:cNvPr id="250" name="Google Shape;250;p18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Board </a:t>
            </a: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Visualisation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Rendering the array of squares into a 10x10 grid format, whilst displaying the ‘location’ ID on screen</a:t>
            </a:r>
            <a:endParaRPr/>
          </a:p>
        </p:txBody>
      </p:sp>
      <p:sp>
        <p:nvSpPr>
          <p:cNvPr id="251" name="Google Shape;251;p18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Player colour selection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Player can choose their colour of choice to represent their piece on the board.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Board Visualisation + Rendering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Player Colour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Player Tile/Square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Squares showing ‘location’ ID</a:t>
            </a:r>
            <a:endParaRPr/>
          </a:p>
          <a:p>
            <a:pPr indent="-381000" lvl="2" marL="1371600" rtl="0" algn="l">
              <a:spcBef>
                <a:spcPts val="600"/>
              </a:spcBef>
              <a:spcAft>
                <a:spcPts val="600"/>
              </a:spcAft>
              <a:buSzPts val="2400"/>
              <a:buChar char="⬩"/>
            </a:pPr>
            <a:r>
              <a:rPr lang="en"/>
              <a:t>Portals for Snakes and Ladders</a:t>
            </a:r>
            <a:endParaRPr/>
          </a:p>
        </p:txBody>
      </p:sp>
      <p:sp>
        <p:nvSpPr>
          <p:cNvPr id="258" name="Google Shape;258;p1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OF FEATURES</a:t>
            </a:r>
            <a:endParaRPr/>
          </a:p>
        </p:txBody>
      </p:sp>
      <p:sp>
        <p:nvSpPr>
          <p:cNvPr id="259" name="Google Shape;259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/>
          </a:blip>
          <a:srcRect b="13594" l="0" r="0" t="40305"/>
          <a:stretch/>
        </p:blipFill>
        <p:spPr>
          <a:xfrm>
            <a:off x="5200925" y="1510813"/>
            <a:ext cx="2817599" cy="3260600"/>
          </a:xfrm>
          <a:prstGeom prst="rect">
            <a:avLst/>
          </a:prstGeom>
          <a:noFill/>
          <a:ln cap="flat" cmpd="sng" w="38100">
            <a:solidFill>
              <a:srgbClr val="BD2A35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267" name="Google Shape;267;p20"/>
          <p:cNvSpPr/>
          <p:nvPr/>
        </p:nvSpPr>
        <p:spPr>
          <a:xfrm>
            <a:off x="1352900" y="1707550"/>
            <a:ext cx="1810237" cy="2720602"/>
          </a:xfrm>
          <a:custGeom>
            <a:rect b="b" l="l" r="r" t="t"/>
            <a:pathLst>
              <a:path extrusionOk="0" h="163867" w="91797">
                <a:moveTo>
                  <a:pt x="0" y="163867"/>
                </a:moveTo>
                <a:lnTo>
                  <a:pt x="47912" y="163867"/>
                </a:lnTo>
                <a:lnTo>
                  <a:pt x="47912" y="0"/>
                </a:lnTo>
                <a:lnTo>
                  <a:pt x="91797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66954" l="0" r="74625" t="0"/>
          <a:stretch/>
        </p:blipFill>
        <p:spPr>
          <a:xfrm>
            <a:off x="1018375" y="2121176"/>
            <a:ext cx="781966" cy="230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 b="0" l="0" r="74625" t="86915"/>
          <a:stretch/>
        </p:blipFill>
        <p:spPr>
          <a:xfrm>
            <a:off x="2927264" y="3427788"/>
            <a:ext cx="781961" cy="9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52341" l="0" r="74625" t="32452"/>
          <a:stretch/>
        </p:blipFill>
        <p:spPr>
          <a:xfrm>
            <a:off x="2927259" y="1620549"/>
            <a:ext cx="781966" cy="106158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/>
          <p:nvPr/>
        </p:nvSpPr>
        <p:spPr>
          <a:xfrm>
            <a:off x="3529899" y="1510825"/>
            <a:ext cx="1938064" cy="1007782"/>
          </a:xfrm>
          <a:custGeom>
            <a:rect b="b" l="l" r="r" t="t"/>
            <a:pathLst>
              <a:path extrusionOk="0" h="163867" w="91797">
                <a:moveTo>
                  <a:pt x="0" y="163867"/>
                </a:moveTo>
                <a:lnTo>
                  <a:pt x="47912" y="163867"/>
                </a:lnTo>
                <a:lnTo>
                  <a:pt x="47912" y="0"/>
                </a:lnTo>
                <a:lnTo>
                  <a:pt x="91797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72" name="Google Shape;272;p20"/>
          <p:cNvSpPr/>
          <p:nvPr/>
        </p:nvSpPr>
        <p:spPr>
          <a:xfrm flipH="1" rot="10800000">
            <a:off x="3260902" y="3382652"/>
            <a:ext cx="2253387" cy="1388773"/>
          </a:xfrm>
          <a:custGeom>
            <a:rect b="b" l="l" r="r" t="t"/>
            <a:pathLst>
              <a:path extrusionOk="0" h="163867" w="91797">
                <a:moveTo>
                  <a:pt x="0" y="163867"/>
                </a:moveTo>
                <a:lnTo>
                  <a:pt x="47912" y="163867"/>
                </a:lnTo>
                <a:lnTo>
                  <a:pt x="47912" y="0"/>
                </a:lnTo>
                <a:lnTo>
                  <a:pt x="91797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