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visualisation-donnees-tableau/Analys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visualisation-donnees-tableau</a:t>
            </a:r>
            <a:endParaRPr lang="en-US" dirty="0">
              <a:hlinkClick r:id="rId1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Analyse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Analyse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Analyse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Analyse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P Produc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5" y="2038350"/>
            <a:ext cx="1733550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Evolution produc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62" y="0"/>
            <a:ext cx="69174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ableau de bord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035" y="0"/>
            <a:ext cx="85739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Cart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994" y="0"/>
            <a:ext cx="795601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Evolution TOP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926" y="0"/>
            <a:ext cx="668414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Evolution base 10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34" y="0"/>
            <a:ext cx="659853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P par anné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2593975"/>
            <a:ext cx="1543050" cy="1670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Analyse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905" y="0"/>
            <a:ext cx="722819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WPS Presentation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visualisation-donnees-tableau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manel boumaiza</cp:lastModifiedBy>
  <cp:revision>1</cp:revision>
  <dcterms:created xsi:type="dcterms:W3CDTF">2025-07-23T07:40:00Z</dcterms:created>
  <dcterms:modified xsi:type="dcterms:W3CDTF">2025-07-23T07:41:08Z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14887E508164447AA5882C00D89582CD_12</vt:lpwstr>
  </property>
  <property fmtid="{D5CDD505-2E9C-101B-9397-08002B2CF9AE}" pid="3" name="KSOProductBuildVer">
    <vt:lpwstr>1036-12.2.0.21931</vt:lpwstr>
  </property>
</Properties>
</file>