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9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884" autoAdjust="0"/>
  </p:normalViewPr>
  <p:slideViewPr>
    <p:cSldViewPr snapToGrid="0">
      <p:cViewPr varScale="1">
        <p:scale>
          <a:sx n="92" d="100"/>
          <a:sy n="92" d="100"/>
        </p:scale>
        <p:origin x="12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53167-929B-4A62-B051-F14DD1EDFB26}" type="datetimeFigureOut">
              <a:rPr lang="en-NZ" smtClean="0"/>
              <a:t>17/08/2018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3D987-DB4C-42FA-ACEC-E3272C30434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714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client can manage members and keep track of their outputs.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manager can manage farms.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Employees including managers can grow, manage and harvest crops.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Items, the manager orders items, then notifies the supplier, and if they have any in stock then it gets shipped to the manager.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D987-DB4C-42FA-ACEC-E3272C304344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2600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Person</a:t>
            </a:r>
            <a:r>
              <a:rPr lang="en-NZ" baseline="0" dirty="0" smtClean="0"/>
              <a:t> </a:t>
            </a:r>
          </a:p>
          <a:p>
            <a:r>
              <a:rPr lang="en-NZ" baseline="0" dirty="0" smtClean="0"/>
              <a:t>- Record details for each individual person</a:t>
            </a:r>
          </a:p>
          <a:p>
            <a:r>
              <a:rPr lang="en-NZ" baseline="0" dirty="0" smtClean="0"/>
              <a:t>- Reduce code duplication</a:t>
            </a:r>
          </a:p>
          <a:p>
            <a:endParaRPr lang="en-NZ" baseline="0" dirty="0" smtClean="0"/>
          </a:p>
          <a:p>
            <a:r>
              <a:rPr lang="en-NZ" baseline="0" dirty="0" smtClean="0"/>
              <a:t>Employee </a:t>
            </a:r>
          </a:p>
          <a:p>
            <a:r>
              <a:rPr lang="en-NZ" baseline="0" dirty="0" smtClean="0"/>
              <a:t>- Can have multiple positions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D987-DB4C-42FA-ACEC-E3272C304344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72556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reason why we have </a:t>
            </a:r>
            <a:r>
              <a:rPr lang="en-NZ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SupplierID</a:t>
            </a:r>
            <a:r>
              <a:rPr lang="en-NZ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Item table is because if the supplier has two same items but they have different prices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D987-DB4C-42FA-ACEC-E3272C304344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2076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Farm Cooperative</a:t>
            </a:r>
          </a:p>
        </p:txBody>
      </p:sp>
    </p:spTree>
    <p:extLst>
      <p:ext uri="{BB962C8B-B14F-4D97-AF65-F5344CB8AC3E}">
        <p14:creationId xmlns:p14="http://schemas.microsoft.com/office/powerpoint/2010/main" val="4386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Use cases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Client manages members and keep track of outputs</a:t>
            </a:r>
          </a:p>
          <a:p>
            <a:r>
              <a:rPr lang="en-NZ" dirty="0"/>
              <a:t>M</a:t>
            </a:r>
            <a:r>
              <a:rPr lang="en-NZ" dirty="0" smtClean="0"/>
              <a:t>anager manages farms</a:t>
            </a:r>
          </a:p>
          <a:p>
            <a:r>
              <a:rPr lang="en-NZ" dirty="0" smtClean="0"/>
              <a:t>Employees can grow/manage/harvest crops</a:t>
            </a:r>
          </a:p>
          <a:p>
            <a:r>
              <a:rPr lang="en-NZ" dirty="0" smtClean="0"/>
              <a:t>Items</a:t>
            </a:r>
          </a:p>
          <a:p>
            <a:pPr lvl="1"/>
            <a:r>
              <a:rPr lang="en-NZ" dirty="0" smtClean="0"/>
              <a:t>Order, notify, ship, deliver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078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Schema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500" y="1777796"/>
            <a:ext cx="7796540" cy="3997828"/>
          </a:xfrm>
        </p:spPr>
        <p:txBody>
          <a:bodyPr/>
          <a:lstStyle/>
          <a:p>
            <a:r>
              <a:rPr lang="en-NZ" dirty="0"/>
              <a:t>Farm</a:t>
            </a:r>
          </a:p>
          <a:p>
            <a:r>
              <a:rPr lang="en-NZ" dirty="0"/>
              <a:t>Employees</a:t>
            </a:r>
          </a:p>
          <a:p>
            <a:r>
              <a:rPr lang="en-NZ" dirty="0"/>
              <a:t>Crops</a:t>
            </a:r>
          </a:p>
          <a:p>
            <a:r>
              <a:rPr lang="en-NZ" dirty="0"/>
              <a:t>Seeding</a:t>
            </a:r>
          </a:p>
          <a:p>
            <a:r>
              <a:rPr lang="en-NZ" dirty="0"/>
              <a:t>Harvest</a:t>
            </a:r>
          </a:p>
          <a:p>
            <a:r>
              <a:rPr lang="en-NZ" dirty="0"/>
              <a:t>Items</a:t>
            </a:r>
          </a:p>
          <a:p>
            <a:r>
              <a:rPr lang="en-NZ" dirty="0"/>
              <a:t>Delivery</a:t>
            </a:r>
          </a:p>
          <a:p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568" y="1573837"/>
            <a:ext cx="6538641" cy="440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tables </a:t>
            </a:r>
            <a:r>
              <a:rPr lang="en-NZ" dirty="0" smtClean="0"/>
              <a:t>did we add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Person</a:t>
            </a:r>
          </a:p>
          <a:p>
            <a:r>
              <a:rPr lang="en-NZ" dirty="0" smtClean="0"/>
              <a:t>Employees</a:t>
            </a:r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2" t="2551" r="46040" b="36732"/>
          <a:stretch/>
        </p:blipFill>
        <p:spPr>
          <a:xfrm>
            <a:off x="7298366" y="2522122"/>
            <a:ext cx="3944151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Item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744" y="1917408"/>
            <a:ext cx="5339623" cy="3997828"/>
          </a:xfrm>
        </p:spPr>
        <p:txBody>
          <a:bodyPr/>
          <a:lstStyle/>
          <a:p>
            <a:r>
              <a:rPr lang="en-NZ" dirty="0" smtClean="0"/>
              <a:t>Suppliers could offer different prices</a:t>
            </a:r>
            <a:endParaRPr lang="en-NZ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8" b="39879"/>
          <a:stretch/>
        </p:blipFill>
        <p:spPr>
          <a:xfrm>
            <a:off x="6691745" y="2119746"/>
            <a:ext cx="4418477" cy="41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Harvest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301" y="2160182"/>
            <a:ext cx="7796540" cy="3997828"/>
          </a:xfrm>
        </p:spPr>
        <p:txBody>
          <a:bodyPr/>
          <a:lstStyle/>
          <a:p>
            <a:r>
              <a:rPr lang="en-NZ" dirty="0" err="1" smtClean="0"/>
              <a:t>SeedingID</a:t>
            </a:r>
            <a:r>
              <a:rPr lang="en-NZ" dirty="0" smtClean="0"/>
              <a:t> as primary key</a:t>
            </a:r>
          </a:p>
          <a:p>
            <a:r>
              <a:rPr lang="en-NZ" dirty="0" smtClean="0"/>
              <a:t>Different employees harvest crops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72" t="66515"/>
          <a:stretch/>
        </p:blipFill>
        <p:spPr>
          <a:xfrm>
            <a:off x="7460672" y="4000498"/>
            <a:ext cx="3901009" cy="229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131</TotalTime>
  <Words>158</Words>
  <Application>Microsoft Office PowerPoint</Application>
  <PresentationFormat>Widescreen</PresentationFormat>
  <Paragraphs>37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MS Shell Dlg 2</vt:lpstr>
      <vt:lpstr>Wingdings</vt:lpstr>
      <vt:lpstr>Wingdings 3</vt:lpstr>
      <vt:lpstr>Madison</vt:lpstr>
      <vt:lpstr>Farm Cooperative</vt:lpstr>
      <vt:lpstr>Use cases</vt:lpstr>
      <vt:lpstr>Schema</vt:lpstr>
      <vt:lpstr>What tables did we add</vt:lpstr>
      <vt:lpstr>Item</vt:lpstr>
      <vt:lpstr>Harvest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 Cooperative</dc:title>
  <dc:creator>Raymond Hua (1000015428)</dc:creator>
  <cp:lastModifiedBy>Raymond Hua (1000015428)</cp:lastModifiedBy>
  <cp:revision>12</cp:revision>
  <dcterms:created xsi:type="dcterms:W3CDTF">2018-08-16T05:59:33Z</dcterms:created>
  <dcterms:modified xsi:type="dcterms:W3CDTF">2018-08-17T00:51:12Z</dcterms:modified>
</cp:coreProperties>
</file>