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F656-ED65-94B3-F64C-C9E328E7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78025-9B9B-D4D9-78F2-85372322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6609-0AB6-0A07-20B6-A1843CD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9782-F731-153D-99C2-716F3D6E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B5BC3-F008-9054-0262-BABAC9A4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6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5E36-8AB2-1871-685F-BF430CC8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AAC9D-5CC0-5DC6-233F-D5646095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7F15-54E5-925D-BAD9-91FC0EC8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24D0-5681-53B3-815B-29582F02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28B3-5FE3-B601-B5BE-E39DB0D4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0C963-DA77-92BE-483A-F4202886E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A2C8F-A861-3833-9EA7-1F7BC60E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BAD2-A866-C9B1-8ED1-4E8013F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E0B2-0A34-8CC1-E89A-A1B30EE4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B94C-952A-6524-FA75-FC738EC3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4D51-8F20-CB3C-442E-0E283D37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3295-804B-8C3D-4495-B9500D3E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B0AB-997A-2930-EF4A-91A917EE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40BEC-7C8A-56D7-63B1-799DAD22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15D-9DCD-E1B4-6D36-5CB883F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6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8E2-6E1B-1A2D-5EC9-0D395FDE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FF68-AB46-AB70-3766-A6C20CF7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36DE-6926-7F8F-F839-985BB49F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83B1-81FE-AED8-D8E7-5B429EF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A9EB-7D50-8FEE-622A-3E18E852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C6D5-7A2D-E7AC-5E5B-812321C9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B185-F0CE-82FC-BD27-8B7D7AEF9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A0ABC-E82F-6CAA-A20D-DEE252BA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6D758-B7A9-5A2F-43A4-3B711DE1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7FF39-7037-E8A8-3F3F-43698932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2C6E-06B7-3250-4290-BE9354E0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72E-8EA3-9757-A7A1-AABBDD26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AB147-D63D-5545-AD94-90574EA0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3889-FF63-8E02-0561-A255ADD8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47702-A828-A37E-BABB-89BD18068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D1F3C-7C16-3534-1CF0-B03E168A3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5E6B3-651C-E2AD-684C-7A5D6499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1B16-7220-0A0F-171C-917845C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F6B1E-DD24-02B6-1056-5C4C66CA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CE3C-50E4-01E2-9F3D-AABFC8EA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C5D36-8F07-729E-CE95-03F0999B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3963E-1AC3-7A5C-B4CE-4D552BB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FADE0-F99F-1DE2-1909-72D28549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E4132-1DCB-0E47-267F-3E05C5CF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5231E-E6D7-B8EE-1FE5-648F37F1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690DF-95E0-8F9E-5BF2-D03CFB2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F6C4-B45E-16B8-3B56-125F069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F509-44FF-9ABA-BEA3-40BF8116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C5B33-9CF1-EC16-A75F-33B2FE5C8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5EF7-D92A-3B3E-0A11-FDDD99B1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1120B-9C4D-EBEF-D23B-21C5A384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5F2BB-0BAB-B941-5FF8-70E2F7A4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4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213D-391C-A20F-C2DE-0A1BE220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A0891-4CE0-98CA-913E-716854BF7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DFF74-AC74-5F27-C27E-E15FFB90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550D3-10B6-0359-E7F6-288ADD3F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F98C8-DE36-D6A0-9484-54A181DE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AD5C-2D08-30EF-1276-68E65B52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F9F1C-3126-EE06-C2BB-DB01484B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478A7-301F-D667-A7FA-7056E84FE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2866-7194-6C62-F21F-067521015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AEAFB-4812-4CF3-BB4F-5278B95647B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327F-A6C0-B23F-542C-17074DC30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98EE-F273-9030-E9B8-A59E9A071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842AF-6DF5-4C8A-9216-BB12D01A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D201-6A7B-C0A5-0217-C922B17CE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flow arrangement through Linear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74E4E-5E62-640F-8556-8C22AADB2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Yinan Gao, Mia Wang, Raymond Kim</a:t>
            </a:r>
          </a:p>
        </p:txBody>
      </p:sp>
    </p:spTree>
    <p:extLst>
      <p:ext uri="{BB962C8B-B14F-4D97-AF65-F5344CB8AC3E}">
        <p14:creationId xmlns:p14="http://schemas.microsoft.com/office/powerpoint/2010/main" val="4782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1042-32D6-F89A-3BD9-DB8DBD1C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3870-2BF9-98F7-003E-2F675BF1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18270"/>
            <a:ext cx="10018713" cy="3124201"/>
          </a:xfrm>
        </p:spPr>
        <p:txBody>
          <a:bodyPr/>
          <a:lstStyle/>
          <a:p>
            <a:r>
              <a:rPr lang="en-US" dirty="0"/>
              <a:t>Problem: Too much air traffic flow causing ground delay and airborne delay.</a:t>
            </a:r>
          </a:p>
          <a:p>
            <a:endParaRPr lang="en-US" dirty="0"/>
          </a:p>
          <a:p>
            <a:r>
              <a:rPr lang="en-US" dirty="0"/>
              <a:t>Objectives: Minimizing the cost by the congestion</a:t>
            </a:r>
          </a:p>
        </p:txBody>
      </p:sp>
    </p:spTree>
    <p:extLst>
      <p:ext uri="{BB962C8B-B14F-4D97-AF65-F5344CB8AC3E}">
        <p14:creationId xmlns:p14="http://schemas.microsoft.com/office/powerpoint/2010/main" val="322985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C3A1-CF9B-1B14-F02D-21F48ADE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for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F033-D802-C681-B841-3C3999E1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The airspace is divided into sectors.</a:t>
            </a:r>
          </a:p>
          <a:p>
            <a:r>
              <a:rPr lang="en-US" dirty="0"/>
              <a:t>2. Each flight passes through contiguous sectors during its route to the destination.</a:t>
            </a:r>
          </a:p>
          <a:p>
            <a:r>
              <a:rPr lang="en-US" dirty="0"/>
              <a:t>3. There is a restriction on the number of airplanes that may fly within a sector at a given time. This number is affected by factors including geographics and weather.</a:t>
            </a:r>
          </a:p>
          <a:p>
            <a:r>
              <a:rPr lang="en-US" dirty="0"/>
              <a:t>4. We will formulate this problem into a 0-1 integer programming problem.</a:t>
            </a:r>
          </a:p>
        </p:txBody>
      </p:sp>
    </p:spTree>
    <p:extLst>
      <p:ext uri="{BB962C8B-B14F-4D97-AF65-F5344CB8AC3E}">
        <p14:creationId xmlns:p14="http://schemas.microsoft.com/office/powerpoint/2010/main" val="104458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DA14-3E46-2F83-4106-2504D535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88" y="-319177"/>
            <a:ext cx="10018713" cy="1752599"/>
          </a:xfrm>
        </p:spPr>
        <p:txBody>
          <a:bodyPr/>
          <a:lstStyle/>
          <a:p>
            <a:r>
              <a:rPr lang="en-US" dirty="0"/>
              <a:t>Direct input variables defined: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AFCA9-806C-22B6-2A4C-51D0F2082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496" y="1024185"/>
            <a:ext cx="7436295" cy="5713045"/>
          </a:xfrm>
        </p:spPr>
      </p:pic>
    </p:spTree>
    <p:extLst>
      <p:ext uri="{BB962C8B-B14F-4D97-AF65-F5344CB8AC3E}">
        <p14:creationId xmlns:p14="http://schemas.microsoft.com/office/powerpoint/2010/main" val="120838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E657-B3B4-4A53-F230-4F83A3FF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C14EC-8686-8CD2-DAD1-9E443A7B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74" y="1690688"/>
            <a:ext cx="8813251" cy="1338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EDF49-BC81-3058-76C1-999D46C923C1}"/>
              </a:ext>
            </a:extLst>
          </p:cNvPr>
          <p:cNvSpPr txBox="1"/>
          <p:nvPr/>
        </p:nvSpPr>
        <p:spPr>
          <a:xfrm>
            <a:off x="914400" y="3631721"/>
            <a:ext cx="10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j=P(f,1), and flight f takes off from airport P(f,1) by time t, then         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FE5DD-6B17-A14F-3191-2B1554B2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23" y="3530623"/>
            <a:ext cx="445770" cy="521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F388E2-09A7-8F64-8FF1-E9729F916A88}"/>
              </a:ext>
            </a:extLst>
          </p:cNvPr>
          <p:cNvSpPr txBox="1"/>
          <p:nvPr/>
        </p:nvSpPr>
        <p:spPr>
          <a:xfrm>
            <a:off x="963287" y="4396594"/>
            <a:ext cx="10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j=P(</a:t>
            </a:r>
            <a:r>
              <a:rPr lang="en-US" dirty="0" err="1"/>
              <a:t>f,Nf</a:t>
            </a:r>
            <a:r>
              <a:rPr lang="en-US" dirty="0"/>
              <a:t>), and flight f lands at airport P(</a:t>
            </a:r>
            <a:r>
              <a:rPr lang="en-US" dirty="0" err="1"/>
              <a:t>f,Nf</a:t>
            </a:r>
            <a:r>
              <a:rPr lang="en-US" dirty="0"/>
              <a:t>) by time t, then          =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03D34-87A1-1647-866F-D69367E1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23" y="4292936"/>
            <a:ext cx="445770" cy="5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B691-4472-56AC-ED31-D993E3CF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other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568D-1031-E620-3F56-D73E3001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1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F51D-038F-C9FC-588D-C9840D82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3FB0-61F4-8FF1-F672-03BC19D4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54523"/>
            <a:ext cx="10018713" cy="31242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(Athena Scientific series in optimization and neural computation) </a:t>
            </a:r>
            <a:r>
              <a:rPr 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Tsitsiklis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, John N._ Bertsimas, Dimitris - Introduction to linear optimization-Athena Scientific (1997), p 544-550</a:t>
            </a:r>
            <a:b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0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212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Segoe UI</vt:lpstr>
      <vt:lpstr>Office Theme</vt:lpstr>
      <vt:lpstr>Traffic flow arrangement through Linear Programming</vt:lpstr>
      <vt:lpstr>Background</vt:lpstr>
      <vt:lpstr>Background for the model</vt:lpstr>
      <vt:lpstr>Direct input variables defined:</vt:lpstr>
      <vt:lpstr>Decision Variable</vt:lpstr>
      <vt:lpstr>Constructing other variables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arrangement through Linear Programming</dc:title>
  <dc:creator>Yinan Gao</dc:creator>
  <cp:lastModifiedBy>Yinan Gao</cp:lastModifiedBy>
  <cp:revision>2</cp:revision>
  <dcterms:created xsi:type="dcterms:W3CDTF">2024-02-24T06:00:44Z</dcterms:created>
  <dcterms:modified xsi:type="dcterms:W3CDTF">2024-03-01T06:28:49Z</dcterms:modified>
</cp:coreProperties>
</file>