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3"/>
  </p:notesMasterIdLst>
  <p:sldIdLst>
    <p:sldId id="265" r:id="rId5"/>
    <p:sldId id="260" r:id="rId6"/>
    <p:sldId id="256" r:id="rId7"/>
    <p:sldId id="288" r:id="rId8"/>
    <p:sldId id="274" r:id="rId9"/>
    <p:sldId id="290" r:id="rId10"/>
    <p:sldId id="291" r:id="rId11"/>
    <p:sldId id="257" r:id="rId12"/>
    <p:sldId id="281" r:id="rId13"/>
    <p:sldId id="292" r:id="rId14"/>
    <p:sldId id="304" r:id="rId15"/>
    <p:sldId id="294" r:id="rId16"/>
    <p:sldId id="258" r:id="rId17"/>
    <p:sldId id="296" r:id="rId18"/>
    <p:sldId id="295" r:id="rId19"/>
    <p:sldId id="284" r:id="rId20"/>
    <p:sldId id="313" r:id="rId21"/>
    <p:sldId id="314" r:id="rId22"/>
    <p:sldId id="315" r:id="rId23"/>
    <p:sldId id="317" r:id="rId24"/>
    <p:sldId id="307" r:id="rId25"/>
    <p:sldId id="312" r:id="rId26"/>
    <p:sldId id="302" r:id="rId27"/>
    <p:sldId id="259" r:id="rId28"/>
    <p:sldId id="279" r:id="rId29"/>
    <p:sldId id="280" r:id="rId30"/>
    <p:sldId id="311" r:id="rId31"/>
    <p:sldId id="268" r:id="rId32"/>
  </p:sldIdLst>
  <p:sldSz cx="12193588" cy="6858000"/>
  <p:notesSz cx="6858000" cy="9144000"/>
  <p:defaultTextStyle>
    <a:defPPr>
      <a:defRPr lang="en-US"/>
    </a:defPPr>
    <a:lvl1pPr marL="0" algn="l" defTabSz="609630" rtl="0" eaLnBrk="1" latinLnBrk="0" hangingPunct="1">
      <a:defRPr sz="2400" kern="1200">
        <a:solidFill>
          <a:schemeClr val="tx1"/>
        </a:solidFill>
        <a:latin typeface="+mn-lt"/>
        <a:ea typeface="+mn-ea"/>
        <a:cs typeface="+mn-cs"/>
      </a:defRPr>
    </a:lvl1pPr>
    <a:lvl2pPr marL="609630" algn="l" defTabSz="609630" rtl="0" eaLnBrk="1" latinLnBrk="0" hangingPunct="1">
      <a:defRPr sz="2400" kern="1200">
        <a:solidFill>
          <a:schemeClr val="tx1"/>
        </a:solidFill>
        <a:latin typeface="+mn-lt"/>
        <a:ea typeface="+mn-ea"/>
        <a:cs typeface="+mn-cs"/>
      </a:defRPr>
    </a:lvl2pPr>
    <a:lvl3pPr marL="1219261" algn="l" defTabSz="609630" rtl="0" eaLnBrk="1" latinLnBrk="0" hangingPunct="1">
      <a:defRPr sz="2400" kern="1200">
        <a:solidFill>
          <a:schemeClr val="tx1"/>
        </a:solidFill>
        <a:latin typeface="+mn-lt"/>
        <a:ea typeface="+mn-ea"/>
        <a:cs typeface="+mn-cs"/>
      </a:defRPr>
    </a:lvl3pPr>
    <a:lvl4pPr marL="1828891" algn="l" defTabSz="609630" rtl="0" eaLnBrk="1" latinLnBrk="0" hangingPunct="1">
      <a:defRPr sz="2400" kern="1200">
        <a:solidFill>
          <a:schemeClr val="tx1"/>
        </a:solidFill>
        <a:latin typeface="+mn-lt"/>
        <a:ea typeface="+mn-ea"/>
        <a:cs typeface="+mn-cs"/>
      </a:defRPr>
    </a:lvl4pPr>
    <a:lvl5pPr marL="2438522" algn="l" defTabSz="609630" rtl="0" eaLnBrk="1" latinLnBrk="0" hangingPunct="1">
      <a:defRPr sz="2400" kern="1200">
        <a:solidFill>
          <a:schemeClr val="tx1"/>
        </a:solidFill>
        <a:latin typeface="+mn-lt"/>
        <a:ea typeface="+mn-ea"/>
        <a:cs typeface="+mn-cs"/>
      </a:defRPr>
    </a:lvl5pPr>
    <a:lvl6pPr marL="3048152" algn="l" defTabSz="609630" rtl="0" eaLnBrk="1" latinLnBrk="0" hangingPunct="1">
      <a:defRPr sz="2400" kern="1200">
        <a:solidFill>
          <a:schemeClr val="tx1"/>
        </a:solidFill>
        <a:latin typeface="+mn-lt"/>
        <a:ea typeface="+mn-ea"/>
        <a:cs typeface="+mn-cs"/>
      </a:defRPr>
    </a:lvl6pPr>
    <a:lvl7pPr marL="3657783" algn="l" defTabSz="609630" rtl="0" eaLnBrk="1" latinLnBrk="0" hangingPunct="1">
      <a:defRPr sz="2400" kern="1200">
        <a:solidFill>
          <a:schemeClr val="tx1"/>
        </a:solidFill>
        <a:latin typeface="+mn-lt"/>
        <a:ea typeface="+mn-ea"/>
        <a:cs typeface="+mn-cs"/>
      </a:defRPr>
    </a:lvl7pPr>
    <a:lvl8pPr marL="4267413" algn="l" defTabSz="609630" rtl="0" eaLnBrk="1" latinLnBrk="0" hangingPunct="1">
      <a:defRPr sz="2400" kern="1200">
        <a:solidFill>
          <a:schemeClr val="tx1"/>
        </a:solidFill>
        <a:latin typeface="+mn-lt"/>
        <a:ea typeface="+mn-ea"/>
        <a:cs typeface="+mn-cs"/>
      </a:defRPr>
    </a:lvl8pPr>
    <a:lvl9pPr marL="4877044" algn="l" defTabSz="60963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E2E2E"/>
    <a:srgbClr val="F8DF46"/>
    <a:srgbClr val="FFFFFF"/>
    <a:srgbClr val="FEBF41"/>
    <a:srgbClr val="E73A1C"/>
    <a:srgbClr val="B7C340"/>
    <a:srgbClr val="E747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1" autoAdjust="0"/>
    <p:restoredTop sz="67611" autoAdjust="0"/>
  </p:normalViewPr>
  <p:slideViewPr>
    <p:cSldViewPr snapToGrid="0" snapToObjects="1">
      <p:cViewPr varScale="1">
        <p:scale>
          <a:sx n="49" d="100"/>
          <a:sy n="49" d="100"/>
        </p:scale>
        <p:origin x="1647" y="19"/>
      </p:cViewPr>
      <p:guideLst>
        <p:guide orient="horz" pos="2160"/>
        <p:guide pos="3841"/>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23C10-DEE6-4AF7-8788-AA2E2C2693D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31F048B-ECAB-44E8-AADF-020C527C7A5F}">
      <dgm:prSet phldrT="[文本]"/>
      <dgm:spPr>
        <a:solidFill>
          <a:srgbClr val="E73A1C"/>
        </a:solidFill>
        <a:ln>
          <a:solidFill>
            <a:srgbClr val="E73A1C"/>
          </a:solidFill>
        </a:ln>
      </dgm:spPr>
      <dgm:t>
        <a:bodyPr/>
        <a:lstStyle/>
        <a:p>
          <a:r>
            <a:rPr lang="en-US" b="1" dirty="0" err="1"/>
            <a:t>Dowload.h</a:t>
          </a:r>
          <a:endParaRPr lang="en-US" b="1" dirty="0"/>
        </a:p>
      </dgm:t>
    </dgm:pt>
    <dgm:pt modelId="{E6C6B640-6672-4934-9734-0F540B7DB9BD}" type="parTrans" cxnId="{2D85A613-537F-40EE-B272-D060B6F220D0}">
      <dgm:prSet/>
      <dgm:spPr/>
      <dgm:t>
        <a:bodyPr/>
        <a:lstStyle/>
        <a:p>
          <a:endParaRPr lang="en-US"/>
        </a:p>
      </dgm:t>
    </dgm:pt>
    <dgm:pt modelId="{669600AC-1744-49C8-83F8-6D10F50E81D6}" type="sibTrans" cxnId="{2D85A613-537F-40EE-B272-D060B6F220D0}">
      <dgm:prSet/>
      <dgm:spPr/>
      <dgm:t>
        <a:bodyPr/>
        <a:lstStyle/>
        <a:p>
          <a:endParaRPr lang="en-US"/>
        </a:p>
      </dgm:t>
    </dgm:pt>
    <dgm:pt modelId="{BC30AA3E-75AF-472F-BAD9-119F5BD1D1DA}">
      <dgm:prSet phldrT="[文本]"/>
      <dgm:spPr>
        <a:solidFill>
          <a:srgbClr val="E73A1C"/>
        </a:solidFill>
        <a:ln>
          <a:solidFill>
            <a:srgbClr val="E73A1C"/>
          </a:solidFill>
        </a:ln>
      </dgm:spPr>
      <dgm:t>
        <a:bodyPr/>
        <a:lstStyle/>
        <a:p>
          <a:r>
            <a:rPr lang="en-US" b="1" dirty="0" err="1"/>
            <a:t>Readdata.h</a:t>
          </a:r>
          <a:endParaRPr lang="en-US" b="1" dirty="0"/>
        </a:p>
      </dgm:t>
    </dgm:pt>
    <dgm:pt modelId="{3A8C61BC-8B60-4739-BEED-9144200ED067}" type="parTrans" cxnId="{BF7FE97B-DC1C-42DF-BB15-7EB017537B46}">
      <dgm:prSet/>
      <dgm:spPr/>
      <dgm:t>
        <a:bodyPr/>
        <a:lstStyle/>
        <a:p>
          <a:endParaRPr lang="en-US"/>
        </a:p>
      </dgm:t>
    </dgm:pt>
    <dgm:pt modelId="{BEB91B14-291D-4DCD-815D-D8179866F9E5}" type="sibTrans" cxnId="{BF7FE97B-DC1C-42DF-BB15-7EB017537B46}">
      <dgm:prSet/>
      <dgm:spPr/>
      <dgm:t>
        <a:bodyPr/>
        <a:lstStyle/>
        <a:p>
          <a:endParaRPr lang="en-US"/>
        </a:p>
      </dgm:t>
    </dgm:pt>
    <dgm:pt modelId="{040C5EFD-4FF6-41C5-8223-1360D20DFC94}">
      <dgm:prSet phldrT="[文本]"/>
      <dgm:spPr>
        <a:solidFill>
          <a:srgbClr val="E73A1C"/>
        </a:solidFill>
        <a:ln>
          <a:solidFill>
            <a:srgbClr val="E73A1C"/>
          </a:solidFill>
        </a:ln>
      </dgm:spPr>
      <dgm:t>
        <a:bodyPr/>
        <a:lstStyle/>
        <a:p>
          <a:r>
            <a:rPr lang="en-US" b="1" dirty="0" err="1"/>
            <a:t>Stock.h</a:t>
          </a:r>
          <a:endParaRPr lang="en-US" b="1" dirty="0"/>
        </a:p>
      </dgm:t>
    </dgm:pt>
    <dgm:pt modelId="{55155EC4-3810-4620-B4AF-72DF489825EF}" type="parTrans" cxnId="{826EB323-E7C0-4FF9-B8D1-66E85BA27642}">
      <dgm:prSet/>
      <dgm:spPr/>
      <dgm:t>
        <a:bodyPr/>
        <a:lstStyle/>
        <a:p>
          <a:endParaRPr lang="en-US"/>
        </a:p>
      </dgm:t>
    </dgm:pt>
    <dgm:pt modelId="{9FB770E4-C212-4CD8-9282-07CBE1AD3B9F}" type="sibTrans" cxnId="{826EB323-E7C0-4FF9-B8D1-66E85BA27642}">
      <dgm:prSet/>
      <dgm:spPr/>
      <dgm:t>
        <a:bodyPr/>
        <a:lstStyle/>
        <a:p>
          <a:endParaRPr lang="en-US"/>
        </a:p>
      </dgm:t>
    </dgm:pt>
    <dgm:pt modelId="{9868AF20-35EF-4190-ABC8-F34D57531153}">
      <dgm:prSet/>
      <dgm:spPr>
        <a:solidFill>
          <a:srgbClr val="B7C340"/>
        </a:solidFill>
        <a:ln>
          <a:solidFill>
            <a:srgbClr val="B7C340"/>
          </a:solidFill>
        </a:ln>
      </dgm:spPr>
      <dgm:t>
        <a:bodyPr/>
        <a:lstStyle/>
        <a:p>
          <a:r>
            <a:rPr lang="en-US" b="1" dirty="0" err="1"/>
            <a:t>opOverload.h</a:t>
          </a:r>
          <a:endParaRPr lang="en-US" b="1" dirty="0"/>
        </a:p>
      </dgm:t>
    </dgm:pt>
    <dgm:pt modelId="{5F50C41D-439A-4816-8AF4-7629C78F8A65}" type="parTrans" cxnId="{1AD84CA1-A16C-4825-A894-6517F00B6947}">
      <dgm:prSet/>
      <dgm:spPr/>
      <dgm:t>
        <a:bodyPr/>
        <a:lstStyle/>
        <a:p>
          <a:endParaRPr lang="en-US"/>
        </a:p>
      </dgm:t>
    </dgm:pt>
    <dgm:pt modelId="{4A86A80B-6C56-4F5B-B5AF-E3C316E7F9CC}" type="sibTrans" cxnId="{1AD84CA1-A16C-4825-A894-6517F00B6947}">
      <dgm:prSet/>
      <dgm:spPr/>
      <dgm:t>
        <a:bodyPr/>
        <a:lstStyle/>
        <a:p>
          <a:endParaRPr lang="en-US"/>
        </a:p>
      </dgm:t>
    </dgm:pt>
    <dgm:pt modelId="{CDD5353A-8733-4DC1-8080-85E11D01A1C0}">
      <dgm:prSet/>
      <dgm:spPr>
        <a:solidFill>
          <a:srgbClr val="000000"/>
        </a:solidFill>
      </dgm:spPr>
      <dgm:t>
        <a:bodyPr/>
        <a:lstStyle/>
        <a:p>
          <a:r>
            <a:rPr lang="en-US" b="1" dirty="0"/>
            <a:t>Main.cpp</a:t>
          </a:r>
        </a:p>
      </dgm:t>
    </dgm:pt>
    <dgm:pt modelId="{D1EDB24D-21C3-41A1-BACE-6AF32EE8BE5A}" type="parTrans" cxnId="{6E73C0B3-8A19-4DB7-A2C4-26DD52731FD4}">
      <dgm:prSet/>
      <dgm:spPr/>
      <dgm:t>
        <a:bodyPr/>
        <a:lstStyle/>
        <a:p>
          <a:endParaRPr lang="en-US"/>
        </a:p>
      </dgm:t>
    </dgm:pt>
    <dgm:pt modelId="{A6DE6E41-A018-4E0D-AC62-8C8BC510CBF2}" type="sibTrans" cxnId="{6E73C0B3-8A19-4DB7-A2C4-26DD52731FD4}">
      <dgm:prSet/>
      <dgm:spPr/>
      <dgm:t>
        <a:bodyPr/>
        <a:lstStyle/>
        <a:p>
          <a:endParaRPr lang="en-US"/>
        </a:p>
      </dgm:t>
    </dgm:pt>
    <dgm:pt modelId="{1E10FD82-E81B-413B-94D2-334CFF3D63BE}">
      <dgm:prSet/>
      <dgm:spPr>
        <a:solidFill>
          <a:srgbClr val="B7C340"/>
        </a:solidFill>
        <a:ln>
          <a:solidFill>
            <a:srgbClr val="B7C340"/>
          </a:solidFill>
        </a:ln>
      </dgm:spPr>
      <dgm:t>
        <a:bodyPr/>
        <a:lstStyle/>
        <a:p>
          <a:r>
            <a:rPr lang="en-US" b="1" dirty="0" err="1"/>
            <a:t>Cal.h</a:t>
          </a:r>
          <a:endParaRPr lang="en-US" b="1" dirty="0"/>
        </a:p>
      </dgm:t>
    </dgm:pt>
    <dgm:pt modelId="{B96D2F20-9B45-48DB-88C8-BF2D1AD53B37}" type="parTrans" cxnId="{FE37A391-E72B-4EB1-9DA9-E809EB571ED0}">
      <dgm:prSet/>
      <dgm:spPr/>
      <dgm:t>
        <a:bodyPr/>
        <a:lstStyle/>
        <a:p>
          <a:endParaRPr lang="en-US"/>
        </a:p>
      </dgm:t>
    </dgm:pt>
    <dgm:pt modelId="{B10C0ABE-D012-468F-94CD-B81402C8C479}" type="sibTrans" cxnId="{FE37A391-E72B-4EB1-9DA9-E809EB571ED0}">
      <dgm:prSet/>
      <dgm:spPr/>
      <dgm:t>
        <a:bodyPr/>
        <a:lstStyle/>
        <a:p>
          <a:endParaRPr lang="en-US"/>
        </a:p>
      </dgm:t>
    </dgm:pt>
    <dgm:pt modelId="{8806A05C-9CF3-4747-A224-CF12D6B73217}">
      <dgm:prSet/>
      <dgm:spPr>
        <a:solidFill>
          <a:srgbClr val="FEBF41"/>
        </a:solidFill>
      </dgm:spPr>
      <dgm:t>
        <a:bodyPr/>
        <a:lstStyle/>
        <a:p>
          <a:r>
            <a:rPr lang="en-US" b="1" dirty="0" err="1"/>
            <a:t>Menu.h</a:t>
          </a:r>
          <a:endParaRPr lang="en-US" b="1" dirty="0"/>
        </a:p>
      </dgm:t>
    </dgm:pt>
    <dgm:pt modelId="{97873A6F-763D-46AC-9F27-4799FF43F060}" type="parTrans" cxnId="{61A1409B-4A21-4918-AD65-EA1B66B7E541}">
      <dgm:prSet/>
      <dgm:spPr/>
      <dgm:t>
        <a:bodyPr/>
        <a:lstStyle/>
        <a:p>
          <a:endParaRPr lang="en-US"/>
        </a:p>
      </dgm:t>
    </dgm:pt>
    <dgm:pt modelId="{9304A3E6-01B4-4039-BBD1-DED393EBDD43}" type="sibTrans" cxnId="{61A1409B-4A21-4918-AD65-EA1B66B7E541}">
      <dgm:prSet/>
      <dgm:spPr/>
      <dgm:t>
        <a:bodyPr/>
        <a:lstStyle/>
        <a:p>
          <a:endParaRPr lang="en-US"/>
        </a:p>
      </dgm:t>
    </dgm:pt>
    <dgm:pt modelId="{372ACF53-BEC6-41DF-B555-74E920871D83}" type="pres">
      <dgm:prSet presAssocID="{A5A23C10-DEE6-4AF7-8788-AA2E2C2693DD}" presName="diagram" presStyleCnt="0">
        <dgm:presLayoutVars>
          <dgm:dir/>
          <dgm:resizeHandles val="exact"/>
        </dgm:presLayoutVars>
      </dgm:prSet>
      <dgm:spPr/>
    </dgm:pt>
    <dgm:pt modelId="{468E72B7-8BBE-46AA-AB88-0FEC73F102F9}" type="pres">
      <dgm:prSet presAssocID="{331F048B-ECAB-44E8-AADF-020C527C7A5F}" presName="node" presStyleLbl="node1" presStyleIdx="0" presStyleCnt="7">
        <dgm:presLayoutVars>
          <dgm:bulletEnabled val="1"/>
        </dgm:presLayoutVars>
      </dgm:prSet>
      <dgm:spPr/>
    </dgm:pt>
    <dgm:pt modelId="{DD1127CD-EE9B-4FFB-9037-BC9875C791E0}" type="pres">
      <dgm:prSet presAssocID="{669600AC-1744-49C8-83F8-6D10F50E81D6}" presName="sibTrans" presStyleCnt="0"/>
      <dgm:spPr/>
    </dgm:pt>
    <dgm:pt modelId="{995400A9-F415-40A6-BF79-6B5DA3A782A3}" type="pres">
      <dgm:prSet presAssocID="{BC30AA3E-75AF-472F-BAD9-119F5BD1D1DA}" presName="node" presStyleLbl="node1" presStyleIdx="1" presStyleCnt="7">
        <dgm:presLayoutVars>
          <dgm:bulletEnabled val="1"/>
        </dgm:presLayoutVars>
      </dgm:prSet>
      <dgm:spPr/>
    </dgm:pt>
    <dgm:pt modelId="{1B7BFBF2-4C5C-4927-A222-03E3F85617E6}" type="pres">
      <dgm:prSet presAssocID="{BEB91B14-291D-4DCD-815D-D8179866F9E5}" presName="sibTrans" presStyleCnt="0"/>
      <dgm:spPr/>
    </dgm:pt>
    <dgm:pt modelId="{5FF22BCF-A16C-4326-BF27-C0BAC8780C6E}" type="pres">
      <dgm:prSet presAssocID="{040C5EFD-4FF6-41C5-8223-1360D20DFC94}" presName="node" presStyleLbl="node1" presStyleIdx="2" presStyleCnt="7">
        <dgm:presLayoutVars>
          <dgm:bulletEnabled val="1"/>
        </dgm:presLayoutVars>
      </dgm:prSet>
      <dgm:spPr/>
    </dgm:pt>
    <dgm:pt modelId="{55CEBE5F-A92F-4015-8F74-9A0B1B73BF20}" type="pres">
      <dgm:prSet presAssocID="{9FB770E4-C212-4CD8-9282-07CBE1AD3B9F}" presName="sibTrans" presStyleCnt="0"/>
      <dgm:spPr/>
    </dgm:pt>
    <dgm:pt modelId="{DCE10879-201E-476F-A08A-989CDFCA9ED4}" type="pres">
      <dgm:prSet presAssocID="{9868AF20-35EF-4190-ABC8-F34D57531153}" presName="node" presStyleLbl="node1" presStyleIdx="3" presStyleCnt="7">
        <dgm:presLayoutVars>
          <dgm:bulletEnabled val="1"/>
        </dgm:presLayoutVars>
      </dgm:prSet>
      <dgm:spPr/>
    </dgm:pt>
    <dgm:pt modelId="{E7FBCF18-70A8-4232-87FF-6C6A93426E1B}" type="pres">
      <dgm:prSet presAssocID="{4A86A80B-6C56-4F5B-B5AF-E3C316E7F9CC}" presName="sibTrans" presStyleCnt="0"/>
      <dgm:spPr/>
    </dgm:pt>
    <dgm:pt modelId="{E070B26E-D57A-4BDF-B7BA-87D1EC55F758}" type="pres">
      <dgm:prSet presAssocID="{CDD5353A-8733-4DC1-8080-85E11D01A1C0}" presName="node" presStyleLbl="node1" presStyleIdx="4" presStyleCnt="7" custLinFactNeighborY="1050">
        <dgm:presLayoutVars>
          <dgm:bulletEnabled val="1"/>
        </dgm:presLayoutVars>
      </dgm:prSet>
      <dgm:spPr/>
    </dgm:pt>
    <dgm:pt modelId="{AD3F59E5-6728-48EC-A5A4-FD5D8FC2518C}" type="pres">
      <dgm:prSet presAssocID="{A6DE6E41-A018-4E0D-AC62-8C8BC510CBF2}" presName="sibTrans" presStyleCnt="0"/>
      <dgm:spPr/>
    </dgm:pt>
    <dgm:pt modelId="{3A870E27-CFEB-466C-9C61-EB30B3C81998}" type="pres">
      <dgm:prSet presAssocID="{8806A05C-9CF3-4747-A224-CF12D6B73217}" presName="node" presStyleLbl="node1" presStyleIdx="5" presStyleCnt="7">
        <dgm:presLayoutVars>
          <dgm:bulletEnabled val="1"/>
        </dgm:presLayoutVars>
      </dgm:prSet>
      <dgm:spPr/>
    </dgm:pt>
    <dgm:pt modelId="{82B7516B-AB0D-4636-B117-B565AFBF870A}" type="pres">
      <dgm:prSet presAssocID="{9304A3E6-01B4-4039-BBD1-DED393EBDD43}" presName="sibTrans" presStyleCnt="0"/>
      <dgm:spPr/>
    </dgm:pt>
    <dgm:pt modelId="{F0235664-D919-4331-898E-BCB2D9118997}" type="pres">
      <dgm:prSet presAssocID="{1E10FD82-E81B-413B-94D2-334CFF3D63BE}" presName="node" presStyleLbl="node1" presStyleIdx="6" presStyleCnt="7">
        <dgm:presLayoutVars>
          <dgm:bulletEnabled val="1"/>
        </dgm:presLayoutVars>
      </dgm:prSet>
      <dgm:spPr/>
    </dgm:pt>
  </dgm:ptLst>
  <dgm:cxnLst>
    <dgm:cxn modelId="{2D85A613-537F-40EE-B272-D060B6F220D0}" srcId="{A5A23C10-DEE6-4AF7-8788-AA2E2C2693DD}" destId="{331F048B-ECAB-44E8-AADF-020C527C7A5F}" srcOrd="0" destOrd="0" parTransId="{E6C6B640-6672-4934-9734-0F540B7DB9BD}" sibTransId="{669600AC-1744-49C8-83F8-6D10F50E81D6}"/>
    <dgm:cxn modelId="{826EB323-E7C0-4FF9-B8D1-66E85BA27642}" srcId="{A5A23C10-DEE6-4AF7-8788-AA2E2C2693DD}" destId="{040C5EFD-4FF6-41C5-8223-1360D20DFC94}" srcOrd="2" destOrd="0" parTransId="{55155EC4-3810-4620-B4AF-72DF489825EF}" sibTransId="{9FB770E4-C212-4CD8-9282-07CBE1AD3B9F}"/>
    <dgm:cxn modelId="{F62EEA33-285B-47BF-A3F9-65A58968D3F8}" type="presOf" srcId="{331F048B-ECAB-44E8-AADF-020C527C7A5F}" destId="{468E72B7-8BBE-46AA-AB88-0FEC73F102F9}" srcOrd="0" destOrd="0" presId="urn:microsoft.com/office/officeart/2005/8/layout/default"/>
    <dgm:cxn modelId="{0E4E9B36-A20D-49BA-B083-1A74D52D7984}" type="presOf" srcId="{CDD5353A-8733-4DC1-8080-85E11D01A1C0}" destId="{E070B26E-D57A-4BDF-B7BA-87D1EC55F758}" srcOrd="0" destOrd="0" presId="urn:microsoft.com/office/officeart/2005/8/layout/default"/>
    <dgm:cxn modelId="{8016AB49-8B9D-4B0F-AB85-D54C6FDDB951}" type="presOf" srcId="{A5A23C10-DEE6-4AF7-8788-AA2E2C2693DD}" destId="{372ACF53-BEC6-41DF-B555-74E920871D83}" srcOrd="0" destOrd="0" presId="urn:microsoft.com/office/officeart/2005/8/layout/default"/>
    <dgm:cxn modelId="{C848486A-5580-42DF-AD71-100453EBE9D9}" type="presOf" srcId="{040C5EFD-4FF6-41C5-8223-1360D20DFC94}" destId="{5FF22BCF-A16C-4326-BF27-C0BAC8780C6E}" srcOrd="0" destOrd="0" presId="urn:microsoft.com/office/officeart/2005/8/layout/default"/>
    <dgm:cxn modelId="{BF7FE97B-DC1C-42DF-BB15-7EB017537B46}" srcId="{A5A23C10-DEE6-4AF7-8788-AA2E2C2693DD}" destId="{BC30AA3E-75AF-472F-BAD9-119F5BD1D1DA}" srcOrd="1" destOrd="0" parTransId="{3A8C61BC-8B60-4739-BEED-9144200ED067}" sibTransId="{BEB91B14-291D-4DCD-815D-D8179866F9E5}"/>
    <dgm:cxn modelId="{87D4AA88-A206-4EF1-9503-2051E082B87A}" type="presOf" srcId="{8806A05C-9CF3-4747-A224-CF12D6B73217}" destId="{3A870E27-CFEB-466C-9C61-EB30B3C81998}" srcOrd="0" destOrd="0" presId="urn:microsoft.com/office/officeart/2005/8/layout/default"/>
    <dgm:cxn modelId="{FE37A391-E72B-4EB1-9DA9-E809EB571ED0}" srcId="{A5A23C10-DEE6-4AF7-8788-AA2E2C2693DD}" destId="{1E10FD82-E81B-413B-94D2-334CFF3D63BE}" srcOrd="6" destOrd="0" parTransId="{B96D2F20-9B45-48DB-88C8-BF2D1AD53B37}" sibTransId="{B10C0ABE-D012-468F-94CD-B81402C8C479}"/>
    <dgm:cxn modelId="{61A1409B-4A21-4918-AD65-EA1B66B7E541}" srcId="{A5A23C10-DEE6-4AF7-8788-AA2E2C2693DD}" destId="{8806A05C-9CF3-4747-A224-CF12D6B73217}" srcOrd="5" destOrd="0" parTransId="{97873A6F-763D-46AC-9F27-4799FF43F060}" sibTransId="{9304A3E6-01B4-4039-BBD1-DED393EBDD43}"/>
    <dgm:cxn modelId="{1AD84CA1-A16C-4825-A894-6517F00B6947}" srcId="{A5A23C10-DEE6-4AF7-8788-AA2E2C2693DD}" destId="{9868AF20-35EF-4190-ABC8-F34D57531153}" srcOrd="3" destOrd="0" parTransId="{5F50C41D-439A-4816-8AF4-7629C78F8A65}" sibTransId="{4A86A80B-6C56-4F5B-B5AF-E3C316E7F9CC}"/>
    <dgm:cxn modelId="{6E73C0B3-8A19-4DB7-A2C4-26DD52731FD4}" srcId="{A5A23C10-DEE6-4AF7-8788-AA2E2C2693DD}" destId="{CDD5353A-8733-4DC1-8080-85E11D01A1C0}" srcOrd="4" destOrd="0" parTransId="{D1EDB24D-21C3-41A1-BACE-6AF32EE8BE5A}" sibTransId="{A6DE6E41-A018-4E0D-AC62-8C8BC510CBF2}"/>
    <dgm:cxn modelId="{9D6093B7-73B8-4E1D-BD01-B1950982EA02}" type="presOf" srcId="{BC30AA3E-75AF-472F-BAD9-119F5BD1D1DA}" destId="{995400A9-F415-40A6-BF79-6B5DA3A782A3}" srcOrd="0" destOrd="0" presId="urn:microsoft.com/office/officeart/2005/8/layout/default"/>
    <dgm:cxn modelId="{24AD13C7-3457-4E1A-9B97-6D66DCE86F37}" type="presOf" srcId="{9868AF20-35EF-4190-ABC8-F34D57531153}" destId="{DCE10879-201E-476F-A08A-989CDFCA9ED4}" srcOrd="0" destOrd="0" presId="urn:microsoft.com/office/officeart/2005/8/layout/default"/>
    <dgm:cxn modelId="{24D6AEFB-EE11-41F8-8289-113E21E24369}" type="presOf" srcId="{1E10FD82-E81B-413B-94D2-334CFF3D63BE}" destId="{F0235664-D919-4331-898E-BCB2D9118997}" srcOrd="0" destOrd="0" presId="urn:microsoft.com/office/officeart/2005/8/layout/default"/>
    <dgm:cxn modelId="{DD8DFC8B-619A-437F-AC2F-762863ECB75B}" type="presParOf" srcId="{372ACF53-BEC6-41DF-B555-74E920871D83}" destId="{468E72B7-8BBE-46AA-AB88-0FEC73F102F9}" srcOrd="0" destOrd="0" presId="urn:microsoft.com/office/officeart/2005/8/layout/default"/>
    <dgm:cxn modelId="{7B9BC730-869A-4099-98B8-3629F2BE153E}" type="presParOf" srcId="{372ACF53-BEC6-41DF-B555-74E920871D83}" destId="{DD1127CD-EE9B-4FFB-9037-BC9875C791E0}" srcOrd="1" destOrd="0" presId="urn:microsoft.com/office/officeart/2005/8/layout/default"/>
    <dgm:cxn modelId="{0BB6E0F1-07D3-4923-A933-8B3A6BDA0DA5}" type="presParOf" srcId="{372ACF53-BEC6-41DF-B555-74E920871D83}" destId="{995400A9-F415-40A6-BF79-6B5DA3A782A3}" srcOrd="2" destOrd="0" presId="urn:microsoft.com/office/officeart/2005/8/layout/default"/>
    <dgm:cxn modelId="{D805C3FC-BD6C-4C02-BE59-AC96D3E09BC5}" type="presParOf" srcId="{372ACF53-BEC6-41DF-B555-74E920871D83}" destId="{1B7BFBF2-4C5C-4927-A222-03E3F85617E6}" srcOrd="3" destOrd="0" presId="urn:microsoft.com/office/officeart/2005/8/layout/default"/>
    <dgm:cxn modelId="{10846746-AF99-4901-941E-C97B6070BB20}" type="presParOf" srcId="{372ACF53-BEC6-41DF-B555-74E920871D83}" destId="{5FF22BCF-A16C-4326-BF27-C0BAC8780C6E}" srcOrd="4" destOrd="0" presId="urn:microsoft.com/office/officeart/2005/8/layout/default"/>
    <dgm:cxn modelId="{4B8B90F0-5260-491B-BF53-0C20FE2C51E0}" type="presParOf" srcId="{372ACF53-BEC6-41DF-B555-74E920871D83}" destId="{55CEBE5F-A92F-4015-8F74-9A0B1B73BF20}" srcOrd="5" destOrd="0" presId="urn:microsoft.com/office/officeart/2005/8/layout/default"/>
    <dgm:cxn modelId="{ED1A2339-4AEC-4FB7-A452-D0FE9894F6ED}" type="presParOf" srcId="{372ACF53-BEC6-41DF-B555-74E920871D83}" destId="{DCE10879-201E-476F-A08A-989CDFCA9ED4}" srcOrd="6" destOrd="0" presId="urn:microsoft.com/office/officeart/2005/8/layout/default"/>
    <dgm:cxn modelId="{ED332B09-47D7-4E28-AB16-FC6A86A630B7}" type="presParOf" srcId="{372ACF53-BEC6-41DF-B555-74E920871D83}" destId="{E7FBCF18-70A8-4232-87FF-6C6A93426E1B}" srcOrd="7" destOrd="0" presId="urn:microsoft.com/office/officeart/2005/8/layout/default"/>
    <dgm:cxn modelId="{662E2916-039E-452E-BA82-F7F43B3BDE83}" type="presParOf" srcId="{372ACF53-BEC6-41DF-B555-74E920871D83}" destId="{E070B26E-D57A-4BDF-B7BA-87D1EC55F758}" srcOrd="8" destOrd="0" presId="urn:microsoft.com/office/officeart/2005/8/layout/default"/>
    <dgm:cxn modelId="{CF43BFDC-1154-4CAF-99ED-942CDEF0E3D0}" type="presParOf" srcId="{372ACF53-BEC6-41DF-B555-74E920871D83}" destId="{AD3F59E5-6728-48EC-A5A4-FD5D8FC2518C}" srcOrd="9" destOrd="0" presId="urn:microsoft.com/office/officeart/2005/8/layout/default"/>
    <dgm:cxn modelId="{1BFEDA0C-D96D-4F72-8971-930826844AF4}" type="presParOf" srcId="{372ACF53-BEC6-41DF-B555-74E920871D83}" destId="{3A870E27-CFEB-466C-9C61-EB30B3C81998}" srcOrd="10" destOrd="0" presId="urn:microsoft.com/office/officeart/2005/8/layout/default"/>
    <dgm:cxn modelId="{E3CA19B1-DD32-46A3-9673-99A5B837A383}" type="presParOf" srcId="{372ACF53-BEC6-41DF-B555-74E920871D83}" destId="{82B7516B-AB0D-4636-B117-B565AFBF870A}" srcOrd="11" destOrd="0" presId="urn:microsoft.com/office/officeart/2005/8/layout/default"/>
    <dgm:cxn modelId="{121406B0-EED9-4625-A5D3-30596A0251FA}" type="presParOf" srcId="{372ACF53-BEC6-41DF-B555-74E920871D83}" destId="{F0235664-D919-4331-898E-BCB2D911899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2B992B-8035-489E-94E8-B234A9E21E3D}" type="doc">
      <dgm:prSet loTypeId="urn:microsoft.com/office/officeart/2005/8/layout/hProcess9" loCatId="process" qsTypeId="urn:microsoft.com/office/officeart/2005/8/quickstyle/simple1" qsCatId="simple" csTypeId="urn:microsoft.com/office/officeart/2005/8/colors/accent1_2" csCatId="accent1" phldr="1"/>
      <dgm:spPr/>
    </dgm:pt>
    <dgm:pt modelId="{A8F6BA22-A6C3-4A0B-98E5-BC0804EA1CCA}">
      <dgm:prSet phldrT="[文本]"/>
      <dgm:spPr>
        <a:solidFill>
          <a:srgbClr val="000000"/>
        </a:solidFill>
        <a:ln>
          <a:solidFill>
            <a:srgbClr val="000000"/>
          </a:solidFill>
        </a:ln>
      </dgm:spPr>
      <dgm:t>
        <a:bodyPr/>
        <a:lstStyle/>
        <a:p>
          <a:r>
            <a:rPr lang="en-US" b="1" dirty="0">
              <a:solidFill>
                <a:schemeClr val="bg1"/>
              </a:solidFill>
            </a:rPr>
            <a:t>PREPERATION</a:t>
          </a:r>
        </a:p>
      </dgm:t>
    </dgm:pt>
    <dgm:pt modelId="{787D9270-5902-4064-91CA-37E21FE3E61B}" type="parTrans" cxnId="{8F56E906-588B-472C-A5E8-1BB48CCB8E8C}">
      <dgm:prSet/>
      <dgm:spPr/>
      <dgm:t>
        <a:bodyPr/>
        <a:lstStyle/>
        <a:p>
          <a:endParaRPr lang="en-US"/>
        </a:p>
      </dgm:t>
    </dgm:pt>
    <dgm:pt modelId="{54B833BE-39DD-4C7A-A84C-63AC02F49685}" type="sibTrans" cxnId="{8F56E906-588B-472C-A5E8-1BB48CCB8E8C}">
      <dgm:prSet/>
      <dgm:spPr/>
      <dgm:t>
        <a:bodyPr/>
        <a:lstStyle/>
        <a:p>
          <a:endParaRPr lang="en-US"/>
        </a:p>
      </dgm:t>
    </dgm:pt>
    <dgm:pt modelId="{8D660AD3-D5B1-4C4C-B93A-15B78A5ADE4A}">
      <dgm:prSet phldrT="[文本]" custT="1"/>
      <dgm:spPr>
        <a:solidFill>
          <a:srgbClr val="FFFFFF"/>
        </a:solidFill>
        <a:ln w="28575">
          <a:solidFill>
            <a:srgbClr val="000000"/>
          </a:solidFill>
        </a:ln>
      </dgm:spPr>
      <dgm:t>
        <a:bodyPr/>
        <a:lstStyle/>
        <a:p>
          <a:r>
            <a:rPr lang="en-US" sz="1800" b="1" kern="1200" dirty="0">
              <a:solidFill>
                <a:srgbClr val="000000"/>
              </a:solidFill>
              <a:latin typeface="Century Gothic"/>
              <a:ea typeface="微软雅黑"/>
              <a:cs typeface="+mn-cs"/>
            </a:rPr>
            <a:t>BOOTSTRAP</a:t>
          </a:r>
        </a:p>
      </dgm:t>
    </dgm:pt>
    <dgm:pt modelId="{71F68D75-6E24-4A33-AC3C-B3A195A0D723}" type="parTrans" cxnId="{BE8CF6D1-6F21-4744-89E5-30F4B3C6B225}">
      <dgm:prSet/>
      <dgm:spPr/>
      <dgm:t>
        <a:bodyPr/>
        <a:lstStyle/>
        <a:p>
          <a:endParaRPr lang="en-US"/>
        </a:p>
      </dgm:t>
    </dgm:pt>
    <dgm:pt modelId="{344E913B-328B-4C51-AF31-C9611A83041D}" type="sibTrans" cxnId="{BE8CF6D1-6F21-4744-89E5-30F4B3C6B225}">
      <dgm:prSet/>
      <dgm:spPr/>
      <dgm:t>
        <a:bodyPr/>
        <a:lstStyle/>
        <a:p>
          <a:endParaRPr lang="en-US"/>
        </a:p>
      </dgm:t>
    </dgm:pt>
    <dgm:pt modelId="{EC62D68A-9676-4114-A298-D1B8E8CC5930}">
      <dgm:prSet phldrT="[文本]" custT="1"/>
      <dgm:spPr>
        <a:solidFill>
          <a:srgbClr val="FFFFFF"/>
        </a:solidFill>
        <a:ln w="28575">
          <a:solidFill>
            <a:srgbClr val="000000"/>
          </a:solidFill>
        </a:ln>
      </dgm:spPr>
      <dgm:t>
        <a:bodyPr/>
        <a:lstStyle/>
        <a:p>
          <a:r>
            <a:rPr lang="en-US" sz="1800" b="1" kern="1200" dirty="0">
              <a:solidFill>
                <a:srgbClr val="000000"/>
              </a:solidFill>
              <a:latin typeface="Century Gothic"/>
              <a:ea typeface="微软雅黑"/>
              <a:cs typeface="+mn-cs"/>
            </a:rPr>
            <a:t>CALCULATION</a:t>
          </a:r>
        </a:p>
        <a:p>
          <a:r>
            <a:rPr lang="en-US" sz="1800" b="1" kern="1200" dirty="0">
              <a:solidFill>
                <a:schemeClr val="bg1"/>
              </a:solidFill>
            </a:rPr>
            <a:t> </a:t>
          </a:r>
          <a:r>
            <a:rPr lang="en-US" sz="1800" b="1" kern="1200" dirty="0">
              <a:solidFill>
                <a:srgbClr val="000000"/>
              </a:solidFill>
              <a:latin typeface="Century Gothic"/>
              <a:ea typeface="微软雅黑"/>
              <a:cs typeface="+mn-cs"/>
            </a:rPr>
            <a:t>FOR</a:t>
          </a:r>
          <a:r>
            <a:rPr lang="en-US" sz="1800" b="1" kern="1200" dirty="0">
              <a:solidFill>
                <a:schemeClr val="bg1"/>
              </a:solidFill>
            </a:rPr>
            <a:t> </a:t>
          </a:r>
          <a:r>
            <a:rPr lang="en-US" sz="1800" b="1" kern="1200" dirty="0">
              <a:solidFill>
                <a:srgbClr val="000000"/>
              </a:solidFill>
              <a:latin typeface="Century Gothic"/>
              <a:ea typeface="微软雅黑"/>
              <a:cs typeface="+mn-cs"/>
            </a:rPr>
            <a:t>THREE</a:t>
          </a:r>
          <a:r>
            <a:rPr lang="en-US" sz="1800" b="1" kern="1200" dirty="0">
              <a:solidFill>
                <a:schemeClr val="bg1"/>
              </a:solidFill>
            </a:rPr>
            <a:t> </a:t>
          </a:r>
          <a:r>
            <a:rPr lang="en-US" sz="1800" b="1" kern="1200" dirty="0">
              <a:solidFill>
                <a:srgbClr val="000000"/>
              </a:solidFill>
              <a:latin typeface="Century Gothic"/>
              <a:ea typeface="微软雅黑"/>
              <a:cs typeface="+mn-cs"/>
            </a:rPr>
            <a:t>GROUPS</a:t>
          </a:r>
        </a:p>
      </dgm:t>
    </dgm:pt>
    <dgm:pt modelId="{41C5ABB1-46BE-42C8-AB60-AD03804AC0B2}" type="parTrans" cxnId="{52F88CC5-CD85-4F21-82EB-F60C615C0046}">
      <dgm:prSet/>
      <dgm:spPr/>
      <dgm:t>
        <a:bodyPr/>
        <a:lstStyle/>
        <a:p>
          <a:endParaRPr lang="en-US"/>
        </a:p>
      </dgm:t>
    </dgm:pt>
    <dgm:pt modelId="{AB36510E-A7A0-483C-8831-840C4198F131}" type="sibTrans" cxnId="{52F88CC5-CD85-4F21-82EB-F60C615C0046}">
      <dgm:prSet/>
      <dgm:spPr/>
      <dgm:t>
        <a:bodyPr/>
        <a:lstStyle/>
        <a:p>
          <a:endParaRPr lang="en-US"/>
        </a:p>
      </dgm:t>
    </dgm:pt>
    <dgm:pt modelId="{13BAEC43-6196-419E-B79B-DEF483B419E9}">
      <dgm:prSet phldrT="[文本]"/>
      <dgm:spPr>
        <a:solidFill>
          <a:srgbClr val="FFFFFF"/>
        </a:solidFill>
        <a:ln w="28575">
          <a:solidFill>
            <a:srgbClr val="000000"/>
          </a:solidFill>
        </a:ln>
      </dgm:spPr>
      <dgm:t>
        <a:bodyPr/>
        <a:lstStyle/>
        <a:p>
          <a:r>
            <a:rPr lang="en-US" b="1" dirty="0">
              <a:solidFill>
                <a:srgbClr val="000000"/>
              </a:solidFill>
            </a:rPr>
            <a:t>CALCULATION </a:t>
          </a:r>
        </a:p>
        <a:p>
          <a:r>
            <a:rPr lang="en-US" b="1" dirty="0">
              <a:solidFill>
                <a:srgbClr val="000000"/>
              </a:solidFill>
            </a:rPr>
            <a:t>FOR ONE GROUP</a:t>
          </a:r>
        </a:p>
      </dgm:t>
    </dgm:pt>
    <dgm:pt modelId="{BCA00FB1-7DC1-4A66-BC27-FCCA980D1134}" type="parTrans" cxnId="{D2CC2654-9158-4A6F-9D43-122963952976}">
      <dgm:prSet/>
      <dgm:spPr/>
      <dgm:t>
        <a:bodyPr/>
        <a:lstStyle/>
        <a:p>
          <a:endParaRPr lang="en-US"/>
        </a:p>
      </dgm:t>
    </dgm:pt>
    <dgm:pt modelId="{D12DC964-BD8E-4414-A62E-24A93EF4F190}" type="sibTrans" cxnId="{D2CC2654-9158-4A6F-9D43-122963952976}">
      <dgm:prSet/>
      <dgm:spPr/>
      <dgm:t>
        <a:bodyPr/>
        <a:lstStyle/>
        <a:p>
          <a:endParaRPr lang="en-US"/>
        </a:p>
      </dgm:t>
    </dgm:pt>
    <dgm:pt modelId="{F7635BD1-F64B-4F5B-AB99-EAF34A5FF35C}" type="pres">
      <dgm:prSet presAssocID="{232B992B-8035-489E-94E8-B234A9E21E3D}" presName="CompostProcess" presStyleCnt="0">
        <dgm:presLayoutVars>
          <dgm:dir/>
          <dgm:resizeHandles val="exact"/>
        </dgm:presLayoutVars>
      </dgm:prSet>
      <dgm:spPr/>
    </dgm:pt>
    <dgm:pt modelId="{844E8CF0-B75E-49C9-9838-F3D591521019}" type="pres">
      <dgm:prSet presAssocID="{232B992B-8035-489E-94E8-B234A9E21E3D}" presName="arrow" presStyleLbl="bgShp" presStyleIdx="0" presStyleCnt="1"/>
      <dgm:spPr>
        <a:solidFill>
          <a:schemeClr val="bg1"/>
        </a:solidFill>
        <a:ln>
          <a:solidFill>
            <a:schemeClr val="bg1"/>
          </a:solidFill>
        </a:ln>
      </dgm:spPr>
    </dgm:pt>
    <dgm:pt modelId="{1C9DD313-0A1D-4E49-83ED-CBE0BF9C5367}" type="pres">
      <dgm:prSet presAssocID="{232B992B-8035-489E-94E8-B234A9E21E3D}" presName="linearProcess" presStyleCnt="0"/>
      <dgm:spPr/>
    </dgm:pt>
    <dgm:pt modelId="{BFF6F96A-280D-400C-B040-0F56C847E981}" type="pres">
      <dgm:prSet presAssocID="{A8F6BA22-A6C3-4A0B-98E5-BC0804EA1CCA}" presName="textNode" presStyleLbl="node1" presStyleIdx="0" presStyleCnt="4">
        <dgm:presLayoutVars>
          <dgm:bulletEnabled val="1"/>
        </dgm:presLayoutVars>
      </dgm:prSet>
      <dgm:spPr/>
    </dgm:pt>
    <dgm:pt modelId="{BF7B9B4E-B818-4442-BD2C-8602732DCFF0}" type="pres">
      <dgm:prSet presAssocID="{54B833BE-39DD-4C7A-A84C-63AC02F49685}" presName="sibTrans" presStyleCnt="0"/>
      <dgm:spPr/>
    </dgm:pt>
    <dgm:pt modelId="{331C6153-D688-47BC-B2AB-51D7B460023D}" type="pres">
      <dgm:prSet presAssocID="{8D660AD3-D5B1-4C4C-B93A-15B78A5ADE4A}" presName="textNode" presStyleLbl="node1" presStyleIdx="1" presStyleCnt="4" custLinFactX="870" custLinFactNeighborX="100000">
        <dgm:presLayoutVars>
          <dgm:bulletEnabled val="1"/>
        </dgm:presLayoutVars>
      </dgm:prSet>
      <dgm:spPr/>
    </dgm:pt>
    <dgm:pt modelId="{DA92E50F-3E27-4A1C-B30C-381674A1A71C}" type="pres">
      <dgm:prSet presAssocID="{344E913B-328B-4C51-AF31-C9611A83041D}" presName="sibTrans" presStyleCnt="0"/>
      <dgm:spPr/>
    </dgm:pt>
    <dgm:pt modelId="{7B63AB93-FBF5-4BAD-8770-177C4B140A6F}" type="pres">
      <dgm:prSet presAssocID="{13BAEC43-6196-419E-B79B-DEF483B419E9}" presName="textNode" presStyleLbl="node1" presStyleIdx="2" presStyleCnt="4" custLinFactX="7286" custLinFactNeighborX="100000" custLinFactNeighborY="-52356">
        <dgm:presLayoutVars>
          <dgm:bulletEnabled val="1"/>
        </dgm:presLayoutVars>
      </dgm:prSet>
      <dgm:spPr/>
    </dgm:pt>
    <dgm:pt modelId="{2EBD3762-DAA7-448D-9B20-017223BA7E5F}" type="pres">
      <dgm:prSet presAssocID="{D12DC964-BD8E-4414-A62E-24A93EF4F190}" presName="sibTrans" presStyleCnt="0"/>
      <dgm:spPr/>
    </dgm:pt>
    <dgm:pt modelId="{775E6896-A58A-4712-B810-4025E091F95F}" type="pres">
      <dgm:prSet presAssocID="{EC62D68A-9676-4114-A298-D1B8E8CC5930}" presName="textNode" presStyleLbl="node1" presStyleIdx="3" presStyleCnt="4" custLinFactX="-87238" custLinFactNeighborX="-100000" custLinFactNeighborY="54170">
        <dgm:presLayoutVars>
          <dgm:bulletEnabled val="1"/>
        </dgm:presLayoutVars>
      </dgm:prSet>
      <dgm:spPr/>
    </dgm:pt>
  </dgm:ptLst>
  <dgm:cxnLst>
    <dgm:cxn modelId="{8F56E906-588B-472C-A5E8-1BB48CCB8E8C}" srcId="{232B992B-8035-489E-94E8-B234A9E21E3D}" destId="{A8F6BA22-A6C3-4A0B-98E5-BC0804EA1CCA}" srcOrd="0" destOrd="0" parTransId="{787D9270-5902-4064-91CA-37E21FE3E61B}" sibTransId="{54B833BE-39DD-4C7A-A84C-63AC02F49685}"/>
    <dgm:cxn modelId="{C10F571B-8FD6-40D9-B136-F4602D466103}" type="presOf" srcId="{A8F6BA22-A6C3-4A0B-98E5-BC0804EA1CCA}" destId="{BFF6F96A-280D-400C-B040-0F56C847E981}" srcOrd="0" destOrd="0" presId="urn:microsoft.com/office/officeart/2005/8/layout/hProcess9"/>
    <dgm:cxn modelId="{C4576123-C15B-45A7-A49F-0749A25EF402}" type="presOf" srcId="{232B992B-8035-489E-94E8-B234A9E21E3D}" destId="{F7635BD1-F64B-4F5B-AB99-EAF34A5FF35C}" srcOrd="0" destOrd="0" presId="urn:microsoft.com/office/officeart/2005/8/layout/hProcess9"/>
    <dgm:cxn modelId="{9A9AF16A-8327-4E43-AA5B-3124B6D78473}" type="presOf" srcId="{EC62D68A-9676-4114-A298-D1B8E8CC5930}" destId="{775E6896-A58A-4712-B810-4025E091F95F}" srcOrd="0" destOrd="0" presId="urn:microsoft.com/office/officeart/2005/8/layout/hProcess9"/>
    <dgm:cxn modelId="{D2CC2654-9158-4A6F-9D43-122963952976}" srcId="{232B992B-8035-489E-94E8-B234A9E21E3D}" destId="{13BAEC43-6196-419E-B79B-DEF483B419E9}" srcOrd="2" destOrd="0" parTransId="{BCA00FB1-7DC1-4A66-BC27-FCCA980D1134}" sibTransId="{D12DC964-BD8E-4414-A62E-24A93EF4F190}"/>
    <dgm:cxn modelId="{DC97C586-D8B0-4D10-AA1A-94924436BD92}" type="presOf" srcId="{13BAEC43-6196-419E-B79B-DEF483B419E9}" destId="{7B63AB93-FBF5-4BAD-8770-177C4B140A6F}" srcOrd="0" destOrd="0" presId="urn:microsoft.com/office/officeart/2005/8/layout/hProcess9"/>
    <dgm:cxn modelId="{52DA25AC-A175-4B49-B140-18D872E7D8F5}" type="presOf" srcId="{8D660AD3-D5B1-4C4C-B93A-15B78A5ADE4A}" destId="{331C6153-D688-47BC-B2AB-51D7B460023D}" srcOrd="0" destOrd="0" presId="urn:microsoft.com/office/officeart/2005/8/layout/hProcess9"/>
    <dgm:cxn modelId="{52F88CC5-CD85-4F21-82EB-F60C615C0046}" srcId="{232B992B-8035-489E-94E8-B234A9E21E3D}" destId="{EC62D68A-9676-4114-A298-D1B8E8CC5930}" srcOrd="3" destOrd="0" parTransId="{41C5ABB1-46BE-42C8-AB60-AD03804AC0B2}" sibTransId="{AB36510E-A7A0-483C-8831-840C4198F131}"/>
    <dgm:cxn modelId="{BE8CF6D1-6F21-4744-89E5-30F4B3C6B225}" srcId="{232B992B-8035-489E-94E8-B234A9E21E3D}" destId="{8D660AD3-D5B1-4C4C-B93A-15B78A5ADE4A}" srcOrd="1" destOrd="0" parTransId="{71F68D75-6E24-4A33-AC3C-B3A195A0D723}" sibTransId="{344E913B-328B-4C51-AF31-C9611A83041D}"/>
    <dgm:cxn modelId="{6007BECB-CC40-4B61-A9EB-DC3738ED3A85}" type="presParOf" srcId="{F7635BD1-F64B-4F5B-AB99-EAF34A5FF35C}" destId="{844E8CF0-B75E-49C9-9838-F3D591521019}" srcOrd="0" destOrd="0" presId="urn:microsoft.com/office/officeart/2005/8/layout/hProcess9"/>
    <dgm:cxn modelId="{C4B57124-DE49-42FA-B82C-13584706AE1D}" type="presParOf" srcId="{F7635BD1-F64B-4F5B-AB99-EAF34A5FF35C}" destId="{1C9DD313-0A1D-4E49-83ED-CBE0BF9C5367}" srcOrd="1" destOrd="0" presId="urn:microsoft.com/office/officeart/2005/8/layout/hProcess9"/>
    <dgm:cxn modelId="{CB57B28D-7BA8-4986-9221-44DBE4C8ADCB}" type="presParOf" srcId="{1C9DD313-0A1D-4E49-83ED-CBE0BF9C5367}" destId="{BFF6F96A-280D-400C-B040-0F56C847E981}" srcOrd="0" destOrd="0" presId="urn:microsoft.com/office/officeart/2005/8/layout/hProcess9"/>
    <dgm:cxn modelId="{952DDA25-C927-44B9-88C1-FA0464BCD619}" type="presParOf" srcId="{1C9DD313-0A1D-4E49-83ED-CBE0BF9C5367}" destId="{BF7B9B4E-B818-4442-BD2C-8602732DCFF0}" srcOrd="1" destOrd="0" presId="urn:microsoft.com/office/officeart/2005/8/layout/hProcess9"/>
    <dgm:cxn modelId="{B80CA758-0FF6-4289-BD24-1A588F65138B}" type="presParOf" srcId="{1C9DD313-0A1D-4E49-83ED-CBE0BF9C5367}" destId="{331C6153-D688-47BC-B2AB-51D7B460023D}" srcOrd="2" destOrd="0" presId="urn:microsoft.com/office/officeart/2005/8/layout/hProcess9"/>
    <dgm:cxn modelId="{D2AA363C-9588-4E58-8CF4-952796EC2234}" type="presParOf" srcId="{1C9DD313-0A1D-4E49-83ED-CBE0BF9C5367}" destId="{DA92E50F-3E27-4A1C-B30C-381674A1A71C}" srcOrd="3" destOrd="0" presId="urn:microsoft.com/office/officeart/2005/8/layout/hProcess9"/>
    <dgm:cxn modelId="{AF83F27F-AA7D-4023-8239-904C9F6BEFAE}" type="presParOf" srcId="{1C9DD313-0A1D-4E49-83ED-CBE0BF9C5367}" destId="{7B63AB93-FBF5-4BAD-8770-177C4B140A6F}" srcOrd="4" destOrd="0" presId="urn:microsoft.com/office/officeart/2005/8/layout/hProcess9"/>
    <dgm:cxn modelId="{61F61620-51AB-49F4-B603-5BB81215E528}" type="presParOf" srcId="{1C9DD313-0A1D-4E49-83ED-CBE0BF9C5367}" destId="{2EBD3762-DAA7-448D-9B20-017223BA7E5F}" srcOrd="5" destOrd="0" presId="urn:microsoft.com/office/officeart/2005/8/layout/hProcess9"/>
    <dgm:cxn modelId="{D4003682-4C1E-4A70-908D-8DFA26645111}" type="presParOf" srcId="{1C9DD313-0A1D-4E49-83ED-CBE0BF9C5367}" destId="{775E6896-A58A-4712-B810-4025E091F95F}"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E72B7-8BBE-46AA-AB88-0FEC73F102F9}">
      <dsp:nvSpPr>
        <dsp:cNvPr id="0" name=""/>
        <dsp:cNvSpPr/>
      </dsp:nvSpPr>
      <dsp:spPr>
        <a:xfrm>
          <a:off x="0" y="174154"/>
          <a:ext cx="2285465" cy="1371279"/>
        </a:xfrm>
        <a:prstGeom prst="rect">
          <a:avLst/>
        </a:prstGeom>
        <a:solidFill>
          <a:srgbClr val="E73A1C"/>
        </a:solidFill>
        <a:ln w="25400" cap="flat" cmpd="sng" algn="ctr">
          <a:solidFill>
            <a:srgbClr val="E73A1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err="1"/>
            <a:t>Dowload.h</a:t>
          </a:r>
          <a:endParaRPr lang="en-US" sz="2400" b="1" kern="1200" dirty="0"/>
        </a:p>
      </dsp:txBody>
      <dsp:txXfrm>
        <a:off x="0" y="174154"/>
        <a:ext cx="2285465" cy="1371279"/>
      </dsp:txXfrm>
    </dsp:sp>
    <dsp:sp modelId="{995400A9-F415-40A6-BF79-6B5DA3A782A3}">
      <dsp:nvSpPr>
        <dsp:cNvPr id="0" name=""/>
        <dsp:cNvSpPr/>
      </dsp:nvSpPr>
      <dsp:spPr>
        <a:xfrm>
          <a:off x="2514012" y="174154"/>
          <a:ext cx="2285465" cy="1371279"/>
        </a:xfrm>
        <a:prstGeom prst="rect">
          <a:avLst/>
        </a:prstGeom>
        <a:solidFill>
          <a:srgbClr val="E73A1C"/>
        </a:solidFill>
        <a:ln w="25400" cap="flat" cmpd="sng" algn="ctr">
          <a:solidFill>
            <a:srgbClr val="E73A1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err="1"/>
            <a:t>Readdata.h</a:t>
          </a:r>
          <a:endParaRPr lang="en-US" sz="2400" b="1" kern="1200" dirty="0"/>
        </a:p>
      </dsp:txBody>
      <dsp:txXfrm>
        <a:off x="2514012" y="174154"/>
        <a:ext cx="2285465" cy="1371279"/>
      </dsp:txXfrm>
    </dsp:sp>
    <dsp:sp modelId="{5FF22BCF-A16C-4326-BF27-C0BAC8780C6E}">
      <dsp:nvSpPr>
        <dsp:cNvPr id="0" name=""/>
        <dsp:cNvSpPr/>
      </dsp:nvSpPr>
      <dsp:spPr>
        <a:xfrm>
          <a:off x="5028025" y="174154"/>
          <a:ext cx="2285465" cy="1371279"/>
        </a:xfrm>
        <a:prstGeom prst="rect">
          <a:avLst/>
        </a:prstGeom>
        <a:solidFill>
          <a:srgbClr val="E73A1C"/>
        </a:solidFill>
        <a:ln w="25400" cap="flat" cmpd="sng" algn="ctr">
          <a:solidFill>
            <a:srgbClr val="E73A1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err="1"/>
            <a:t>Stock.h</a:t>
          </a:r>
          <a:endParaRPr lang="en-US" sz="2400" b="1" kern="1200" dirty="0"/>
        </a:p>
      </dsp:txBody>
      <dsp:txXfrm>
        <a:off x="5028025" y="174154"/>
        <a:ext cx="2285465" cy="1371279"/>
      </dsp:txXfrm>
    </dsp:sp>
    <dsp:sp modelId="{DCE10879-201E-476F-A08A-989CDFCA9ED4}">
      <dsp:nvSpPr>
        <dsp:cNvPr id="0" name=""/>
        <dsp:cNvSpPr/>
      </dsp:nvSpPr>
      <dsp:spPr>
        <a:xfrm>
          <a:off x="0" y="1773980"/>
          <a:ext cx="2285465" cy="1371279"/>
        </a:xfrm>
        <a:prstGeom prst="rect">
          <a:avLst/>
        </a:prstGeom>
        <a:solidFill>
          <a:srgbClr val="B7C340"/>
        </a:solidFill>
        <a:ln w="25400" cap="flat" cmpd="sng" algn="ctr">
          <a:solidFill>
            <a:srgbClr val="B7C34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err="1"/>
            <a:t>opOverload.h</a:t>
          </a:r>
          <a:endParaRPr lang="en-US" sz="2400" b="1" kern="1200" dirty="0"/>
        </a:p>
      </dsp:txBody>
      <dsp:txXfrm>
        <a:off x="0" y="1773980"/>
        <a:ext cx="2285465" cy="1371279"/>
      </dsp:txXfrm>
    </dsp:sp>
    <dsp:sp modelId="{E070B26E-D57A-4BDF-B7BA-87D1EC55F758}">
      <dsp:nvSpPr>
        <dsp:cNvPr id="0" name=""/>
        <dsp:cNvSpPr/>
      </dsp:nvSpPr>
      <dsp:spPr>
        <a:xfrm>
          <a:off x="2514012" y="1788379"/>
          <a:ext cx="2285465" cy="1371279"/>
        </a:xfrm>
        <a:prstGeom prst="rect">
          <a:avLst/>
        </a:prstGeom>
        <a:solidFill>
          <a:srgbClr val="0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Main.cpp</a:t>
          </a:r>
        </a:p>
      </dsp:txBody>
      <dsp:txXfrm>
        <a:off x="2514012" y="1788379"/>
        <a:ext cx="2285465" cy="1371279"/>
      </dsp:txXfrm>
    </dsp:sp>
    <dsp:sp modelId="{3A870E27-CFEB-466C-9C61-EB30B3C81998}">
      <dsp:nvSpPr>
        <dsp:cNvPr id="0" name=""/>
        <dsp:cNvSpPr/>
      </dsp:nvSpPr>
      <dsp:spPr>
        <a:xfrm>
          <a:off x="5028025" y="1773980"/>
          <a:ext cx="2285465" cy="1371279"/>
        </a:xfrm>
        <a:prstGeom prst="rect">
          <a:avLst/>
        </a:prstGeom>
        <a:solidFill>
          <a:srgbClr val="FEBF4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err="1"/>
            <a:t>Menu.h</a:t>
          </a:r>
          <a:endParaRPr lang="en-US" sz="2400" b="1" kern="1200" dirty="0"/>
        </a:p>
      </dsp:txBody>
      <dsp:txXfrm>
        <a:off x="5028025" y="1773980"/>
        <a:ext cx="2285465" cy="1371279"/>
      </dsp:txXfrm>
    </dsp:sp>
    <dsp:sp modelId="{F0235664-D919-4331-898E-BCB2D9118997}">
      <dsp:nvSpPr>
        <dsp:cNvPr id="0" name=""/>
        <dsp:cNvSpPr/>
      </dsp:nvSpPr>
      <dsp:spPr>
        <a:xfrm>
          <a:off x="2514012" y="3373806"/>
          <a:ext cx="2285465" cy="1371279"/>
        </a:xfrm>
        <a:prstGeom prst="rect">
          <a:avLst/>
        </a:prstGeom>
        <a:solidFill>
          <a:srgbClr val="B7C340"/>
        </a:solidFill>
        <a:ln w="25400" cap="flat" cmpd="sng" algn="ctr">
          <a:solidFill>
            <a:srgbClr val="B7C34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err="1"/>
            <a:t>Cal.h</a:t>
          </a:r>
          <a:endParaRPr lang="en-US" sz="2400" b="1" kern="1200" dirty="0"/>
        </a:p>
      </dsp:txBody>
      <dsp:txXfrm>
        <a:off x="2514012" y="3373806"/>
        <a:ext cx="2285465" cy="1371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E8CF0-B75E-49C9-9838-F3D591521019}">
      <dsp:nvSpPr>
        <dsp:cNvPr id="0" name=""/>
        <dsp:cNvSpPr/>
      </dsp:nvSpPr>
      <dsp:spPr>
        <a:xfrm>
          <a:off x="609600" y="0"/>
          <a:ext cx="6908800" cy="5418665"/>
        </a:xfrm>
        <a:prstGeom prst="rightArrow">
          <a:avLst/>
        </a:prstGeom>
        <a:solidFill>
          <a:schemeClr val="bg1"/>
        </a:solidFill>
        <a:ln>
          <a:solidFill>
            <a:schemeClr val="bg1"/>
          </a:solidFill>
        </a:ln>
        <a:effectLst/>
      </dsp:spPr>
      <dsp:style>
        <a:lnRef idx="0">
          <a:scrgbClr r="0" g="0" b="0"/>
        </a:lnRef>
        <a:fillRef idx="1">
          <a:scrgbClr r="0" g="0" b="0"/>
        </a:fillRef>
        <a:effectRef idx="0">
          <a:scrgbClr r="0" g="0" b="0"/>
        </a:effectRef>
        <a:fontRef idx="minor"/>
      </dsp:style>
    </dsp:sp>
    <dsp:sp modelId="{BFF6F96A-280D-400C-B040-0F56C847E981}">
      <dsp:nvSpPr>
        <dsp:cNvPr id="0" name=""/>
        <dsp:cNvSpPr/>
      </dsp:nvSpPr>
      <dsp:spPr>
        <a:xfrm>
          <a:off x="1674" y="1625599"/>
          <a:ext cx="1950051" cy="2167466"/>
        </a:xfrm>
        <a:prstGeom prst="roundRect">
          <a:avLst/>
        </a:prstGeom>
        <a:solidFill>
          <a:srgbClr val="000000"/>
        </a:solidFill>
        <a:ln w="25400"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PREPERATION</a:t>
          </a:r>
        </a:p>
      </dsp:txBody>
      <dsp:txXfrm>
        <a:off x="96868" y="1720793"/>
        <a:ext cx="1759663" cy="1977078"/>
      </dsp:txXfrm>
    </dsp:sp>
    <dsp:sp modelId="{331C6153-D688-47BC-B2AB-51D7B460023D}">
      <dsp:nvSpPr>
        <dsp:cNvPr id="0" name=""/>
        <dsp:cNvSpPr/>
      </dsp:nvSpPr>
      <dsp:spPr>
        <a:xfrm>
          <a:off x="2184988" y="1625599"/>
          <a:ext cx="1950051" cy="2167466"/>
        </a:xfrm>
        <a:prstGeom prst="roundRect">
          <a:avLst/>
        </a:prstGeom>
        <a:solidFill>
          <a:srgbClr val="FFFFFF"/>
        </a:solidFill>
        <a:ln w="28575"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latin typeface="Century Gothic"/>
              <a:ea typeface="微软雅黑"/>
              <a:cs typeface="+mn-cs"/>
            </a:rPr>
            <a:t>BOOTSTRAP</a:t>
          </a:r>
        </a:p>
      </dsp:txBody>
      <dsp:txXfrm>
        <a:off x="2280182" y="1720793"/>
        <a:ext cx="1759663" cy="1977078"/>
      </dsp:txXfrm>
    </dsp:sp>
    <dsp:sp modelId="{7B63AB93-FBF5-4BAD-8770-177C4B140A6F}">
      <dsp:nvSpPr>
        <dsp:cNvPr id="0" name=""/>
        <dsp:cNvSpPr/>
      </dsp:nvSpPr>
      <dsp:spPr>
        <a:xfrm>
          <a:off x="4368303" y="490801"/>
          <a:ext cx="1950051" cy="2167466"/>
        </a:xfrm>
        <a:prstGeom prst="roundRect">
          <a:avLst/>
        </a:prstGeom>
        <a:solidFill>
          <a:srgbClr val="FFFFFF"/>
        </a:solidFill>
        <a:ln w="28575"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CALCULATION </a:t>
          </a:r>
        </a:p>
        <a:p>
          <a:pPr marL="0" lvl="0" indent="0" algn="ctr" defTabSz="800100">
            <a:lnSpc>
              <a:spcPct val="90000"/>
            </a:lnSpc>
            <a:spcBef>
              <a:spcPct val="0"/>
            </a:spcBef>
            <a:spcAft>
              <a:spcPct val="35000"/>
            </a:spcAft>
            <a:buNone/>
          </a:pPr>
          <a:r>
            <a:rPr lang="en-US" sz="1800" b="1" kern="1200" dirty="0">
              <a:solidFill>
                <a:srgbClr val="000000"/>
              </a:solidFill>
            </a:rPr>
            <a:t>FOR ONE GROUP</a:t>
          </a:r>
        </a:p>
      </dsp:txBody>
      <dsp:txXfrm>
        <a:off x="4463497" y="585995"/>
        <a:ext cx="1759663" cy="1977078"/>
      </dsp:txXfrm>
    </dsp:sp>
    <dsp:sp modelId="{775E6896-A58A-4712-B810-4025E091F95F}">
      <dsp:nvSpPr>
        <dsp:cNvPr id="0" name=""/>
        <dsp:cNvSpPr/>
      </dsp:nvSpPr>
      <dsp:spPr>
        <a:xfrm>
          <a:off x="4366940" y="2799716"/>
          <a:ext cx="1950051" cy="2167466"/>
        </a:xfrm>
        <a:prstGeom prst="roundRect">
          <a:avLst/>
        </a:prstGeom>
        <a:solidFill>
          <a:srgbClr val="FFFFFF"/>
        </a:solidFill>
        <a:ln w="28575"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latin typeface="Century Gothic"/>
              <a:ea typeface="微软雅黑"/>
              <a:cs typeface="+mn-cs"/>
            </a:rPr>
            <a:t>CALCULATION</a:t>
          </a:r>
        </a:p>
        <a:p>
          <a:pPr marL="0" lvl="0" indent="0" algn="ctr" defTabSz="800100">
            <a:lnSpc>
              <a:spcPct val="90000"/>
            </a:lnSpc>
            <a:spcBef>
              <a:spcPct val="0"/>
            </a:spcBef>
            <a:spcAft>
              <a:spcPct val="35000"/>
            </a:spcAft>
            <a:buNone/>
          </a:pPr>
          <a:r>
            <a:rPr lang="en-US" sz="1800" b="1" kern="1200" dirty="0">
              <a:solidFill>
                <a:schemeClr val="bg1"/>
              </a:solidFill>
            </a:rPr>
            <a:t> </a:t>
          </a:r>
          <a:r>
            <a:rPr lang="en-US" sz="1800" b="1" kern="1200" dirty="0">
              <a:solidFill>
                <a:srgbClr val="000000"/>
              </a:solidFill>
              <a:latin typeface="Century Gothic"/>
              <a:ea typeface="微软雅黑"/>
              <a:cs typeface="+mn-cs"/>
            </a:rPr>
            <a:t>FOR</a:t>
          </a:r>
          <a:r>
            <a:rPr lang="en-US" sz="1800" b="1" kern="1200" dirty="0">
              <a:solidFill>
                <a:schemeClr val="bg1"/>
              </a:solidFill>
            </a:rPr>
            <a:t> </a:t>
          </a:r>
          <a:r>
            <a:rPr lang="en-US" sz="1800" b="1" kern="1200" dirty="0">
              <a:solidFill>
                <a:srgbClr val="000000"/>
              </a:solidFill>
              <a:latin typeface="Century Gothic"/>
              <a:ea typeface="微软雅黑"/>
              <a:cs typeface="+mn-cs"/>
            </a:rPr>
            <a:t>THREE</a:t>
          </a:r>
          <a:r>
            <a:rPr lang="en-US" sz="1800" b="1" kern="1200" dirty="0">
              <a:solidFill>
                <a:schemeClr val="bg1"/>
              </a:solidFill>
            </a:rPr>
            <a:t> </a:t>
          </a:r>
          <a:r>
            <a:rPr lang="en-US" sz="1800" b="1" kern="1200" dirty="0">
              <a:solidFill>
                <a:srgbClr val="000000"/>
              </a:solidFill>
              <a:latin typeface="Century Gothic"/>
              <a:ea typeface="微软雅黑"/>
              <a:cs typeface="+mn-cs"/>
            </a:rPr>
            <a:t>GROUPS</a:t>
          </a:r>
        </a:p>
      </dsp:txBody>
      <dsp:txXfrm>
        <a:off x="4462134" y="2894910"/>
        <a:ext cx="1759663" cy="19770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E26F0-B216-4FDC-861C-C591ADB93F61}" type="datetimeFigureOut">
              <a:rPr lang="en-US" smtClean="0"/>
              <a:t>5/12/2018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FF75D-AF87-4F07-BC83-10A847F2EB93}" type="slidenum">
              <a:rPr lang="en-US" smtClean="0"/>
              <a:t>‹#›</a:t>
            </a:fld>
            <a:endParaRPr lang="en-US"/>
          </a:p>
        </p:txBody>
      </p:sp>
    </p:spTree>
    <p:extLst>
      <p:ext uri="{BB962C8B-B14F-4D97-AF65-F5344CB8AC3E}">
        <p14:creationId xmlns:p14="http://schemas.microsoft.com/office/powerpoint/2010/main" val="4106240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34DFF75D-AF87-4F07-BC83-10A847F2EB93}" type="slidenum">
              <a:rPr lang="en-US" smtClean="0"/>
              <a:t>1</a:t>
            </a:fld>
            <a:endParaRPr lang="en-US"/>
          </a:p>
        </p:txBody>
      </p:sp>
    </p:spTree>
    <p:extLst>
      <p:ext uri="{BB962C8B-B14F-4D97-AF65-F5344CB8AC3E}">
        <p14:creationId xmlns:p14="http://schemas.microsoft.com/office/powerpoint/2010/main" val="354087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menu.h</a:t>
            </a:r>
            <a:r>
              <a:rPr lang="en-US" dirty="0"/>
              <a:t>, I define all these functions to satisfy users’ option in menu. When users choose the option to download data, the main function will call </a:t>
            </a:r>
            <a:r>
              <a:rPr lang="en-US" dirty="0" err="1"/>
              <a:t>downloadData</a:t>
            </a:r>
            <a:r>
              <a:rPr lang="en-US" dirty="0"/>
              <a:t> function to retrieve stock price from yahoo.com, also calculate AAR and CAAR of three groups and return the result matrix we mentioned before. And the second option users can choose is pull information of a certain stock, which is what </a:t>
            </a:r>
            <a:r>
              <a:rPr lang="en-US" dirty="0" err="1"/>
              <a:t>Pullstockinfo</a:t>
            </a:r>
            <a:r>
              <a:rPr lang="en-US" dirty="0"/>
              <a:t> function does. When users put into one stock name they want, this function will use iterator to search through </a:t>
            </a:r>
            <a:r>
              <a:rPr lang="en-US" dirty="0" err="1"/>
              <a:t>datamap</a:t>
            </a:r>
            <a:r>
              <a:rPr lang="en-US" dirty="0"/>
              <a:t> group by group and then print out the information of the stock user choose; This function </a:t>
            </a:r>
            <a:r>
              <a:rPr lang="en-US" dirty="0" err="1"/>
              <a:t>showAAR</a:t>
            </a:r>
            <a:r>
              <a:rPr lang="en-US" dirty="0"/>
              <a:t> is to print AAR or CAAR from one certain group according to users’ choice, to excel, using excel driver; and the last function </a:t>
            </a:r>
            <a:r>
              <a:rPr lang="en-US" dirty="0" err="1"/>
              <a:t>showgraph</a:t>
            </a:r>
            <a:r>
              <a:rPr lang="en-US" dirty="0"/>
              <a:t> is to draw a graph with three curves, each representing CAAR from one group.</a:t>
            </a:r>
          </a:p>
        </p:txBody>
      </p:sp>
      <p:sp>
        <p:nvSpPr>
          <p:cNvPr id="4" name="Slide Number Placeholder 3"/>
          <p:cNvSpPr>
            <a:spLocks noGrp="1"/>
          </p:cNvSpPr>
          <p:nvPr>
            <p:ph type="sldNum" sz="quarter" idx="10"/>
          </p:nvPr>
        </p:nvSpPr>
        <p:spPr/>
        <p:txBody>
          <a:bodyPr/>
          <a:lstStyle/>
          <a:p>
            <a:fld id="{34DFF75D-AF87-4F07-BC83-10A847F2EB93}" type="slidenum">
              <a:rPr lang="en-US" smtClean="0"/>
              <a:t>23</a:t>
            </a:fld>
            <a:endParaRPr lang="en-US"/>
          </a:p>
        </p:txBody>
      </p:sp>
    </p:spTree>
    <p:extLst>
      <p:ext uri="{BB962C8B-B14F-4D97-AF65-F5344CB8AC3E}">
        <p14:creationId xmlns:p14="http://schemas.microsoft.com/office/powerpoint/2010/main" val="3265231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graph comes out like this. As you can see from this chart, the releasing of expected EPS has an impact on the stock price. </a:t>
            </a:r>
          </a:p>
        </p:txBody>
      </p:sp>
      <p:sp>
        <p:nvSpPr>
          <p:cNvPr id="4" name="Slide Number Placeholder 3"/>
          <p:cNvSpPr>
            <a:spLocks noGrp="1"/>
          </p:cNvSpPr>
          <p:nvPr>
            <p:ph type="sldNum" sz="quarter" idx="10"/>
          </p:nvPr>
        </p:nvSpPr>
        <p:spPr/>
        <p:txBody>
          <a:bodyPr/>
          <a:lstStyle/>
          <a:p>
            <a:fld id="{34DFF75D-AF87-4F07-BC83-10A847F2EB93}" type="slidenum">
              <a:rPr lang="en-US" smtClean="0"/>
              <a:t>25</a:t>
            </a:fld>
            <a:endParaRPr lang="en-US"/>
          </a:p>
        </p:txBody>
      </p:sp>
    </p:spTree>
    <p:extLst>
      <p:ext uri="{BB962C8B-B14F-4D97-AF65-F5344CB8AC3E}">
        <p14:creationId xmlns:p14="http://schemas.microsoft.com/office/powerpoint/2010/main" val="1144736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curve represents the group “Beat”, which experiences a steep increase on the announcement date. And after releasing date, it keeps improving.</a:t>
            </a:r>
          </a:p>
          <a:p>
            <a:r>
              <a:rPr lang="en-US" dirty="0"/>
              <a:t>The orange curve represents group “Meet”, the CAAR has no significant change on the announcement date, stay at a certain level, still following its own previous trend.</a:t>
            </a:r>
          </a:p>
          <a:p>
            <a:r>
              <a:rPr lang="en-US" dirty="0"/>
              <a:t>The grey curve indicates group Miss, the CAAR experiences a steep decrease on the announcement date. In about ten days after announcement date, it keeps declining.</a:t>
            </a:r>
          </a:p>
          <a:p>
            <a:r>
              <a:rPr lang="en-US" dirty="0"/>
              <a:t>And we can also tell that the difference of CAAR between the beat and miss groups has been widen greater and greater after the announcement.</a:t>
            </a:r>
          </a:p>
          <a:p>
            <a:r>
              <a:rPr lang="en-US" dirty="0"/>
              <a:t>Thus we can conclude, if the actual EPS is similar to the estimation like stocks in group meet, the releasing has only a marginal effect on the stock price. But for stocks of group beat and miss, their price would experience a dramatic change after the announcement. </a:t>
            </a:r>
          </a:p>
        </p:txBody>
      </p:sp>
      <p:sp>
        <p:nvSpPr>
          <p:cNvPr id="4" name="Slide Number Placeholder 3"/>
          <p:cNvSpPr>
            <a:spLocks noGrp="1"/>
          </p:cNvSpPr>
          <p:nvPr>
            <p:ph type="sldNum" sz="quarter" idx="10"/>
          </p:nvPr>
        </p:nvSpPr>
        <p:spPr/>
        <p:txBody>
          <a:bodyPr/>
          <a:lstStyle/>
          <a:p>
            <a:fld id="{34DFF75D-AF87-4F07-BC83-10A847F2EB93}" type="slidenum">
              <a:rPr lang="en-US" smtClean="0"/>
              <a:t>26</a:t>
            </a:fld>
            <a:endParaRPr lang="en-US"/>
          </a:p>
        </p:txBody>
      </p:sp>
    </p:spTree>
    <p:extLst>
      <p:ext uri="{BB962C8B-B14F-4D97-AF65-F5344CB8AC3E}">
        <p14:creationId xmlns:p14="http://schemas.microsoft.com/office/powerpoint/2010/main" val="175591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09630" rtl="0" eaLnBrk="1" fontAlgn="auto" latinLnBrk="0" hangingPunct="1">
              <a:lnSpc>
                <a:spcPct val="100000"/>
              </a:lnSpc>
              <a:spcBef>
                <a:spcPts val="0"/>
              </a:spcBef>
              <a:spcAft>
                <a:spcPts val="0"/>
              </a:spcAft>
              <a:buClrTx/>
              <a:buSzTx/>
              <a:buFontTx/>
              <a:buNone/>
              <a:tabLst/>
              <a:defRPr/>
            </a:pPr>
            <a:fld id="{2E89F8C5-D851-4318-A0E3-B7069927987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60963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016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09630" rtl="0" eaLnBrk="1" fontAlgn="auto" latinLnBrk="0" hangingPunct="1">
              <a:lnSpc>
                <a:spcPct val="100000"/>
              </a:lnSpc>
              <a:spcBef>
                <a:spcPts val="0"/>
              </a:spcBef>
              <a:spcAft>
                <a:spcPts val="0"/>
              </a:spcAft>
              <a:buClrTx/>
              <a:buSzTx/>
              <a:buFontTx/>
              <a:buNone/>
              <a:tabLst/>
              <a:defRPr/>
            </a:pPr>
            <a:fld id="{34DFF75D-AF87-4F07-BC83-10A847F2EB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0963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59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a:t>
            </a:r>
            <a:r>
              <a:rPr lang="en-US" dirty="0" err="1"/>
              <a:t>Fengyi</a:t>
            </a:r>
            <a:r>
              <a:rPr lang="en-US" dirty="0"/>
              <a:t>, now let me introduce how do we download the data. So just like we mentioned in the UML graph, we first build a class named Stock. So each individual stock becomes an object of this class. And as we can see, the class contains many private members that we used to store the stock information, for example, we use vector to store the stock prices.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overload two operators, this one works as a copy constructor, and this one is for printing out stock’s information. Because all of the members are private member, so we used friend class for output and use several member functions in order to get these information.</a:t>
            </a:r>
          </a:p>
        </p:txBody>
      </p:sp>
      <p:sp>
        <p:nvSpPr>
          <p:cNvPr id="4" name="Slide Number Placeholder 3"/>
          <p:cNvSpPr>
            <a:spLocks noGrp="1"/>
          </p:cNvSpPr>
          <p:nvPr>
            <p:ph type="sldNum" sz="quarter" idx="10"/>
          </p:nvPr>
        </p:nvSpPr>
        <p:spPr/>
        <p:txBody>
          <a:bodyPr/>
          <a:lstStyle/>
          <a:p>
            <a:fld id="{34DFF75D-AF87-4F07-BC83-10A847F2EB93}" type="slidenum">
              <a:rPr lang="en-US" smtClean="0"/>
              <a:t>14</a:t>
            </a:fld>
            <a:endParaRPr lang="en-US"/>
          </a:p>
        </p:txBody>
      </p:sp>
    </p:spTree>
    <p:extLst>
      <p:ext uri="{BB962C8B-B14F-4D97-AF65-F5344CB8AC3E}">
        <p14:creationId xmlns:p14="http://schemas.microsoft.com/office/powerpoint/2010/main" val="282925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try to read the data from Excel. Based on the value of EPS, we divided the stocks into three group and used three maps to store their information. The key is the ticker name, and the value is the class I mentioned before. So after all of the work, we have 500 objects. But their price vectors are still empty.</a:t>
            </a:r>
          </a:p>
        </p:txBody>
      </p:sp>
      <p:sp>
        <p:nvSpPr>
          <p:cNvPr id="4" name="Slide Number Placeholder 3"/>
          <p:cNvSpPr>
            <a:spLocks noGrp="1"/>
          </p:cNvSpPr>
          <p:nvPr>
            <p:ph type="sldNum" sz="quarter" idx="10"/>
          </p:nvPr>
        </p:nvSpPr>
        <p:spPr/>
        <p:txBody>
          <a:bodyPr/>
          <a:lstStyle/>
          <a:p>
            <a:fld id="{34DFF75D-AF87-4F07-BC83-10A847F2EB93}" type="slidenum">
              <a:rPr lang="en-US" smtClean="0"/>
              <a:t>15</a:t>
            </a:fld>
            <a:endParaRPr lang="en-US"/>
          </a:p>
        </p:txBody>
      </p:sp>
    </p:spTree>
    <p:extLst>
      <p:ext uri="{BB962C8B-B14F-4D97-AF65-F5344CB8AC3E}">
        <p14:creationId xmlns:p14="http://schemas.microsoft.com/office/powerpoint/2010/main" val="243823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file, we write two functions to download data using </a:t>
            </a:r>
            <a:r>
              <a:rPr lang="en-US" dirty="0" err="1"/>
              <a:t>Libcurl</a:t>
            </a:r>
            <a:r>
              <a:rPr lang="en-US" dirty="0"/>
              <a:t>. The input of the first function is the map I mentioned before. We notice sometimes the data length we downloaded is not 91 days, which means there are data missing. And sometimes the stock prices are not even positive, so we add a data cleaning process. If the data doesn’t fit our criteria, we will try ten more times. If it still doesn’t work, we just delete the stock. </a:t>
            </a:r>
          </a:p>
          <a:p>
            <a:endParaRPr lang="en-US" dirty="0"/>
          </a:p>
          <a:p>
            <a:r>
              <a:rPr lang="en-US" dirty="0"/>
              <a:t>In order to get the data for SPY, which is our benchmark, we repeat the process and write a new function. The input is a new map, its key is now the </a:t>
            </a:r>
            <a:r>
              <a:rPr lang="en-US" altLang="zh-CN" dirty="0"/>
              <a:t>trading date instead of ticker, and the value is now the closing price. </a:t>
            </a:r>
            <a:endParaRPr lang="en-US" dirty="0"/>
          </a:p>
        </p:txBody>
      </p:sp>
      <p:sp>
        <p:nvSpPr>
          <p:cNvPr id="4" name="Slide Number Placeholder 3"/>
          <p:cNvSpPr>
            <a:spLocks noGrp="1"/>
          </p:cNvSpPr>
          <p:nvPr>
            <p:ph type="sldNum" sz="quarter" idx="10"/>
          </p:nvPr>
        </p:nvSpPr>
        <p:spPr/>
        <p:txBody>
          <a:bodyPr/>
          <a:lstStyle/>
          <a:p>
            <a:fld id="{34DFF75D-AF87-4F07-BC83-10A847F2EB93}" type="slidenum">
              <a:rPr lang="en-US" smtClean="0"/>
              <a:t>16</a:t>
            </a:fld>
            <a:endParaRPr lang="en-US"/>
          </a:p>
        </p:txBody>
      </p:sp>
    </p:spTree>
    <p:extLst>
      <p:ext uri="{BB962C8B-B14F-4D97-AF65-F5344CB8AC3E}">
        <p14:creationId xmlns:p14="http://schemas.microsoft.com/office/powerpoint/2010/main" val="135327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722739-D861-44A5-8A4C-DAA4A06AEB97}" type="slidenum">
              <a:rPr lang="zh-CN" altLang="en-US" smtClean="0"/>
              <a:t>17</a:t>
            </a:fld>
            <a:endParaRPr lang="zh-CN" altLang="en-US"/>
          </a:p>
        </p:txBody>
      </p:sp>
    </p:spTree>
    <p:extLst>
      <p:ext uri="{BB962C8B-B14F-4D97-AF65-F5344CB8AC3E}">
        <p14:creationId xmlns:p14="http://schemas.microsoft.com/office/powerpoint/2010/main" val="33280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already have </a:t>
            </a:r>
            <a:r>
              <a:rPr lang="en-US" dirty="0" err="1"/>
              <a:t>SPYBase</a:t>
            </a:r>
            <a:r>
              <a:rPr lang="en-US" dirty="0"/>
              <a:t> and </a:t>
            </a:r>
            <a:r>
              <a:rPr lang="en-US" dirty="0" err="1"/>
              <a:t>OneGroupCalculate</a:t>
            </a:r>
            <a:r>
              <a:rPr lang="en-US" dirty="0"/>
              <a:t> class, now we can start to do all the calculation.</a:t>
            </a:r>
          </a:p>
          <a:p>
            <a:endParaRPr lang="en-US" dirty="0"/>
          </a:p>
          <a:p>
            <a:r>
              <a:rPr lang="en-US" dirty="0"/>
              <a:t>we create a new class, which is a friend of the two classes.</a:t>
            </a:r>
          </a:p>
          <a:p>
            <a:endParaRPr lang="en-US" dirty="0"/>
          </a:p>
          <a:p>
            <a:r>
              <a:rPr lang="en-US" dirty="0"/>
              <a:t>in this class, we create one instance for </a:t>
            </a:r>
            <a:r>
              <a:rPr lang="en-US" dirty="0" err="1"/>
              <a:t>spyBase</a:t>
            </a:r>
            <a:r>
              <a:rPr lang="en-US" dirty="0"/>
              <a:t> which saves spy data,</a:t>
            </a:r>
          </a:p>
          <a:p>
            <a:endParaRPr lang="en-US" dirty="0"/>
          </a:p>
          <a:p>
            <a:r>
              <a:rPr lang="en-US" dirty="0"/>
              <a:t>and three instances for </a:t>
            </a:r>
            <a:r>
              <a:rPr lang="en-US" dirty="0" err="1"/>
              <a:t>oneGroupCal</a:t>
            </a:r>
            <a:r>
              <a:rPr lang="en-US" dirty="0"/>
              <a:t>, which do the calculation for each group.</a:t>
            </a:r>
          </a:p>
          <a:p>
            <a:endParaRPr lang="en-US" dirty="0"/>
          </a:p>
          <a:p>
            <a:r>
              <a:rPr lang="en-US" dirty="0"/>
              <a:t>in the calculation we first set up a random seed and repeat calculating for three groups for 30 times.</a:t>
            </a:r>
          </a:p>
          <a:p>
            <a:endParaRPr lang="en-US" dirty="0"/>
          </a:p>
          <a:p>
            <a:r>
              <a:rPr lang="en-US" dirty="0"/>
              <a:t>after that we got the final result and saved it in a 3 dimension vector.</a:t>
            </a:r>
          </a:p>
          <a:p>
            <a:endParaRPr lang="en-US" dirty="0"/>
          </a:p>
          <a:p>
            <a:r>
              <a:rPr lang="en-US" dirty="0"/>
              <a:t>that's all for the calculation part.</a:t>
            </a:r>
          </a:p>
        </p:txBody>
      </p:sp>
      <p:sp>
        <p:nvSpPr>
          <p:cNvPr id="4" name="Slide Number Placeholder 3"/>
          <p:cNvSpPr>
            <a:spLocks noGrp="1"/>
          </p:cNvSpPr>
          <p:nvPr>
            <p:ph type="sldNum" sz="quarter" idx="10"/>
          </p:nvPr>
        </p:nvSpPr>
        <p:spPr/>
        <p:txBody>
          <a:bodyPr/>
          <a:lstStyle/>
          <a:p>
            <a:fld id="{34DFF75D-AF87-4F07-BC83-10A847F2EB93}" type="slidenum">
              <a:rPr lang="en-US" smtClean="0"/>
              <a:t>21</a:t>
            </a:fld>
            <a:endParaRPr lang="en-US"/>
          </a:p>
        </p:txBody>
      </p:sp>
    </p:spTree>
    <p:extLst>
      <p:ext uri="{BB962C8B-B14F-4D97-AF65-F5344CB8AC3E}">
        <p14:creationId xmlns:p14="http://schemas.microsoft.com/office/powerpoint/2010/main" val="393497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the main part, we also use multi-thread for downloading data, which can save a lot of time.</a:t>
            </a:r>
          </a:p>
          <a:p>
            <a:endParaRPr lang="en-US" dirty="0"/>
          </a:p>
          <a:p>
            <a:r>
              <a:rPr lang="en-US" dirty="0"/>
              <a:t>since we already have four non-overlapping maps, we can just simply create 4 threads for each map, and join them before following steps.</a:t>
            </a:r>
          </a:p>
        </p:txBody>
      </p:sp>
      <p:sp>
        <p:nvSpPr>
          <p:cNvPr id="4" name="Slide Number Placeholder 3"/>
          <p:cNvSpPr>
            <a:spLocks noGrp="1"/>
          </p:cNvSpPr>
          <p:nvPr>
            <p:ph type="sldNum" sz="quarter" idx="10"/>
          </p:nvPr>
        </p:nvSpPr>
        <p:spPr/>
        <p:txBody>
          <a:bodyPr/>
          <a:lstStyle/>
          <a:p>
            <a:fld id="{34DFF75D-AF87-4F07-BC83-10A847F2EB93}" type="slidenum">
              <a:rPr lang="en-US" smtClean="0"/>
              <a:t>22</a:t>
            </a:fld>
            <a:endParaRPr lang="en-US"/>
          </a:p>
        </p:txBody>
      </p:sp>
    </p:spTree>
    <p:extLst>
      <p:ext uri="{BB962C8B-B14F-4D97-AF65-F5344CB8AC3E}">
        <p14:creationId xmlns:p14="http://schemas.microsoft.com/office/powerpoint/2010/main" val="4181093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23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F8DF4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23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B7C3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23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E7473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23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FEBF4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69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73A1C"/>
        </a:solidFill>
        <a:effectLst/>
      </p:bgPr>
    </p:bg>
    <p:spTree>
      <p:nvGrpSpPr>
        <p:cNvPr id="1" name=""/>
        <p:cNvGrpSpPr/>
        <p:nvPr/>
      </p:nvGrpSpPr>
      <p:grpSpPr>
        <a:xfrm>
          <a:off x="0" y="0"/>
          <a:ext cx="0" cy="0"/>
          <a:chOff x="0" y="0"/>
          <a:chExt cx="0" cy="0"/>
        </a:xfrm>
      </p:grpSpPr>
      <p:sp>
        <p:nvSpPr>
          <p:cNvPr id="3" name="矩形 2"/>
          <p:cNvSpPr/>
          <p:nvPr userDrawn="1"/>
        </p:nvSpPr>
        <p:spPr>
          <a:xfrm>
            <a:off x="440661" y="759873"/>
            <a:ext cx="662361" cy="379656"/>
          </a:xfrm>
          <a:prstGeom prst="rect">
            <a:avLst/>
          </a:prstGeom>
        </p:spPr>
        <p:txBody>
          <a:bodyPr wrap="none">
            <a:spAutoFit/>
          </a:bodyPr>
          <a:lstStyle/>
          <a:p>
            <a:r>
              <a:rPr lang="zh-CN" altLang="en-US" sz="1867" dirty="0">
                <a:solidFill>
                  <a:srgbClr val="FFFFFF"/>
                </a:solidFill>
                <a:latin typeface="Segoe UI Light"/>
                <a:ea typeface="微软雅黑"/>
                <a:cs typeface="Segoe UI Light"/>
              </a:rPr>
              <a:t>标注</a:t>
            </a:r>
          </a:p>
        </p:txBody>
      </p:sp>
      <p:sp>
        <p:nvSpPr>
          <p:cNvPr id="4" name="矩形 3"/>
          <p:cNvSpPr/>
          <p:nvPr userDrawn="1"/>
        </p:nvSpPr>
        <p:spPr>
          <a:xfrm>
            <a:off x="2858045" y="841948"/>
            <a:ext cx="1336033" cy="3292440"/>
          </a:xfrm>
          <a:prstGeom prst="rect">
            <a:avLst/>
          </a:prstGeom>
        </p:spPr>
        <p:txBody>
          <a:bodyPr wrap="square">
            <a:spAutoFit/>
          </a:bodyPr>
          <a:lstStyle/>
          <a:p>
            <a:pPr>
              <a:lnSpc>
                <a:spcPct val="130000"/>
              </a:lnSpc>
            </a:pPr>
            <a:r>
              <a:rPr lang="zh-CN" altLang="en-US" sz="1333" dirty="0">
                <a:solidFill>
                  <a:srgbClr val="FFFFFF"/>
                </a:solidFill>
                <a:latin typeface="Segoe UI Light"/>
                <a:ea typeface="微软雅黑"/>
                <a:cs typeface="Segoe UI Light"/>
              </a:rPr>
              <a:t>字体使用 </a:t>
            </a: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行距</a:t>
            </a: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背景图片出处</a:t>
            </a: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声明</a:t>
            </a:r>
            <a:endParaRPr lang="en-US" altLang="zh-CN" sz="1333" dirty="0">
              <a:solidFill>
                <a:srgbClr val="FFFFFF"/>
              </a:solidFill>
              <a:latin typeface="Segoe UI Light"/>
              <a:ea typeface="微软雅黑"/>
              <a:cs typeface="Segoe UI Light"/>
            </a:endParaRPr>
          </a:p>
        </p:txBody>
      </p:sp>
      <p:sp>
        <p:nvSpPr>
          <p:cNvPr id="5" name="矩形 4"/>
          <p:cNvSpPr/>
          <p:nvPr userDrawn="1"/>
        </p:nvSpPr>
        <p:spPr>
          <a:xfrm>
            <a:off x="4395623" y="841948"/>
            <a:ext cx="3612598" cy="3825791"/>
          </a:xfrm>
          <a:prstGeom prst="rect">
            <a:avLst/>
          </a:prstGeom>
        </p:spPr>
        <p:txBody>
          <a:bodyPr wrap="square">
            <a:spAutoFit/>
          </a:bodyPr>
          <a:lstStyle/>
          <a:p>
            <a:pPr>
              <a:lnSpc>
                <a:spcPct val="130000"/>
              </a:lnSpc>
            </a:pPr>
            <a:r>
              <a:rPr lang="zh-CN" altLang="en-US" sz="1333" dirty="0">
                <a:solidFill>
                  <a:srgbClr val="FFFFFF"/>
                </a:solidFill>
                <a:latin typeface="Segoe UI Light"/>
                <a:ea typeface="微软雅黑"/>
                <a:cs typeface="Segoe UI Light"/>
              </a:rPr>
              <a:t>英文 </a:t>
            </a:r>
            <a:r>
              <a:rPr lang="en-US" altLang="zh-CN" sz="1333" dirty="0">
                <a:solidFill>
                  <a:srgbClr val="FFFFFF"/>
                </a:solidFill>
                <a:latin typeface="Segoe UI Light"/>
                <a:cs typeface="Segoe UI Light"/>
              </a:rPr>
              <a:t>Century Gothic</a:t>
            </a: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中文 微软雅黑</a:t>
            </a: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a:solidFill>
                  <a:srgbClr val="FFFFFF"/>
                </a:solidFill>
                <a:latin typeface="Segoe UI Light"/>
                <a:ea typeface="微软雅黑"/>
                <a:cs typeface="Segoe UI Light"/>
              </a:rPr>
              <a:t>正文 </a:t>
            </a:r>
            <a:r>
              <a:rPr lang="en-US" altLang="zh-CN" sz="1333" dirty="0">
                <a:solidFill>
                  <a:srgbClr val="FFFFFF"/>
                </a:solidFill>
                <a:latin typeface="Segoe UI Light"/>
                <a:ea typeface="微软雅黑"/>
                <a:cs typeface="Segoe UI Light"/>
              </a:rPr>
              <a:t>1.3</a:t>
            </a: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en-US" altLang="zh-CN" sz="1333" dirty="0" err="1">
                <a:solidFill>
                  <a:srgbClr val="FFFFFF"/>
                </a:solidFill>
                <a:latin typeface="Segoe UI Light"/>
                <a:ea typeface="微软雅黑"/>
                <a:cs typeface="Segoe UI Light"/>
              </a:rPr>
              <a:t>cn.bing.com</a:t>
            </a:r>
            <a:endParaRPr lang="zh-CN" altLang="en-US" sz="1333" dirty="0">
              <a:solidFill>
                <a:srgbClr val="FFFFFF"/>
              </a:solidFill>
              <a:latin typeface="Segoe UI Light"/>
              <a:ea typeface="微软雅黑"/>
              <a:cs typeface="Segoe UI Light"/>
            </a:endParaRP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r>
              <a:rPr lang="zh-CN" altLang="en-US" sz="1333" dirty="0">
                <a:solidFill>
                  <a:prstClr val="white"/>
                </a:solidFill>
              </a:rPr>
              <a:t>互联网是一个开放共享的平台</a:t>
            </a:r>
          </a:p>
          <a:p>
            <a:pPr>
              <a:lnSpc>
                <a:spcPct val="130000"/>
              </a:lnSpc>
            </a:pPr>
            <a:r>
              <a:rPr kumimoji="1" lang="en-US" altLang="zh-CN" sz="1333" dirty="0">
                <a:solidFill>
                  <a:srgbClr val="FFFFFF"/>
                </a:solidFill>
                <a:latin typeface="Segoe UI Light"/>
                <a:cs typeface="Segoe UI Light"/>
              </a:rPr>
              <a:t>OfficePLUS</a:t>
            </a:r>
            <a:r>
              <a:rPr lang="zh-CN" altLang="en-US" sz="1333" dirty="0">
                <a:solidFill>
                  <a:prstClr val="white"/>
                </a:solidFill>
              </a:rPr>
              <a:t> 部分设计灵感与元素来源于网络</a:t>
            </a:r>
          </a:p>
          <a:p>
            <a:pPr>
              <a:lnSpc>
                <a:spcPct val="130000"/>
              </a:lnSpc>
            </a:pPr>
            <a:r>
              <a:rPr lang="zh-CN" altLang="en-US" sz="1333" dirty="0">
                <a:solidFill>
                  <a:prstClr val="white"/>
                </a:solidFill>
              </a:rPr>
              <a:t>如有建议请联系 </a:t>
            </a:r>
            <a:r>
              <a:rPr lang="zh-CN" altLang="en-US" sz="1333" dirty="0">
                <a:solidFill>
                  <a:prstClr val="white"/>
                </a:solidFill>
                <a:latin typeface="Segoe UI Light" charset="0"/>
                <a:ea typeface="Segoe UI Light" charset="0"/>
                <a:cs typeface="Segoe UI Light" charset="0"/>
              </a:rPr>
              <a:t>officeplus@microsoft.com</a:t>
            </a:r>
            <a:endParaRPr lang="en-US" altLang="zh-CN" sz="1333" dirty="0">
              <a:solidFill>
                <a:srgbClr val="FFFFFF"/>
              </a:solidFill>
              <a:latin typeface="Segoe UI Light" charset="0"/>
              <a:ea typeface="Segoe UI Light" charset="0"/>
              <a:cs typeface="Segoe UI Light" charset="0"/>
            </a:endParaRPr>
          </a:p>
        </p:txBody>
      </p:sp>
      <p:sp>
        <p:nvSpPr>
          <p:cNvPr id="6" name="矩形 5"/>
          <p:cNvSpPr/>
          <p:nvPr userDrawn="1"/>
        </p:nvSpPr>
        <p:spPr>
          <a:xfrm>
            <a:off x="440661" y="182445"/>
            <a:ext cx="816249" cy="256545"/>
          </a:xfrm>
          <a:prstGeom prst="rect">
            <a:avLst/>
          </a:prstGeom>
        </p:spPr>
        <p:txBody>
          <a:bodyPr wrap="none">
            <a:spAutoFit/>
          </a:bodyPr>
          <a:lstStyle/>
          <a:p>
            <a:r>
              <a:rPr kumimoji="1" lang="en-US" altLang="zh-CN" sz="1067" dirty="0">
                <a:solidFill>
                  <a:srgbClr val="FFFFFF"/>
                </a:solidFill>
                <a:latin typeface="Segoe UI Light"/>
                <a:cs typeface="Segoe UI Light"/>
              </a:rPr>
              <a:t>OfficePLUS</a:t>
            </a:r>
            <a:endParaRPr lang="zh-CN" altLang="en-US" sz="1067" dirty="0">
              <a:solidFill>
                <a:schemeClr val="bg1"/>
              </a:solidFill>
              <a:latin typeface="Segoe UI Light"/>
              <a:cs typeface="Segoe UI Light"/>
            </a:endParaRPr>
          </a:p>
        </p:txBody>
      </p:sp>
    </p:spTree>
    <p:extLst>
      <p:ext uri="{BB962C8B-B14F-4D97-AF65-F5344CB8AC3E}">
        <p14:creationId xmlns:p14="http://schemas.microsoft.com/office/powerpoint/2010/main" val="75302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5" name="文本框 4"/>
          <p:cNvSpPr txBox="1"/>
          <p:nvPr userDrawn="1"/>
        </p:nvSpPr>
        <p:spPr>
          <a:xfrm>
            <a:off x="4143155" y="4093452"/>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6" name="图片 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2862560"/>
            <a:ext cx="3048000" cy="402336"/>
          </a:xfrm>
          <a:prstGeom prst="rect">
            <a:avLst/>
          </a:prstGeom>
        </p:spPr>
      </p:pic>
    </p:spTree>
    <p:extLst>
      <p:ext uri="{BB962C8B-B14F-4D97-AF65-F5344CB8AC3E}">
        <p14:creationId xmlns:p14="http://schemas.microsoft.com/office/powerpoint/2010/main" val="140768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86" r:id="rId7"/>
    <p:sldLayoutId id="2147493487" r:id="rId8"/>
  </p:sldLayoutIdLst>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94" y="0"/>
            <a:ext cx="12192000" cy="6858000"/>
          </a:xfrm>
          <a:prstGeom prst="rect">
            <a:avLst/>
          </a:prstGeom>
          <a:solidFill>
            <a:srgbClr val="000000">
              <a:alpha val="6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梯形 1"/>
          <p:cNvSpPr/>
          <p:nvPr/>
        </p:nvSpPr>
        <p:spPr>
          <a:xfrm flipV="1">
            <a:off x="1912683" y="0"/>
            <a:ext cx="8368225" cy="601824"/>
          </a:xfrm>
          <a:prstGeom prst="trapezoid">
            <a:avLst/>
          </a:prstGeom>
          <a:solidFill>
            <a:srgbClr val="F8DF46"/>
          </a:solidFill>
          <a:ln>
            <a:noFill/>
          </a:ln>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8DF46"/>
              </a:solidFill>
            </a:endParaRPr>
          </a:p>
        </p:txBody>
      </p:sp>
      <p:sp>
        <p:nvSpPr>
          <p:cNvPr id="3" name="文本框 2"/>
          <p:cNvSpPr txBox="1"/>
          <p:nvPr/>
        </p:nvSpPr>
        <p:spPr>
          <a:xfrm>
            <a:off x="1003096" y="2121878"/>
            <a:ext cx="10187404" cy="1754326"/>
          </a:xfrm>
          <a:prstGeom prst="rect">
            <a:avLst/>
          </a:prstGeom>
          <a:noFill/>
        </p:spPr>
        <p:txBody>
          <a:bodyPr wrap="none" rtlCol="0">
            <a:spAutoFit/>
          </a:bodyPr>
          <a:lstStyle/>
          <a:p>
            <a:pPr algn="ctr"/>
            <a:r>
              <a:rPr kumimoji="1" lang="en-US" altLang="zh-CN" sz="5400" b="1" dirty="0">
                <a:solidFill>
                  <a:srgbClr val="F8DF46"/>
                </a:solidFill>
              </a:rPr>
              <a:t>FRE 6883 Financial Computing</a:t>
            </a:r>
          </a:p>
          <a:p>
            <a:pPr algn="ctr"/>
            <a:r>
              <a:rPr kumimoji="1" lang="en-US" altLang="zh-CN" sz="5400" b="1" dirty="0">
                <a:solidFill>
                  <a:srgbClr val="F8DF46"/>
                </a:solidFill>
              </a:rPr>
              <a:t>Team Project</a:t>
            </a:r>
            <a:endParaRPr kumimoji="1" lang="zh-CN" altLang="en-US" sz="5400" b="1" dirty="0">
              <a:solidFill>
                <a:srgbClr val="F8DF46"/>
              </a:solidFill>
            </a:endParaRPr>
          </a:p>
        </p:txBody>
      </p:sp>
      <p:sp>
        <p:nvSpPr>
          <p:cNvPr id="5" name="文本框 4">
            <a:extLst>
              <a:ext uri="{FF2B5EF4-FFF2-40B4-BE49-F238E27FC236}">
                <a16:creationId xmlns:a16="http://schemas.microsoft.com/office/drawing/2014/main" id="{07ED10F8-94E4-4D99-9122-9CA2B58F3EB3}"/>
              </a:ext>
            </a:extLst>
          </p:cNvPr>
          <p:cNvSpPr txBox="1"/>
          <p:nvPr/>
        </p:nvSpPr>
        <p:spPr>
          <a:xfrm>
            <a:off x="4562462" y="4444568"/>
            <a:ext cx="3068664" cy="1938992"/>
          </a:xfrm>
          <a:prstGeom prst="rect">
            <a:avLst/>
          </a:prstGeom>
          <a:noFill/>
        </p:spPr>
        <p:txBody>
          <a:bodyPr wrap="square" rtlCol="0">
            <a:spAutoFit/>
          </a:bodyPr>
          <a:lstStyle/>
          <a:p>
            <a:pPr algn="ctr"/>
            <a:r>
              <a:rPr lang="en-US" dirty="0">
                <a:solidFill>
                  <a:srgbClr val="F8DF46"/>
                </a:solidFill>
              </a:rPr>
              <a:t>RUI XIE </a:t>
            </a:r>
          </a:p>
          <a:p>
            <a:pPr algn="ctr"/>
            <a:r>
              <a:rPr lang="en-US" dirty="0">
                <a:solidFill>
                  <a:srgbClr val="F8DF46"/>
                </a:solidFill>
              </a:rPr>
              <a:t>YIJIAN SUN</a:t>
            </a:r>
          </a:p>
          <a:p>
            <a:pPr algn="ctr"/>
            <a:r>
              <a:rPr lang="en-US" dirty="0">
                <a:solidFill>
                  <a:srgbClr val="F8DF46"/>
                </a:solidFill>
              </a:rPr>
              <a:t>MORONG LI</a:t>
            </a:r>
          </a:p>
          <a:p>
            <a:pPr algn="ctr"/>
            <a:r>
              <a:rPr lang="en-US" dirty="0">
                <a:solidFill>
                  <a:srgbClr val="F8DF46"/>
                </a:solidFill>
              </a:rPr>
              <a:t>FENGYI HOU</a:t>
            </a:r>
          </a:p>
          <a:p>
            <a:pPr algn="ctr"/>
            <a:r>
              <a:rPr lang="en-US" dirty="0">
                <a:solidFill>
                  <a:srgbClr val="F8DF46"/>
                </a:solidFill>
              </a:rPr>
              <a:t>YINGTONG BU</a:t>
            </a:r>
          </a:p>
        </p:txBody>
      </p:sp>
    </p:spTree>
    <p:extLst>
      <p:ext uri="{BB962C8B-B14F-4D97-AF65-F5344CB8AC3E}">
        <p14:creationId xmlns:p14="http://schemas.microsoft.com/office/powerpoint/2010/main" val="378952836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DF46"/>
        </a:solidFill>
        <a:effectLst/>
      </p:bgPr>
    </p:bg>
    <p:spTree>
      <p:nvGrpSpPr>
        <p:cNvPr id="1" name=""/>
        <p:cNvGrpSpPr/>
        <p:nvPr/>
      </p:nvGrpSpPr>
      <p:grpSpPr>
        <a:xfrm>
          <a:off x="0" y="0"/>
          <a:ext cx="0" cy="0"/>
          <a:chOff x="0" y="0"/>
          <a:chExt cx="0" cy="0"/>
        </a:xfrm>
      </p:grpSpPr>
      <p:graphicFrame>
        <p:nvGraphicFramePr>
          <p:cNvPr id="18" name="表格 17"/>
          <p:cNvGraphicFramePr>
            <a:graphicFrameLocks noGrp="1"/>
          </p:cNvGraphicFramePr>
          <p:nvPr>
            <p:extLst>
              <p:ext uri="{D42A27DB-BD31-4B8C-83A1-F6EECF244321}">
                <p14:modId xmlns:p14="http://schemas.microsoft.com/office/powerpoint/2010/main" val="3262106191"/>
              </p:ext>
            </p:extLst>
          </p:nvPr>
        </p:nvGraphicFramePr>
        <p:xfrm>
          <a:off x="2560735" y="365760"/>
          <a:ext cx="7621649" cy="6126480"/>
        </p:xfrm>
        <a:graphic>
          <a:graphicData uri="http://schemas.openxmlformats.org/drawingml/2006/table">
            <a:tbl>
              <a:tblPr firstRow="1" bandRow="1"/>
              <a:tblGrid>
                <a:gridCol w="7621649">
                  <a:extLst>
                    <a:ext uri="{9D8B030D-6E8A-4147-A177-3AD203B41FA5}">
                      <a16:colId xmlns:a16="http://schemas.microsoft.com/office/drawing/2014/main" val="20000"/>
                    </a:ext>
                  </a:extLst>
                </a:gridCol>
              </a:tblGrid>
              <a:tr h="432511">
                <a:tc>
                  <a:txBody>
                    <a:bodyPr/>
                    <a:lstStyle>
                      <a:lvl1pPr marL="0" algn="l" defTabSz="914377" rtl="0" eaLnBrk="1" latinLnBrk="0" hangingPunct="1">
                        <a:defRPr sz="1800" b="1" kern="1200">
                          <a:solidFill>
                            <a:schemeClr val="lt1"/>
                          </a:solidFill>
                          <a:latin typeface="Century Gothic"/>
                          <a:ea typeface="微软雅黑"/>
                        </a:defRPr>
                      </a:lvl1pPr>
                      <a:lvl2pPr marL="457189" algn="l" defTabSz="914377" rtl="0" eaLnBrk="1" latinLnBrk="0" hangingPunct="1">
                        <a:defRPr sz="1800" b="1" kern="1200">
                          <a:solidFill>
                            <a:schemeClr val="lt1"/>
                          </a:solidFill>
                          <a:latin typeface="Century Gothic"/>
                          <a:ea typeface="微软雅黑"/>
                        </a:defRPr>
                      </a:lvl2pPr>
                      <a:lvl3pPr marL="914377" algn="l" defTabSz="914377" rtl="0" eaLnBrk="1" latinLnBrk="0" hangingPunct="1">
                        <a:defRPr sz="1800" b="1" kern="1200">
                          <a:solidFill>
                            <a:schemeClr val="lt1"/>
                          </a:solidFill>
                          <a:latin typeface="Century Gothic"/>
                          <a:ea typeface="微软雅黑"/>
                        </a:defRPr>
                      </a:lvl3pPr>
                      <a:lvl4pPr marL="1371566" algn="l" defTabSz="914377" rtl="0" eaLnBrk="1" latinLnBrk="0" hangingPunct="1">
                        <a:defRPr sz="1800" b="1" kern="1200">
                          <a:solidFill>
                            <a:schemeClr val="lt1"/>
                          </a:solidFill>
                          <a:latin typeface="Century Gothic"/>
                          <a:ea typeface="微软雅黑"/>
                        </a:defRPr>
                      </a:lvl4pPr>
                      <a:lvl5pPr marL="1828754" algn="l" defTabSz="914377" rtl="0" eaLnBrk="1" latinLnBrk="0" hangingPunct="1">
                        <a:defRPr sz="1800" b="1" kern="1200">
                          <a:solidFill>
                            <a:schemeClr val="lt1"/>
                          </a:solidFill>
                          <a:latin typeface="Century Gothic"/>
                          <a:ea typeface="微软雅黑"/>
                        </a:defRPr>
                      </a:lvl5pPr>
                      <a:lvl6pPr marL="2285943" algn="l" defTabSz="914377" rtl="0" eaLnBrk="1" latinLnBrk="0" hangingPunct="1">
                        <a:defRPr sz="1800" b="1" kern="1200">
                          <a:solidFill>
                            <a:schemeClr val="lt1"/>
                          </a:solidFill>
                          <a:latin typeface="Century Gothic"/>
                          <a:ea typeface="微软雅黑"/>
                        </a:defRPr>
                      </a:lvl6pPr>
                      <a:lvl7pPr marL="2743131" algn="l" defTabSz="914377" rtl="0" eaLnBrk="1" latinLnBrk="0" hangingPunct="1">
                        <a:defRPr sz="1800" b="1" kern="1200">
                          <a:solidFill>
                            <a:schemeClr val="lt1"/>
                          </a:solidFill>
                          <a:latin typeface="Century Gothic"/>
                          <a:ea typeface="微软雅黑"/>
                        </a:defRPr>
                      </a:lvl7pPr>
                      <a:lvl8pPr marL="3200320" algn="l" defTabSz="914377" rtl="0" eaLnBrk="1" latinLnBrk="0" hangingPunct="1">
                        <a:defRPr sz="1800" b="1" kern="1200">
                          <a:solidFill>
                            <a:schemeClr val="lt1"/>
                          </a:solidFill>
                          <a:latin typeface="Century Gothic"/>
                          <a:ea typeface="微软雅黑"/>
                        </a:defRPr>
                      </a:lvl8pPr>
                      <a:lvl9pPr marL="3657509" algn="l" defTabSz="914377" rtl="0" eaLnBrk="1" latinLnBrk="0" hangingPunct="1">
                        <a:defRPr sz="1800" b="1" kern="1200">
                          <a:solidFill>
                            <a:schemeClr val="lt1"/>
                          </a:solidFill>
                          <a:latin typeface="Century Gothic"/>
                          <a:ea typeface="微软雅黑"/>
                        </a:defRPr>
                      </a:lvl9pPr>
                    </a:lstStyle>
                    <a:p>
                      <a:pPr algn="ctr"/>
                      <a:r>
                        <a:rPr lang="en-US" altLang="zh-CN" sz="2400" kern="1200" dirty="0"/>
                        <a:t>Stock</a:t>
                      </a:r>
                      <a:endParaRPr lang="zh-CN" altLang="en-US" sz="2400" b="1" kern="1200" dirty="0">
                        <a:solidFill>
                          <a:schemeClr val="tx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0"/>
                  </a:ext>
                </a:extLst>
              </a:tr>
              <a:tr h="2126762">
                <a:tc>
                  <a:txBody>
                    <a:bodyPr/>
                    <a:lstStyle>
                      <a:lvl1pPr marL="0" algn="l" defTabSz="914377" rtl="0" eaLnBrk="1" latinLnBrk="0" hangingPunct="1">
                        <a:defRPr sz="1800" kern="1200">
                          <a:solidFill>
                            <a:schemeClr val="dk1"/>
                          </a:solidFill>
                          <a:latin typeface="Century Gothic"/>
                          <a:ea typeface="微软雅黑"/>
                        </a:defRPr>
                      </a:lvl1pPr>
                      <a:lvl2pPr marL="457189" algn="l" defTabSz="914377" rtl="0" eaLnBrk="1" latinLnBrk="0" hangingPunct="1">
                        <a:defRPr sz="1800" kern="1200">
                          <a:solidFill>
                            <a:schemeClr val="dk1"/>
                          </a:solidFill>
                          <a:latin typeface="Century Gothic"/>
                          <a:ea typeface="微软雅黑"/>
                        </a:defRPr>
                      </a:lvl2pPr>
                      <a:lvl3pPr marL="914377" algn="l" defTabSz="914377" rtl="0" eaLnBrk="1" latinLnBrk="0" hangingPunct="1">
                        <a:defRPr sz="1800" kern="1200">
                          <a:solidFill>
                            <a:schemeClr val="dk1"/>
                          </a:solidFill>
                          <a:latin typeface="Century Gothic"/>
                          <a:ea typeface="微软雅黑"/>
                        </a:defRPr>
                      </a:lvl3pPr>
                      <a:lvl4pPr marL="1371566" algn="l" defTabSz="914377" rtl="0" eaLnBrk="1" latinLnBrk="0" hangingPunct="1">
                        <a:defRPr sz="1800" kern="1200">
                          <a:solidFill>
                            <a:schemeClr val="dk1"/>
                          </a:solidFill>
                          <a:latin typeface="Century Gothic"/>
                          <a:ea typeface="微软雅黑"/>
                        </a:defRPr>
                      </a:lvl4pPr>
                      <a:lvl5pPr marL="1828754" algn="l" defTabSz="914377" rtl="0" eaLnBrk="1" latinLnBrk="0" hangingPunct="1">
                        <a:defRPr sz="1800" kern="1200">
                          <a:solidFill>
                            <a:schemeClr val="dk1"/>
                          </a:solidFill>
                          <a:latin typeface="Century Gothic"/>
                          <a:ea typeface="微软雅黑"/>
                        </a:defRPr>
                      </a:lvl5pPr>
                      <a:lvl6pPr marL="2285943" algn="l" defTabSz="914377" rtl="0" eaLnBrk="1" latinLnBrk="0" hangingPunct="1">
                        <a:defRPr sz="1800" kern="1200">
                          <a:solidFill>
                            <a:schemeClr val="dk1"/>
                          </a:solidFill>
                          <a:latin typeface="Century Gothic"/>
                          <a:ea typeface="微软雅黑"/>
                        </a:defRPr>
                      </a:lvl6pPr>
                      <a:lvl7pPr marL="2743131" algn="l" defTabSz="914377" rtl="0" eaLnBrk="1" latinLnBrk="0" hangingPunct="1">
                        <a:defRPr sz="1800" kern="1200">
                          <a:solidFill>
                            <a:schemeClr val="dk1"/>
                          </a:solidFill>
                          <a:latin typeface="Century Gothic"/>
                          <a:ea typeface="微软雅黑"/>
                        </a:defRPr>
                      </a:lvl7pPr>
                      <a:lvl8pPr marL="3200320" algn="l" defTabSz="914377" rtl="0" eaLnBrk="1" latinLnBrk="0" hangingPunct="1">
                        <a:defRPr sz="1800" kern="1200">
                          <a:solidFill>
                            <a:schemeClr val="dk1"/>
                          </a:solidFill>
                          <a:latin typeface="Century Gothic"/>
                          <a:ea typeface="微软雅黑"/>
                        </a:defRPr>
                      </a:lvl8pPr>
                      <a:lvl9pPr marL="3657509" algn="l" defTabSz="914377" rtl="0" eaLnBrk="1" latinLnBrk="0" hangingPunct="1">
                        <a:defRPr sz="1800" kern="1200">
                          <a:solidFill>
                            <a:schemeClr val="dk1"/>
                          </a:solidFill>
                          <a:latin typeface="Century Gothic"/>
                          <a:ea typeface="微软雅黑"/>
                        </a:defRPr>
                      </a:lvl9pPr>
                    </a:lstStyle>
                    <a:p>
                      <a:pPr marL="0" indent="0">
                        <a:buFontTx/>
                        <a:buNone/>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est</a:t>
                      </a:r>
                      <a:r>
                        <a:rPr lang="en-US" altLang="zh-CN" sz="1800" kern="1200" dirty="0">
                          <a:solidFill>
                            <a:srgbClr val="000000"/>
                          </a:solidFill>
                          <a:latin typeface="Century Gothic"/>
                          <a:ea typeface="微软雅黑"/>
                          <a:cs typeface="+mn-cs"/>
                        </a:rPr>
                        <a:t>: double</a:t>
                      </a:r>
                    </a:p>
                    <a:p>
                      <a:pPr marL="0" indent="0">
                        <a:buFontTx/>
                        <a:buNone/>
                      </a:pPr>
                      <a:r>
                        <a:rPr lang="en-US" altLang="zh-CN" sz="1800" kern="1200" dirty="0">
                          <a:solidFill>
                            <a:srgbClr val="000000"/>
                          </a:solidFill>
                          <a:latin typeface="Century Gothic"/>
                          <a:ea typeface="微软雅黑"/>
                          <a:cs typeface="+mn-cs"/>
                        </a:rPr>
                        <a:t>- act:</a:t>
                      </a:r>
                      <a:r>
                        <a:rPr lang="en-US" altLang="zh-CN" sz="1800" kern="1200" baseline="0" dirty="0">
                          <a:solidFill>
                            <a:srgbClr val="000000"/>
                          </a:solidFill>
                          <a:latin typeface="Century Gothic"/>
                          <a:ea typeface="微软雅黑"/>
                          <a:cs typeface="+mn-cs"/>
                        </a:rPr>
                        <a:t> double</a:t>
                      </a:r>
                    </a:p>
                    <a:p>
                      <a:pPr marL="0" indent="0">
                        <a:buFontTx/>
                        <a:buNone/>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srp</a:t>
                      </a:r>
                      <a:r>
                        <a:rPr lang="en-US" altLang="zh-CN" sz="1800" kern="1200" dirty="0">
                          <a:solidFill>
                            <a:srgbClr val="000000"/>
                          </a:solidFill>
                          <a:latin typeface="Century Gothic"/>
                          <a:ea typeface="微软雅黑"/>
                          <a:cs typeface="+mn-cs"/>
                        </a:rPr>
                        <a:t>: double</a:t>
                      </a:r>
                    </a:p>
                    <a:p>
                      <a:pPr marL="0" indent="0">
                        <a:buFontTx/>
                        <a:buNone/>
                      </a:pPr>
                      <a:r>
                        <a:rPr lang="en-US" altLang="zh-CN" sz="1800" kern="1200" dirty="0">
                          <a:solidFill>
                            <a:srgbClr val="000000"/>
                          </a:solidFill>
                          <a:latin typeface="Century Gothic"/>
                          <a:ea typeface="微软雅黑"/>
                          <a:cs typeface="+mn-cs"/>
                        </a:rPr>
                        <a:t>- name: string</a:t>
                      </a:r>
                    </a:p>
                    <a:p>
                      <a:pPr marL="0" indent="0">
                        <a:buFontTx/>
                        <a:buNone/>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ann</a:t>
                      </a:r>
                      <a:r>
                        <a:rPr lang="en-US" altLang="zh-CN" sz="1800" kern="1200" dirty="0">
                          <a:solidFill>
                            <a:srgbClr val="000000"/>
                          </a:solidFill>
                          <a:latin typeface="Century Gothic"/>
                          <a:ea typeface="微软雅黑"/>
                          <a:cs typeface="+mn-cs"/>
                        </a:rPr>
                        <a:t>: string</a:t>
                      </a:r>
                      <a:endParaRPr lang="zh-CN" altLang="en-US" sz="1800" kern="1200" dirty="0">
                        <a:solidFill>
                          <a:srgbClr val="000000"/>
                        </a:solidFill>
                        <a:latin typeface="Century Gothic"/>
                        <a:ea typeface="微软雅黑"/>
                        <a:cs typeface="+mn-cs"/>
                      </a:endParaRPr>
                    </a:p>
                    <a:p>
                      <a:pPr marL="0" indent="0">
                        <a:buFontTx/>
                        <a:buNone/>
                      </a:pPr>
                      <a:r>
                        <a:rPr lang="en-US" altLang="zh-CN" sz="1800" kern="1200" dirty="0">
                          <a:solidFill>
                            <a:srgbClr val="000000"/>
                          </a:solidFill>
                          <a:latin typeface="Century Gothic"/>
                          <a:ea typeface="微软雅黑"/>
                          <a:cs typeface="+mn-cs"/>
                        </a:rPr>
                        <a:t>- start: string</a:t>
                      </a:r>
                    </a:p>
                    <a:p>
                      <a:pPr marL="0" indent="0">
                        <a:buFontTx/>
                        <a:buNone/>
                      </a:pPr>
                      <a:r>
                        <a:rPr lang="en-US" altLang="zh-CN" sz="1800" kern="1200" dirty="0">
                          <a:solidFill>
                            <a:srgbClr val="000000"/>
                          </a:solidFill>
                          <a:latin typeface="Century Gothic"/>
                          <a:ea typeface="微软雅黑"/>
                          <a:cs typeface="+mn-cs"/>
                        </a:rPr>
                        <a:t>- end: string</a:t>
                      </a:r>
                      <a:endParaRPr lang="zh-CN" altLang="en-US" sz="1800" kern="1200" dirty="0">
                        <a:solidFill>
                          <a:srgbClr val="000000"/>
                        </a:solidFill>
                        <a:latin typeface="Century Gothic"/>
                        <a:ea typeface="微软雅黑"/>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price: vector&lt;double&gt;</a:t>
                      </a:r>
                    </a:p>
                  </a:txBody>
                  <a:tcPr anchor="ctr">
                    <a:lnL w="12700" cmpd="sng">
                      <a:noFill/>
                    </a:lnL>
                    <a:lnR w="12700" cap="flat" cmpd="sng" algn="ctr">
                      <a:noFill/>
                      <a:prstDash val="solid"/>
                      <a:round/>
                      <a:headEnd type="none" w="med" len="med"/>
                      <a:tailEnd type="none" w="med" len="med"/>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7E7E7"/>
                    </a:solidFill>
                  </a:tcPr>
                </a:tc>
                <a:extLst>
                  <a:ext uri="{0D108BD9-81ED-4DB2-BD59-A6C34878D82A}">
                    <a16:rowId xmlns:a16="http://schemas.microsoft.com/office/drawing/2014/main" val="10001"/>
                  </a:ext>
                </a:extLst>
              </a:tr>
              <a:tr h="3099545">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mn-lt"/>
                          <a:ea typeface="+mn-ea"/>
                          <a:cs typeface="+mn-cs"/>
                        </a:rPr>
                        <a:t>+ stock(double </a:t>
                      </a:r>
                      <a:r>
                        <a:rPr lang="en-US" altLang="zh-CN" sz="1800" kern="1200" dirty="0" err="1">
                          <a:solidFill>
                            <a:srgbClr val="000000"/>
                          </a:solidFill>
                          <a:latin typeface="+mn-lt"/>
                          <a:ea typeface="+mn-ea"/>
                          <a:cs typeface="+mn-cs"/>
                        </a:rPr>
                        <a:t>est</a:t>
                      </a:r>
                      <a:r>
                        <a:rPr lang="en-US" altLang="zh-CN" sz="1800" kern="1200" dirty="0">
                          <a:solidFill>
                            <a:srgbClr val="000000"/>
                          </a:solidFill>
                          <a:latin typeface="+mn-lt"/>
                          <a:ea typeface="+mn-ea"/>
                          <a:cs typeface="+mn-cs"/>
                        </a:rPr>
                        <a:t>_, double act_, double </a:t>
                      </a:r>
                      <a:r>
                        <a:rPr lang="en-US" altLang="zh-CN" sz="1800" kern="1200" dirty="0" err="1">
                          <a:solidFill>
                            <a:srgbClr val="000000"/>
                          </a:solidFill>
                          <a:latin typeface="+mn-lt"/>
                          <a:ea typeface="+mn-ea"/>
                          <a:cs typeface="+mn-cs"/>
                        </a:rPr>
                        <a:t>srp</a:t>
                      </a:r>
                      <a:r>
                        <a:rPr lang="en-US" altLang="zh-CN" sz="1800" kern="1200" dirty="0">
                          <a:solidFill>
                            <a:srgbClr val="000000"/>
                          </a:solidFill>
                          <a:latin typeface="+mn-lt"/>
                          <a:ea typeface="+mn-ea"/>
                          <a:cs typeface="+mn-cs"/>
                        </a:rPr>
                        <a:t>_, string name_, string </a:t>
                      </a:r>
                      <a:r>
                        <a:rPr lang="en-US" altLang="zh-CN" sz="1800" kern="1200" dirty="0" err="1">
                          <a:solidFill>
                            <a:srgbClr val="000000"/>
                          </a:solidFill>
                          <a:latin typeface="+mn-lt"/>
                          <a:ea typeface="+mn-ea"/>
                          <a:cs typeface="+mn-cs"/>
                        </a:rPr>
                        <a:t>ann</a:t>
                      </a:r>
                      <a:r>
                        <a:rPr lang="en-US" altLang="zh-CN" sz="1800" kern="1200" dirty="0">
                          <a:solidFill>
                            <a:srgbClr val="000000"/>
                          </a:solidFill>
                          <a:latin typeface="+mn-lt"/>
                          <a:ea typeface="+mn-ea"/>
                          <a:cs typeface="+mn-cs"/>
                        </a:rPr>
                        <a:t>_, string start_, string end_)</a:t>
                      </a:r>
                      <a:endParaRPr lang="en-US" altLang="zh-CN" sz="1800" kern="1200" dirty="0">
                        <a:solidFill>
                          <a:srgbClr val="000000"/>
                        </a:solidFill>
                        <a:latin typeface="Century Gothic"/>
                        <a:ea typeface="微软雅黑"/>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mn-lt"/>
                          <a:ea typeface="+mn-ea"/>
                          <a:cs typeface="+mn-cs"/>
                        </a:rPr>
                        <a:t>+ stock(</a:t>
                      </a:r>
                      <a:r>
                        <a:rPr lang="en-US" altLang="zh-CN" sz="1800" kern="1200" dirty="0" err="1">
                          <a:solidFill>
                            <a:srgbClr val="000000"/>
                          </a:solidFill>
                          <a:latin typeface="+mn-lt"/>
                          <a:ea typeface="+mn-ea"/>
                          <a:cs typeface="+mn-cs"/>
                        </a:rPr>
                        <a:t>const</a:t>
                      </a:r>
                      <a:r>
                        <a:rPr lang="en-US" altLang="zh-CN" sz="1800" kern="1200" dirty="0">
                          <a:solidFill>
                            <a:srgbClr val="000000"/>
                          </a:solidFill>
                          <a:latin typeface="+mn-lt"/>
                          <a:ea typeface="+mn-ea"/>
                          <a:cs typeface="+mn-cs"/>
                        </a:rPr>
                        <a:t> stock &amp;stock_)</a:t>
                      </a:r>
                      <a:endParaRPr lang="en-US" altLang="zh-CN" sz="1800" kern="1200" dirty="0">
                        <a:solidFill>
                          <a:srgbClr val="000000"/>
                        </a:solidFill>
                        <a:latin typeface="Century Gothic"/>
                        <a:ea typeface="微软雅黑"/>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mn-lt"/>
                          <a:ea typeface="+mn-ea"/>
                          <a:cs typeface="+mn-cs"/>
                        </a:rPr>
                        <a:t>+ </a:t>
                      </a:r>
                      <a:r>
                        <a:rPr lang="en-US" altLang="zh-CN" sz="1800" kern="1200" dirty="0" err="1">
                          <a:solidFill>
                            <a:srgbClr val="000000"/>
                          </a:solidFill>
                          <a:latin typeface="+mn-lt"/>
                          <a:ea typeface="+mn-ea"/>
                          <a:cs typeface="+mn-cs"/>
                        </a:rPr>
                        <a:t>setPrice</a:t>
                      </a:r>
                      <a:r>
                        <a:rPr lang="en-US" altLang="zh-CN" sz="1800" kern="1200" dirty="0">
                          <a:solidFill>
                            <a:srgbClr val="000000"/>
                          </a:solidFill>
                          <a:latin typeface="+mn-lt"/>
                          <a:ea typeface="+mn-ea"/>
                          <a:cs typeface="+mn-cs"/>
                        </a:rPr>
                        <a:t>(</a:t>
                      </a:r>
                      <a:r>
                        <a:rPr lang="en-US" altLang="zh-CN" sz="1800" kern="1200" dirty="0" err="1">
                          <a:solidFill>
                            <a:srgbClr val="000000"/>
                          </a:solidFill>
                          <a:latin typeface="+mn-lt"/>
                          <a:ea typeface="+mn-ea"/>
                          <a:cs typeface="+mn-cs"/>
                        </a:rPr>
                        <a:t>const</a:t>
                      </a:r>
                      <a:r>
                        <a:rPr lang="en-US" altLang="zh-CN" sz="1800" kern="1200" dirty="0">
                          <a:solidFill>
                            <a:srgbClr val="000000"/>
                          </a:solidFill>
                          <a:latin typeface="+mn-lt"/>
                          <a:ea typeface="+mn-ea"/>
                          <a:cs typeface="+mn-cs"/>
                        </a:rPr>
                        <a:t> vector&lt;double&gt; &amp;price_)</a:t>
                      </a: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mn-lt"/>
                          <a:ea typeface="+mn-ea"/>
                          <a:cs typeface="+mn-cs"/>
                        </a:rPr>
                        <a:t>+ </a:t>
                      </a:r>
                      <a:r>
                        <a:rPr lang="en-US" altLang="zh-CN" sz="1800" kern="1200" dirty="0" err="1">
                          <a:solidFill>
                            <a:srgbClr val="000000"/>
                          </a:solidFill>
                          <a:latin typeface="+mn-lt"/>
                          <a:ea typeface="+mn-ea"/>
                          <a:cs typeface="+mn-cs"/>
                        </a:rPr>
                        <a:t>getEst</a:t>
                      </a:r>
                      <a:r>
                        <a:rPr lang="en-US" altLang="zh-CN" sz="1800" kern="1200" dirty="0">
                          <a:solidFill>
                            <a:srgbClr val="000000"/>
                          </a:solidFill>
                          <a:latin typeface="+mn-lt"/>
                          <a:ea typeface="+mn-ea"/>
                          <a:cs typeface="+mn-cs"/>
                        </a:rPr>
                        <a:t>(): double</a:t>
                      </a: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getAct</a:t>
                      </a:r>
                      <a:r>
                        <a:rPr lang="en-US" altLang="zh-CN" sz="1800" kern="1200" dirty="0">
                          <a:solidFill>
                            <a:srgbClr val="000000"/>
                          </a:solidFill>
                          <a:latin typeface="Century Gothic"/>
                          <a:ea typeface="微软雅黑"/>
                          <a:cs typeface="+mn-cs"/>
                        </a:rPr>
                        <a:t>():</a:t>
                      </a:r>
                      <a:r>
                        <a:rPr lang="en-US" altLang="zh-CN" sz="1800" kern="1200" baseline="0" dirty="0">
                          <a:solidFill>
                            <a:srgbClr val="000000"/>
                          </a:solidFill>
                          <a:latin typeface="Century Gothic"/>
                          <a:ea typeface="微软雅黑"/>
                          <a:cs typeface="+mn-cs"/>
                        </a:rPr>
                        <a:t> double</a:t>
                      </a:r>
                      <a:endParaRPr lang="zh-CN" altLang="en-US" sz="1800" kern="1200" dirty="0">
                        <a:solidFill>
                          <a:srgbClr val="000000"/>
                        </a:solidFill>
                        <a:latin typeface="Century Gothic"/>
                        <a:ea typeface="微软雅黑"/>
                        <a:cs typeface="+mn-cs"/>
                      </a:endParaRPr>
                    </a:p>
                    <a:p>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getSrp</a:t>
                      </a:r>
                      <a:r>
                        <a:rPr lang="en-US" altLang="zh-CN" sz="1800" kern="1200" dirty="0">
                          <a:solidFill>
                            <a:srgbClr val="000000"/>
                          </a:solidFill>
                          <a:latin typeface="Century Gothic"/>
                          <a:ea typeface="微软雅黑"/>
                          <a:cs typeface="+mn-cs"/>
                        </a:rPr>
                        <a:t>(): double</a:t>
                      </a:r>
                    </a:p>
                    <a:p>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getName</a:t>
                      </a:r>
                      <a:r>
                        <a:rPr lang="en-US" altLang="zh-CN" sz="1800" kern="1200" dirty="0">
                          <a:solidFill>
                            <a:srgbClr val="000000"/>
                          </a:solidFill>
                          <a:latin typeface="Century Gothic"/>
                          <a:ea typeface="微软雅黑"/>
                          <a:cs typeface="+mn-cs"/>
                        </a:rPr>
                        <a:t>(): string</a:t>
                      </a:r>
                    </a:p>
                    <a:p>
                      <a:pPr marL="0" marR="0" lvl="0" indent="0" algn="l" defTabSz="609585"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mn-lt"/>
                          <a:ea typeface="+mn-ea"/>
                          <a:cs typeface="+mn-cs"/>
                        </a:rPr>
                        <a:t>+ </a:t>
                      </a:r>
                      <a:r>
                        <a:rPr lang="en-US" altLang="zh-CN" sz="1800" kern="1200" dirty="0" err="1">
                          <a:solidFill>
                            <a:srgbClr val="000000"/>
                          </a:solidFill>
                          <a:latin typeface="Century Gothic"/>
                          <a:ea typeface="微软雅黑"/>
                          <a:cs typeface="+mn-cs"/>
                        </a:rPr>
                        <a:t>getAnn</a:t>
                      </a:r>
                      <a:r>
                        <a:rPr lang="en-US" altLang="zh-CN" sz="1800" kern="1200" dirty="0">
                          <a:solidFill>
                            <a:srgbClr val="000000"/>
                          </a:solidFill>
                          <a:latin typeface="Century Gothic"/>
                          <a:ea typeface="微软雅黑"/>
                          <a:cs typeface="+mn-cs"/>
                        </a:rPr>
                        <a:t>(): string</a:t>
                      </a:r>
                      <a:endParaRPr lang="zh-CN" altLang="en-US" sz="1800" kern="1200" dirty="0">
                        <a:solidFill>
                          <a:srgbClr val="000000"/>
                        </a:solidFill>
                        <a:latin typeface="Century Gothic"/>
                        <a:ea typeface="微软雅黑"/>
                        <a:cs typeface="+mn-cs"/>
                      </a:endParaRPr>
                    </a:p>
                    <a:p>
                      <a:pPr marL="0" marR="0" lvl="0" indent="0" algn="l" defTabSz="609585"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getStart</a:t>
                      </a:r>
                      <a:r>
                        <a:rPr lang="en-US" altLang="zh-CN" sz="1800" kern="1200" dirty="0">
                          <a:solidFill>
                            <a:srgbClr val="000000"/>
                          </a:solidFill>
                          <a:latin typeface="Century Gothic"/>
                          <a:ea typeface="微软雅黑"/>
                          <a:cs typeface="+mn-cs"/>
                        </a:rPr>
                        <a:t>(): string</a:t>
                      </a:r>
                    </a:p>
                    <a:p>
                      <a:pPr marL="0" marR="0" lvl="0" indent="0" algn="l" defTabSz="609585"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getEnd</a:t>
                      </a:r>
                      <a:r>
                        <a:rPr lang="en-US" altLang="zh-CN" sz="1800" kern="1200" dirty="0">
                          <a:solidFill>
                            <a:srgbClr val="000000"/>
                          </a:solidFill>
                          <a:latin typeface="Century Gothic"/>
                          <a:ea typeface="微软雅黑"/>
                          <a:cs typeface="+mn-cs"/>
                        </a:rPr>
                        <a:t>(): string</a:t>
                      </a:r>
                      <a:endParaRPr lang="zh-CN" altLang="en-US" sz="1800" kern="1200" dirty="0">
                        <a:solidFill>
                          <a:srgbClr val="000000"/>
                        </a:solidFill>
                        <a:latin typeface="Century Gothic"/>
                        <a:ea typeface="微软雅黑"/>
                        <a:cs typeface="+mn-cs"/>
                      </a:endParaRPr>
                    </a:p>
                    <a:p>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getPrice</a:t>
                      </a:r>
                      <a:r>
                        <a:rPr lang="en-US" altLang="zh-CN" sz="1800" kern="1200" dirty="0">
                          <a:solidFill>
                            <a:srgbClr val="000000"/>
                          </a:solidFill>
                          <a:latin typeface="+mn-lt"/>
                          <a:ea typeface="+mn-ea"/>
                          <a:cs typeface="+mn-cs"/>
                        </a:rPr>
                        <a:t>(): </a:t>
                      </a:r>
                      <a:r>
                        <a:rPr lang="en-US" altLang="zh-CN" sz="1800" kern="1200" dirty="0" err="1">
                          <a:solidFill>
                            <a:srgbClr val="000000"/>
                          </a:solidFill>
                          <a:latin typeface="+mn-lt"/>
                          <a:ea typeface="+mn-ea"/>
                          <a:cs typeface="+mn-cs"/>
                        </a:rPr>
                        <a:t>const</a:t>
                      </a:r>
                      <a:r>
                        <a:rPr lang="en-US" altLang="zh-CN" sz="1800" kern="1200" dirty="0">
                          <a:solidFill>
                            <a:srgbClr val="000000"/>
                          </a:solidFill>
                          <a:latin typeface="+mn-lt"/>
                          <a:ea typeface="+mn-ea"/>
                          <a:cs typeface="+mn-cs"/>
                        </a:rPr>
                        <a:t> vector&lt;double&gt; &amp;</a:t>
                      </a:r>
                      <a:endParaRPr lang="zh-CN" altLang="en-US" sz="1800" kern="1200" dirty="0">
                        <a:solidFill>
                          <a:srgbClr val="000000"/>
                        </a:solidFill>
                        <a:latin typeface="Century Gothic"/>
                        <a:ea typeface="微软雅黑"/>
                        <a:cs typeface="+mn-cs"/>
                      </a:endParaRPr>
                    </a:p>
                  </a:txBody>
                  <a:tcPr anchor="ctr">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2"/>
                  </a:ext>
                </a:extLst>
              </a:tr>
            </a:tbl>
          </a:graphicData>
        </a:graphic>
      </p:graphicFrame>
      <p:sp>
        <p:nvSpPr>
          <p:cNvPr id="20" name="文本框 19"/>
          <p:cNvSpPr txBox="1"/>
          <p:nvPr/>
        </p:nvSpPr>
        <p:spPr>
          <a:xfrm>
            <a:off x="793" y="503854"/>
            <a:ext cx="895319" cy="502766"/>
          </a:xfrm>
          <a:prstGeom prst="rect">
            <a:avLst/>
          </a:prstGeom>
          <a:solidFill>
            <a:schemeClr val="bg1"/>
          </a:solidFill>
        </p:spPr>
        <p:txBody>
          <a:bodyPr wrap="square" rtlCol="0">
            <a:spAutoFit/>
          </a:bodyPr>
          <a:lstStyle/>
          <a:p>
            <a:r>
              <a:rPr kumimoji="1" lang="en-US" altLang="zh-CN" sz="2667" b="1" dirty="0">
                <a:solidFill>
                  <a:srgbClr val="000000"/>
                </a:solidFill>
              </a:rPr>
              <a:t>UML</a:t>
            </a:r>
            <a:endParaRPr kumimoji="1" lang="zh-CN" altLang="en-US" sz="2667" b="1" dirty="0">
              <a:solidFill>
                <a:srgbClr val="000000"/>
              </a:solidFill>
            </a:endParaRPr>
          </a:p>
        </p:txBody>
      </p:sp>
      <p:sp>
        <p:nvSpPr>
          <p:cNvPr id="4" name="TextBox 3">
            <a:extLst>
              <a:ext uri="{FF2B5EF4-FFF2-40B4-BE49-F238E27FC236}">
                <a16:creationId xmlns:a16="http://schemas.microsoft.com/office/drawing/2014/main" id="{52824821-8E41-4742-A22D-1ED75194689B}"/>
              </a:ext>
            </a:extLst>
          </p:cNvPr>
          <p:cNvSpPr txBox="1"/>
          <p:nvPr/>
        </p:nvSpPr>
        <p:spPr>
          <a:xfrm>
            <a:off x="11762838" y="6373664"/>
            <a:ext cx="430750" cy="461665"/>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2331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DF46"/>
        </a:solidFill>
        <a:effectLst/>
      </p:bgPr>
    </p:bg>
    <p:spTree>
      <p:nvGrpSpPr>
        <p:cNvPr id="1" name=""/>
        <p:cNvGrpSpPr/>
        <p:nvPr/>
      </p:nvGrpSpPr>
      <p:grpSpPr>
        <a:xfrm>
          <a:off x="0" y="0"/>
          <a:ext cx="0" cy="0"/>
          <a:chOff x="0" y="0"/>
          <a:chExt cx="0" cy="0"/>
        </a:xfrm>
      </p:grpSpPr>
      <p:graphicFrame>
        <p:nvGraphicFramePr>
          <p:cNvPr id="18" name="表格 17"/>
          <p:cNvGraphicFramePr>
            <a:graphicFrameLocks noGrp="1"/>
          </p:cNvGraphicFramePr>
          <p:nvPr>
            <p:extLst/>
          </p:nvPr>
        </p:nvGraphicFramePr>
        <p:xfrm>
          <a:off x="310725" y="475016"/>
          <a:ext cx="4915111" cy="1578784"/>
        </p:xfrm>
        <a:graphic>
          <a:graphicData uri="http://schemas.openxmlformats.org/drawingml/2006/table">
            <a:tbl>
              <a:tblPr firstRow="1" bandRow="1"/>
              <a:tblGrid>
                <a:gridCol w="4915111">
                  <a:extLst>
                    <a:ext uri="{9D8B030D-6E8A-4147-A177-3AD203B41FA5}">
                      <a16:colId xmlns:a16="http://schemas.microsoft.com/office/drawing/2014/main" val="20000"/>
                    </a:ext>
                  </a:extLst>
                </a:gridCol>
              </a:tblGrid>
              <a:tr h="405759">
                <a:tc>
                  <a:txBody>
                    <a:bodyPr/>
                    <a:lstStyle>
                      <a:lvl1pPr marL="0" algn="l" defTabSz="914377" rtl="0" eaLnBrk="1" latinLnBrk="0" hangingPunct="1">
                        <a:defRPr sz="1800" b="1" kern="1200">
                          <a:solidFill>
                            <a:schemeClr val="lt1"/>
                          </a:solidFill>
                          <a:latin typeface="Century Gothic"/>
                          <a:ea typeface="微软雅黑"/>
                        </a:defRPr>
                      </a:lvl1pPr>
                      <a:lvl2pPr marL="457189" algn="l" defTabSz="914377" rtl="0" eaLnBrk="1" latinLnBrk="0" hangingPunct="1">
                        <a:defRPr sz="1800" b="1" kern="1200">
                          <a:solidFill>
                            <a:schemeClr val="lt1"/>
                          </a:solidFill>
                          <a:latin typeface="Century Gothic"/>
                          <a:ea typeface="微软雅黑"/>
                        </a:defRPr>
                      </a:lvl2pPr>
                      <a:lvl3pPr marL="914377" algn="l" defTabSz="914377" rtl="0" eaLnBrk="1" latinLnBrk="0" hangingPunct="1">
                        <a:defRPr sz="1800" b="1" kern="1200">
                          <a:solidFill>
                            <a:schemeClr val="lt1"/>
                          </a:solidFill>
                          <a:latin typeface="Century Gothic"/>
                          <a:ea typeface="微软雅黑"/>
                        </a:defRPr>
                      </a:lvl3pPr>
                      <a:lvl4pPr marL="1371566" algn="l" defTabSz="914377" rtl="0" eaLnBrk="1" latinLnBrk="0" hangingPunct="1">
                        <a:defRPr sz="1800" b="1" kern="1200">
                          <a:solidFill>
                            <a:schemeClr val="lt1"/>
                          </a:solidFill>
                          <a:latin typeface="Century Gothic"/>
                          <a:ea typeface="微软雅黑"/>
                        </a:defRPr>
                      </a:lvl4pPr>
                      <a:lvl5pPr marL="1828754" algn="l" defTabSz="914377" rtl="0" eaLnBrk="1" latinLnBrk="0" hangingPunct="1">
                        <a:defRPr sz="1800" b="1" kern="1200">
                          <a:solidFill>
                            <a:schemeClr val="lt1"/>
                          </a:solidFill>
                          <a:latin typeface="Century Gothic"/>
                          <a:ea typeface="微软雅黑"/>
                        </a:defRPr>
                      </a:lvl5pPr>
                      <a:lvl6pPr marL="2285943" algn="l" defTabSz="914377" rtl="0" eaLnBrk="1" latinLnBrk="0" hangingPunct="1">
                        <a:defRPr sz="1800" b="1" kern="1200">
                          <a:solidFill>
                            <a:schemeClr val="lt1"/>
                          </a:solidFill>
                          <a:latin typeface="Century Gothic"/>
                          <a:ea typeface="微软雅黑"/>
                        </a:defRPr>
                      </a:lvl6pPr>
                      <a:lvl7pPr marL="2743131" algn="l" defTabSz="914377" rtl="0" eaLnBrk="1" latinLnBrk="0" hangingPunct="1">
                        <a:defRPr sz="1800" b="1" kern="1200">
                          <a:solidFill>
                            <a:schemeClr val="lt1"/>
                          </a:solidFill>
                          <a:latin typeface="Century Gothic"/>
                          <a:ea typeface="微软雅黑"/>
                        </a:defRPr>
                      </a:lvl7pPr>
                      <a:lvl8pPr marL="3200320" algn="l" defTabSz="914377" rtl="0" eaLnBrk="1" latinLnBrk="0" hangingPunct="1">
                        <a:defRPr sz="1800" b="1" kern="1200">
                          <a:solidFill>
                            <a:schemeClr val="lt1"/>
                          </a:solidFill>
                          <a:latin typeface="Century Gothic"/>
                          <a:ea typeface="微软雅黑"/>
                        </a:defRPr>
                      </a:lvl8pPr>
                      <a:lvl9pPr marL="3657509" algn="l" defTabSz="914377" rtl="0" eaLnBrk="1" latinLnBrk="0" hangingPunct="1">
                        <a:defRPr sz="1800" b="1" kern="1200">
                          <a:solidFill>
                            <a:schemeClr val="lt1"/>
                          </a:solidFill>
                          <a:latin typeface="Century Gothic"/>
                          <a:ea typeface="微软雅黑"/>
                        </a:defRPr>
                      </a:lvl9pPr>
                    </a:lstStyle>
                    <a:p>
                      <a:pPr algn="ctr"/>
                      <a:r>
                        <a:rPr lang="en-US" altLang="zh-CN" sz="2400" kern="1200" dirty="0" err="1"/>
                        <a:t>SPYBase</a:t>
                      </a:r>
                      <a:endParaRPr lang="zh-CN" altLang="en-US" sz="2400" b="1" kern="1200" dirty="0">
                        <a:solidFill>
                          <a:schemeClr val="tx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0"/>
                  </a:ext>
                </a:extLst>
              </a:tr>
              <a:tr h="343335">
                <a:tc>
                  <a:txBody>
                    <a:bodyPr/>
                    <a:lstStyle>
                      <a:lvl1pPr marL="0" algn="l" defTabSz="914377" rtl="0" eaLnBrk="1" latinLnBrk="0" hangingPunct="1">
                        <a:defRPr sz="1800" kern="1200">
                          <a:solidFill>
                            <a:schemeClr val="dk1"/>
                          </a:solidFill>
                          <a:latin typeface="Century Gothic"/>
                          <a:ea typeface="微软雅黑"/>
                        </a:defRPr>
                      </a:lvl1pPr>
                      <a:lvl2pPr marL="457189" algn="l" defTabSz="914377" rtl="0" eaLnBrk="1" latinLnBrk="0" hangingPunct="1">
                        <a:defRPr sz="1800" kern="1200">
                          <a:solidFill>
                            <a:schemeClr val="dk1"/>
                          </a:solidFill>
                          <a:latin typeface="Century Gothic"/>
                          <a:ea typeface="微软雅黑"/>
                        </a:defRPr>
                      </a:lvl2pPr>
                      <a:lvl3pPr marL="914377" algn="l" defTabSz="914377" rtl="0" eaLnBrk="1" latinLnBrk="0" hangingPunct="1">
                        <a:defRPr sz="1800" kern="1200">
                          <a:solidFill>
                            <a:schemeClr val="dk1"/>
                          </a:solidFill>
                          <a:latin typeface="Century Gothic"/>
                          <a:ea typeface="微软雅黑"/>
                        </a:defRPr>
                      </a:lvl3pPr>
                      <a:lvl4pPr marL="1371566" algn="l" defTabSz="914377" rtl="0" eaLnBrk="1" latinLnBrk="0" hangingPunct="1">
                        <a:defRPr sz="1800" kern="1200">
                          <a:solidFill>
                            <a:schemeClr val="dk1"/>
                          </a:solidFill>
                          <a:latin typeface="Century Gothic"/>
                          <a:ea typeface="微软雅黑"/>
                        </a:defRPr>
                      </a:lvl4pPr>
                      <a:lvl5pPr marL="1828754" algn="l" defTabSz="914377" rtl="0" eaLnBrk="1" latinLnBrk="0" hangingPunct="1">
                        <a:defRPr sz="1800" kern="1200">
                          <a:solidFill>
                            <a:schemeClr val="dk1"/>
                          </a:solidFill>
                          <a:latin typeface="Century Gothic"/>
                          <a:ea typeface="微软雅黑"/>
                        </a:defRPr>
                      </a:lvl5pPr>
                      <a:lvl6pPr marL="2285943" algn="l" defTabSz="914377" rtl="0" eaLnBrk="1" latinLnBrk="0" hangingPunct="1">
                        <a:defRPr sz="1800" kern="1200">
                          <a:solidFill>
                            <a:schemeClr val="dk1"/>
                          </a:solidFill>
                          <a:latin typeface="Century Gothic"/>
                          <a:ea typeface="微软雅黑"/>
                        </a:defRPr>
                      </a:lvl6pPr>
                      <a:lvl7pPr marL="2743131" algn="l" defTabSz="914377" rtl="0" eaLnBrk="1" latinLnBrk="0" hangingPunct="1">
                        <a:defRPr sz="1800" kern="1200">
                          <a:solidFill>
                            <a:schemeClr val="dk1"/>
                          </a:solidFill>
                          <a:latin typeface="Century Gothic"/>
                          <a:ea typeface="微软雅黑"/>
                        </a:defRPr>
                      </a:lvl7pPr>
                      <a:lvl8pPr marL="3200320" algn="l" defTabSz="914377" rtl="0" eaLnBrk="1" latinLnBrk="0" hangingPunct="1">
                        <a:defRPr sz="1800" kern="1200">
                          <a:solidFill>
                            <a:schemeClr val="dk1"/>
                          </a:solidFill>
                          <a:latin typeface="Century Gothic"/>
                          <a:ea typeface="微软雅黑"/>
                        </a:defRPr>
                      </a:lvl8pPr>
                      <a:lvl9pPr marL="3657509" algn="l" defTabSz="914377" rtl="0" eaLnBrk="1" latinLnBrk="0" hangingPunct="1">
                        <a:defRPr sz="1800" kern="1200">
                          <a:solidFill>
                            <a:schemeClr val="dk1"/>
                          </a:solidFill>
                          <a:latin typeface="Century Gothic"/>
                          <a:ea typeface="微软雅黑"/>
                        </a:defRPr>
                      </a:lvl9pPr>
                    </a:lstStyle>
                    <a:p>
                      <a:r>
                        <a:rPr lang="en-US" altLang="zh-CN" sz="1800" kern="1200" dirty="0">
                          <a:solidFill>
                            <a:srgbClr val="000000"/>
                          </a:solidFill>
                        </a:rPr>
                        <a:t>- SPY_R: map&lt;string, double&gt; </a:t>
                      </a:r>
                    </a:p>
                  </a:txBody>
                  <a:tcPr anchor="ctr">
                    <a:lnL w="12700" cmpd="sng">
                      <a:noFill/>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7E7"/>
                    </a:solidFill>
                  </a:tcPr>
                </a:tc>
                <a:extLst>
                  <a:ext uri="{0D108BD9-81ED-4DB2-BD59-A6C34878D82A}">
                    <a16:rowId xmlns:a16="http://schemas.microsoft.com/office/drawing/2014/main" val="10001"/>
                  </a:ext>
                </a:extLst>
              </a:tr>
              <a:tr h="755824">
                <a:tc>
                  <a:txBody>
                    <a:bodyPr/>
                    <a:lstStyle>
                      <a:lvl1pPr marL="0" algn="l" defTabSz="914377" rtl="0" eaLnBrk="1" latinLnBrk="0" hangingPunct="1">
                        <a:defRPr sz="1800" kern="1200">
                          <a:solidFill>
                            <a:schemeClr val="dk1"/>
                          </a:solidFill>
                          <a:latin typeface="Century Gothic"/>
                          <a:ea typeface="微软雅黑"/>
                        </a:defRPr>
                      </a:lvl1pPr>
                      <a:lvl2pPr marL="457189" algn="l" defTabSz="914377" rtl="0" eaLnBrk="1" latinLnBrk="0" hangingPunct="1">
                        <a:defRPr sz="1800" kern="1200">
                          <a:solidFill>
                            <a:schemeClr val="dk1"/>
                          </a:solidFill>
                          <a:latin typeface="Century Gothic"/>
                          <a:ea typeface="微软雅黑"/>
                        </a:defRPr>
                      </a:lvl2pPr>
                      <a:lvl3pPr marL="914377" algn="l" defTabSz="914377" rtl="0" eaLnBrk="1" latinLnBrk="0" hangingPunct="1">
                        <a:defRPr sz="1800" kern="1200">
                          <a:solidFill>
                            <a:schemeClr val="dk1"/>
                          </a:solidFill>
                          <a:latin typeface="Century Gothic"/>
                          <a:ea typeface="微软雅黑"/>
                        </a:defRPr>
                      </a:lvl3pPr>
                      <a:lvl4pPr marL="1371566" algn="l" defTabSz="914377" rtl="0" eaLnBrk="1" latinLnBrk="0" hangingPunct="1">
                        <a:defRPr sz="1800" kern="1200">
                          <a:solidFill>
                            <a:schemeClr val="dk1"/>
                          </a:solidFill>
                          <a:latin typeface="Century Gothic"/>
                          <a:ea typeface="微软雅黑"/>
                        </a:defRPr>
                      </a:lvl4pPr>
                      <a:lvl5pPr marL="1828754" algn="l" defTabSz="914377" rtl="0" eaLnBrk="1" latinLnBrk="0" hangingPunct="1">
                        <a:defRPr sz="1800" kern="1200">
                          <a:solidFill>
                            <a:schemeClr val="dk1"/>
                          </a:solidFill>
                          <a:latin typeface="Century Gothic"/>
                          <a:ea typeface="微软雅黑"/>
                        </a:defRPr>
                      </a:lvl5pPr>
                      <a:lvl6pPr marL="2285943" algn="l" defTabSz="914377" rtl="0" eaLnBrk="1" latinLnBrk="0" hangingPunct="1">
                        <a:defRPr sz="1800" kern="1200">
                          <a:solidFill>
                            <a:schemeClr val="dk1"/>
                          </a:solidFill>
                          <a:latin typeface="Century Gothic"/>
                          <a:ea typeface="微软雅黑"/>
                        </a:defRPr>
                      </a:lvl6pPr>
                      <a:lvl7pPr marL="2743131" algn="l" defTabSz="914377" rtl="0" eaLnBrk="1" latinLnBrk="0" hangingPunct="1">
                        <a:defRPr sz="1800" kern="1200">
                          <a:solidFill>
                            <a:schemeClr val="dk1"/>
                          </a:solidFill>
                          <a:latin typeface="Century Gothic"/>
                          <a:ea typeface="微软雅黑"/>
                        </a:defRPr>
                      </a:lvl7pPr>
                      <a:lvl8pPr marL="3200320" algn="l" defTabSz="914377" rtl="0" eaLnBrk="1" latinLnBrk="0" hangingPunct="1">
                        <a:defRPr sz="1800" kern="1200">
                          <a:solidFill>
                            <a:schemeClr val="dk1"/>
                          </a:solidFill>
                          <a:latin typeface="Century Gothic"/>
                          <a:ea typeface="微软雅黑"/>
                        </a:defRPr>
                      </a:lvl8pPr>
                      <a:lvl9pPr marL="3657509" algn="l" defTabSz="914377" rtl="0" eaLnBrk="1" latinLnBrk="0" hangingPunct="1">
                        <a:defRPr sz="1800" kern="1200">
                          <a:solidFill>
                            <a:schemeClr val="dk1"/>
                          </a:solidFill>
                          <a:latin typeface="Century Gothic"/>
                          <a:ea typeface="微软雅黑"/>
                        </a:defRPr>
                      </a:lvl9pPr>
                    </a:lstStyle>
                    <a:p>
                      <a:pPr marL="0" indent="0">
                        <a:buFontTx/>
                        <a:buNone/>
                      </a:pPr>
                      <a:r>
                        <a:rPr lang="en-US" altLang="zh-CN" sz="1800" b="0" kern="1200" dirty="0">
                          <a:solidFill>
                            <a:srgbClr val="000000"/>
                          </a:solidFill>
                        </a:rPr>
                        <a:t>- </a:t>
                      </a:r>
                      <a:r>
                        <a:rPr lang="en-US" altLang="zh-CN" sz="1800" b="0" kern="1200" dirty="0" err="1">
                          <a:solidFill>
                            <a:srgbClr val="000000"/>
                          </a:solidFill>
                        </a:rPr>
                        <a:t>SPYBase</a:t>
                      </a:r>
                      <a:r>
                        <a:rPr lang="en-US" altLang="zh-CN" sz="1800" b="0" kern="1200" dirty="0">
                          <a:solidFill>
                            <a:srgbClr val="000000"/>
                          </a:solidFill>
                        </a:rPr>
                        <a:t>(map&lt;string, double&gt; &amp;SPY)</a:t>
                      </a: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00"/>
                          </a:solidFill>
                          <a:latin typeface="+mn-lt"/>
                          <a:ea typeface="+mn-ea"/>
                          <a:cs typeface="+mn-cs"/>
                        </a:rPr>
                        <a:t>+ </a:t>
                      </a:r>
                      <a:r>
                        <a:rPr lang="en-US" altLang="zh-CN" sz="1800" b="0" kern="1200" dirty="0" err="1">
                          <a:solidFill>
                            <a:srgbClr val="000000"/>
                          </a:solidFill>
                        </a:rPr>
                        <a:t>getSPYR</a:t>
                      </a:r>
                      <a:r>
                        <a:rPr lang="en-US" altLang="zh-CN" sz="1800" b="0" kern="1200" dirty="0">
                          <a:solidFill>
                            <a:srgbClr val="000000"/>
                          </a:solidFill>
                        </a:rPr>
                        <a:t>()</a:t>
                      </a:r>
                      <a:r>
                        <a:rPr lang="en-US" altLang="zh-CN" sz="1800" kern="1200" dirty="0">
                          <a:solidFill>
                            <a:srgbClr val="000000"/>
                          </a:solidFill>
                        </a:rPr>
                        <a:t>: const map&lt;string, double&gt; &amp;</a:t>
                      </a:r>
                      <a:endParaRPr lang="zh-CN" altLang="en-US" sz="1800" b="1" kern="1200" dirty="0">
                        <a:solidFill>
                          <a:srgbClr val="000000"/>
                        </a:solidFill>
                        <a:latin typeface="Century Gothic"/>
                        <a:ea typeface="微软雅黑"/>
                        <a:cs typeface="+mn-cs"/>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extLst/>
          </p:nvPr>
        </p:nvGraphicFramePr>
        <p:xfrm>
          <a:off x="230825" y="2553334"/>
          <a:ext cx="5062372" cy="3484056"/>
        </p:xfrm>
        <a:graphic>
          <a:graphicData uri="http://schemas.openxmlformats.org/drawingml/2006/table">
            <a:tbl>
              <a:tblPr firstRow="1" bandRow="1"/>
              <a:tblGrid>
                <a:gridCol w="5062372">
                  <a:extLst>
                    <a:ext uri="{9D8B030D-6E8A-4147-A177-3AD203B41FA5}">
                      <a16:colId xmlns:a16="http://schemas.microsoft.com/office/drawing/2014/main" val="20000"/>
                    </a:ext>
                  </a:extLst>
                </a:gridCol>
              </a:tblGrid>
              <a:tr h="557976">
                <a:tc>
                  <a:txBody>
                    <a:bodyPr/>
                    <a:lstStyle>
                      <a:lvl1pPr marL="0" algn="l" defTabSz="914377" rtl="0" eaLnBrk="1" latinLnBrk="0" hangingPunct="1">
                        <a:defRPr sz="1800" b="1" kern="1200">
                          <a:solidFill>
                            <a:schemeClr val="lt1"/>
                          </a:solidFill>
                          <a:latin typeface="Century Gothic"/>
                          <a:ea typeface="微软雅黑"/>
                        </a:defRPr>
                      </a:lvl1pPr>
                      <a:lvl2pPr marL="457189" algn="l" defTabSz="914377" rtl="0" eaLnBrk="1" latinLnBrk="0" hangingPunct="1">
                        <a:defRPr sz="1800" b="1" kern="1200">
                          <a:solidFill>
                            <a:schemeClr val="lt1"/>
                          </a:solidFill>
                          <a:latin typeface="Century Gothic"/>
                          <a:ea typeface="微软雅黑"/>
                        </a:defRPr>
                      </a:lvl2pPr>
                      <a:lvl3pPr marL="914377" algn="l" defTabSz="914377" rtl="0" eaLnBrk="1" latinLnBrk="0" hangingPunct="1">
                        <a:defRPr sz="1800" b="1" kern="1200">
                          <a:solidFill>
                            <a:schemeClr val="lt1"/>
                          </a:solidFill>
                          <a:latin typeface="Century Gothic"/>
                          <a:ea typeface="微软雅黑"/>
                        </a:defRPr>
                      </a:lvl3pPr>
                      <a:lvl4pPr marL="1371566" algn="l" defTabSz="914377" rtl="0" eaLnBrk="1" latinLnBrk="0" hangingPunct="1">
                        <a:defRPr sz="1800" b="1" kern="1200">
                          <a:solidFill>
                            <a:schemeClr val="lt1"/>
                          </a:solidFill>
                          <a:latin typeface="Century Gothic"/>
                          <a:ea typeface="微软雅黑"/>
                        </a:defRPr>
                      </a:lvl4pPr>
                      <a:lvl5pPr marL="1828754" algn="l" defTabSz="914377" rtl="0" eaLnBrk="1" latinLnBrk="0" hangingPunct="1">
                        <a:defRPr sz="1800" b="1" kern="1200">
                          <a:solidFill>
                            <a:schemeClr val="lt1"/>
                          </a:solidFill>
                          <a:latin typeface="Century Gothic"/>
                          <a:ea typeface="微软雅黑"/>
                        </a:defRPr>
                      </a:lvl5pPr>
                      <a:lvl6pPr marL="2285943" algn="l" defTabSz="914377" rtl="0" eaLnBrk="1" latinLnBrk="0" hangingPunct="1">
                        <a:defRPr sz="1800" b="1" kern="1200">
                          <a:solidFill>
                            <a:schemeClr val="lt1"/>
                          </a:solidFill>
                          <a:latin typeface="Century Gothic"/>
                          <a:ea typeface="微软雅黑"/>
                        </a:defRPr>
                      </a:lvl6pPr>
                      <a:lvl7pPr marL="2743131" algn="l" defTabSz="914377" rtl="0" eaLnBrk="1" latinLnBrk="0" hangingPunct="1">
                        <a:defRPr sz="1800" b="1" kern="1200">
                          <a:solidFill>
                            <a:schemeClr val="lt1"/>
                          </a:solidFill>
                          <a:latin typeface="Century Gothic"/>
                          <a:ea typeface="微软雅黑"/>
                        </a:defRPr>
                      </a:lvl7pPr>
                      <a:lvl8pPr marL="3200320" algn="l" defTabSz="914377" rtl="0" eaLnBrk="1" latinLnBrk="0" hangingPunct="1">
                        <a:defRPr sz="1800" b="1" kern="1200">
                          <a:solidFill>
                            <a:schemeClr val="lt1"/>
                          </a:solidFill>
                          <a:latin typeface="Century Gothic"/>
                          <a:ea typeface="微软雅黑"/>
                        </a:defRPr>
                      </a:lvl8pPr>
                      <a:lvl9pPr marL="3657509" algn="l" defTabSz="914377" rtl="0" eaLnBrk="1" latinLnBrk="0" hangingPunct="1">
                        <a:defRPr sz="1800" b="1" kern="1200">
                          <a:solidFill>
                            <a:schemeClr val="lt1"/>
                          </a:solidFill>
                          <a:latin typeface="Century Gothic"/>
                          <a:ea typeface="微软雅黑"/>
                        </a:defRPr>
                      </a:lvl9pPr>
                    </a:lstStyle>
                    <a:p>
                      <a:pPr algn="ctr"/>
                      <a:r>
                        <a:rPr lang="en-US" altLang="zh-CN" sz="2400" kern="1200" dirty="0" err="1"/>
                        <a:t>OneGroupCal</a:t>
                      </a:r>
                      <a:endParaRPr lang="zh-CN" altLang="en-US" sz="2400" b="1" kern="1200" dirty="0">
                        <a:solidFill>
                          <a:schemeClr val="tx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0"/>
                  </a:ext>
                </a:extLst>
              </a:tr>
              <a:tr h="1432569">
                <a:tc>
                  <a:txBody>
                    <a:bodyPr/>
                    <a:lstStyle>
                      <a:lvl1pPr marL="0" algn="l" defTabSz="914377" rtl="0" eaLnBrk="1" latinLnBrk="0" hangingPunct="1">
                        <a:defRPr sz="1800" kern="1200">
                          <a:solidFill>
                            <a:schemeClr val="dk1"/>
                          </a:solidFill>
                          <a:latin typeface="Century Gothic"/>
                          <a:ea typeface="微软雅黑"/>
                        </a:defRPr>
                      </a:lvl1pPr>
                      <a:lvl2pPr marL="457189" algn="l" defTabSz="914377" rtl="0" eaLnBrk="1" latinLnBrk="0" hangingPunct="1">
                        <a:defRPr sz="1800" kern="1200">
                          <a:solidFill>
                            <a:schemeClr val="dk1"/>
                          </a:solidFill>
                          <a:latin typeface="Century Gothic"/>
                          <a:ea typeface="微软雅黑"/>
                        </a:defRPr>
                      </a:lvl2pPr>
                      <a:lvl3pPr marL="914377" algn="l" defTabSz="914377" rtl="0" eaLnBrk="1" latinLnBrk="0" hangingPunct="1">
                        <a:defRPr sz="1800" kern="1200">
                          <a:solidFill>
                            <a:schemeClr val="dk1"/>
                          </a:solidFill>
                          <a:latin typeface="Century Gothic"/>
                          <a:ea typeface="微软雅黑"/>
                        </a:defRPr>
                      </a:lvl3pPr>
                      <a:lvl4pPr marL="1371566" algn="l" defTabSz="914377" rtl="0" eaLnBrk="1" latinLnBrk="0" hangingPunct="1">
                        <a:defRPr sz="1800" kern="1200">
                          <a:solidFill>
                            <a:schemeClr val="dk1"/>
                          </a:solidFill>
                          <a:latin typeface="Century Gothic"/>
                          <a:ea typeface="微软雅黑"/>
                        </a:defRPr>
                      </a:lvl4pPr>
                      <a:lvl5pPr marL="1828754" algn="l" defTabSz="914377" rtl="0" eaLnBrk="1" latinLnBrk="0" hangingPunct="1">
                        <a:defRPr sz="1800" kern="1200">
                          <a:solidFill>
                            <a:schemeClr val="dk1"/>
                          </a:solidFill>
                          <a:latin typeface="Century Gothic"/>
                          <a:ea typeface="微软雅黑"/>
                        </a:defRPr>
                      </a:lvl5pPr>
                      <a:lvl6pPr marL="2285943" algn="l" defTabSz="914377" rtl="0" eaLnBrk="1" latinLnBrk="0" hangingPunct="1">
                        <a:defRPr sz="1800" kern="1200">
                          <a:solidFill>
                            <a:schemeClr val="dk1"/>
                          </a:solidFill>
                          <a:latin typeface="Century Gothic"/>
                          <a:ea typeface="微软雅黑"/>
                        </a:defRPr>
                      </a:lvl6pPr>
                      <a:lvl7pPr marL="2743131" algn="l" defTabSz="914377" rtl="0" eaLnBrk="1" latinLnBrk="0" hangingPunct="1">
                        <a:defRPr sz="1800" kern="1200">
                          <a:solidFill>
                            <a:schemeClr val="dk1"/>
                          </a:solidFill>
                          <a:latin typeface="Century Gothic"/>
                          <a:ea typeface="微软雅黑"/>
                        </a:defRPr>
                      </a:lvl7pPr>
                      <a:lvl8pPr marL="3200320" algn="l" defTabSz="914377" rtl="0" eaLnBrk="1" latinLnBrk="0" hangingPunct="1">
                        <a:defRPr sz="1800" kern="1200">
                          <a:solidFill>
                            <a:schemeClr val="dk1"/>
                          </a:solidFill>
                          <a:latin typeface="Century Gothic"/>
                          <a:ea typeface="微软雅黑"/>
                        </a:defRPr>
                      </a:lvl8pPr>
                      <a:lvl9pPr marL="3657509" algn="l" defTabSz="914377" rtl="0" eaLnBrk="1" latinLnBrk="0" hangingPunct="1">
                        <a:defRPr sz="1800" kern="1200">
                          <a:solidFill>
                            <a:schemeClr val="dk1"/>
                          </a:solidFill>
                          <a:latin typeface="Century Gothic"/>
                          <a:ea typeface="微软雅黑"/>
                        </a:defRPr>
                      </a:lvl9pPr>
                    </a:lstStyle>
                    <a:p>
                      <a:pPr algn="l"/>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stocksMtx</a:t>
                      </a:r>
                      <a:r>
                        <a:rPr lang="en-US" altLang="zh-CN" sz="1800" kern="1200" dirty="0">
                          <a:solidFill>
                            <a:srgbClr val="000000"/>
                          </a:solidFill>
                          <a:latin typeface="Century Gothic"/>
                          <a:ea typeface="微软雅黑"/>
                          <a:cs typeface="+mn-cs"/>
                        </a:rPr>
                        <a:t>: vector&lt;vector&lt;double&gt; &gt;</a:t>
                      </a:r>
                    </a:p>
                    <a:p>
                      <a:pPr algn="l"/>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SPYMtx</a:t>
                      </a:r>
                      <a:r>
                        <a:rPr lang="en-US" altLang="zh-CN" sz="1800" kern="1200" dirty="0">
                          <a:solidFill>
                            <a:srgbClr val="000000"/>
                          </a:solidFill>
                          <a:latin typeface="Century Gothic"/>
                          <a:ea typeface="微软雅黑"/>
                          <a:cs typeface="+mn-cs"/>
                        </a:rPr>
                        <a:t>: vector&lt;vector&lt;double&gt; &gt; </a:t>
                      </a: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sampleVct</a:t>
                      </a:r>
                      <a:r>
                        <a:rPr lang="en-US" altLang="zh-CN" sz="1800" kern="1200" dirty="0">
                          <a:solidFill>
                            <a:srgbClr val="000000"/>
                          </a:solidFill>
                          <a:latin typeface="Century Gothic"/>
                          <a:ea typeface="微软雅黑"/>
                          <a:cs typeface="+mn-cs"/>
                        </a:rPr>
                        <a:t>: vector&lt;bool&gt;</a:t>
                      </a:r>
                      <a:endParaRPr lang="zh-CN" altLang="en-US" sz="1800" kern="1200" dirty="0">
                        <a:solidFill>
                          <a:srgbClr val="000000"/>
                        </a:solidFill>
                        <a:latin typeface="Century Gothic"/>
                        <a:ea typeface="微软雅黑"/>
                        <a:cs typeface="+mn-cs"/>
                      </a:endParaRPr>
                    </a:p>
                    <a:p>
                      <a:pPr algn="l"/>
                      <a:r>
                        <a:rPr lang="en-US" altLang="zh-CN" sz="1800" kern="1200" dirty="0">
                          <a:solidFill>
                            <a:srgbClr val="000000"/>
                          </a:solidFill>
                          <a:latin typeface="Century Gothic"/>
                          <a:ea typeface="微软雅黑"/>
                          <a:cs typeface="+mn-cs"/>
                        </a:rPr>
                        <a:t>- AAR: vector&lt;double&gt;</a:t>
                      </a: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CAAR: vector&lt;double&gt;</a:t>
                      </a:r>
                    </a:p>
                  </a:txBody>
                  <a:tcPr anchor="ctr">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1"/>
                  </a:ext>
                </a:extLst>
              </a:tr>
              <a:tr h="1212174">
                <a:tc>
                  <a:txBody>
                    <a:bodyPr/>
                    <a:lstStyle>
                      <a:lvl1pPr marL="0" algn="l" defTabSz="914377" rtl="0" eaLnBrk="1" latinLnBrk="0" hangingPunct="1">
                        <a:defRPr sz="1800" kern="1200">
                          <a:solidFill>
                            <a:schemeClr val="dk1"/>
                          </a:solidFill>
                          <a:latin typeface="Century Gothic"/>
                          <a:ea typeface="微软雅黑"/>
                        </a:defRPr>
                      </a:lvl1pPr>
                      <a:lvl2pPr marL="457189" algn="l" defTabSz="914377" rtl="0" eaLnBrk="1" latinLnBrk="0" hangingPunct="1">
                        <a:defRPr sz="1800" kern="1200">
                          <a:solidFill>
                            <a:schemeClr val="dk1"/>
                          </a:solidFill>
                          <a:latin typeface="Century Gothic"/>
                          <a:ea typeface="微软雅黑"/>
                        </a:defRPr>
                      </a:lvl2pPr>
                      <a:lvl3pPr marL="914377" algn="l" defTabSz="914377" rtl="0" eaLnBrk="1" latinLnBrk="0" hangingPunct="1">
                        <a:defRPr sz="1800" kern="1200">
                          <a:solidFill>
                            <a:schemeClr val="dk1"/>
                          </a:solidFill>
                          <a:latin typeface="Century Gothic"/>
                          <a:ea typeface="微软雅黑"/>
                        </a:defRPr>
                      </a:lvl3pPr>
                      <a:lvl4pPr marL="1371566" algn="l" defTabSz="914377" rtl="0" eaLnBrk="1" latinLnBrk="0" hangingPunct="1">
                        <a:defRPr sz="1800" kern="1200">
                          <a:solidFill>
                            <a:schemeClr val="dk1"/>
                          </a:solidFill>
                          <a:latin typeface="Century Gothic"/>
                          <a:ea typeface="微软雅黑"/>
                        </a:defRPr>
                      </a:lvl4pPr>
                      <a:lvl5pPr marL="1828754" algn="l" defTabSz="914377" rtl="0" eaLnBrk="1" latinLnBrk="0" hangingPunct="1">
                        <a:defRPr sz="1800" kern="1200">
                          <a:solidFill>
                            <a:schemeClr val="dk1"/>
                          </a:solidFill>
                          <a:latin typeface="Century Gothic"/>
                          <a:ea typeface="微软雅黑"/>
                        </a:defRPr>
                      </a:lvl5pPr>
                      <a:lvl6pPr marL="2285943" algn="l" defTabSz="914377" rtl="0" eaLnBrk="1" latinLnBrk="0" hangingPunct="1">
                        <a:defRPr sz="1800" kern="1200">
                          <a:solidFill>
                            <a:schemeClr val="dk1"/>
                          </a:solidFill>
                          <a:latin typeface="Century Gothic"/>
                          <a:ea typeface="微软雅黑"/>
                        </a:defRPr>
                      </a:lvl6pPr>
                      <a:lvl7pPr marL="2743131" algn="l" defTabSz="914377" rtl="0" eaLnBrk="1" latinLnBrk="0" hangingPunct="1">
                        <a:defRPr sz="1800" kern="1200">
                          <a:solidFill>
                            <a:schemeClr val="dk1"/>
                          </a:solidFill>
                          <a:latin typeface="Century Gothic"/>
                          <a:ea typeface="微软雅黑"/>
                        </a:defRPr>
                      </a:lvl7pPr>
                      <a:lvl8pPr marL="3200320" algn="l" defTabSz="914377" rtl="0" eaLnBrk="1" latinLnBrk="0" hangingPunct="1">
                        <a:defRPr sz="1800" kern="1200">
                          <a:solidFill>
                            <a:schemeClr val="dk1"/>
                          </a:solidFill>
                          <a:latin typeface="Century Gothic"/>
                          <a:ea typeface="微软雅黑"/>
                        </a:defRPr>
                      </a:lvl8pPr>
                      <a:lvl9pPr marL="3657509" algn="l" defTabSz="914377" rtl="0" eaLnBrk="1" latinLnBrk="0" hangingPunct="1">
                        <a:defRPr sz="1800" kern="1200">
                          <a:solidFill>
                            <a:schemeClr val="dk1"/>
                          </a:solidFill>
                          <a:latin typeface="Century Gothic"/>
                          <a:ea typeface="微软雅黑"/>
                        </a:defRPr>
                      </a:lvl9pPr>
                    </a:lstStyle>
                    <a:p>
                      <a:pPr algn="l"/>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OneGroupCal</a:t>
                      </a:r>
                      <a:r>
                        <a:rPr lang="en-US" altLang="zh-CN" sz="1800" kern="1200" dirty="0">
                          <a:solidFill>
                            <a:srgbClr val="000000"/>
                          </a:solidFill>
                          <a:latin typeface="Century Gothic"/>
                          <a:ea typeface="微软雅黑"/>
                          <a:cs typeface="+mn-cs"/>
                        </a:rPr>
                        <a:t>(</a:t>
                      </a:r>
                      <a:r>
                        <a:rPr lang="en-US" altLang="zh-CN" sz="1800" kern="1200" dirty="0" err="1">
                          <a:solidFill>
                            <a:srgbClr val="000000"/>
                          </a:solidFill>
                          <a:latin typeface="Century Gothic"/>
                          <a:ea typeface="微软雅黑"/>
                          <a:cs typeface="+mn-cs"/>
                        </a:rPr>
                        <a:t>SPYBase</a:t>
                      </a:r>
                      <a:r>
                        <a:rPr lang="en-US" altLang="zh-CN" sz="1800" kern="1200" dirty="0">
                          <a:solidFill>
                            <a:srgbClr val="000000"/>
                          </a:solidFill>
                          <a:latin typeface="Century Gothic"/>
                          <a:ea typeface="微软雅黑"/>
                          <a:cs typeface="+mn-cs"/>
                        </a:rPr>
                        <a:t> &amp;SPY, map&lt;string, stock&gt; &amp;</a:t>
                      </a:r>
                      <a:r>
                        <a:rPr lang="en-US" altLang="zh-CN" sz="1800" kern="1200" dirty="0" err="1">
                          <a:solidFill>
                            <a:srgbClr val="000000"/>
                          </a:solidFill>
                          <a:latin typeface="Century Gothic"/>
                          <a:ea typeface="微软雅黑"/>
                          <a:cs typeface="+mn-cs"/>
                        </a:rPr>
                        <a:t>dataMap</a:t>
                      </a:r>
                      <a:r>
                        <a:rPr lang="en-US" altLang="zh-CN" sz="1800" kern="1200" dirty="0">
                          <a:solidFill>
                            <a:srgbClr val="000000"/>
                          </a:solidFill>
                          <a:latin typeface="Century Gothic"/>
                          <a:ea typeface="微软雅黑"/>
                          <a:cs typeface="+mn-cs"/>
                        </a:rPr>
                        <a:t>)</a:t>
                      </a:r>
                    </a:p>
                    <a:p>
                      <a:pPr algn="l"/>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randomVector</a:t>
                      </a:r>
                      <a:r>
                        <a:rPr lang="en-US" altLang="zh-CN" sz="1800" kern="1200" dirty="0">
                          <a:solidFill>
                            <a:srgbClr val="000000"/>
                          </a:solidFill>
                          <a:latin typeface="Century Gothic"/>
                          <a:ea typeface="微软雅黑"/>
                          <a:cs typeface="+mn-cs"/>
                        </a:rPr>
                        <a:t>()</a:t>
                      </a:r>
                    </a:p>
                    <a:p>
                      <a:pPr marL="0" indent="0" algn="l">
                        <a:buFontTx/>
                        <a:buNone/>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sampleMtxCalAAR</a:t>
                      </a:r>
                      <a:r>
                        <a:rPr lang="en-US" altLang="zh-CN" sz="1800" kern="1200" dirty="0">
                          <a:solidFill>
                            <a:srgbClr val="000000"/>
                          </a:solidFill>
                          <a:latin typeface="Century Gothic"/>
                          <a:ea typeface="微软雅黑"/>
                          <a:cs typeface="+mn-cs"/>
                        </a:rPr>
                        <a:t>()</a:t>
                      </a:r>
                    </a:p>
                    <a:p>
                      <a:pPr marL="0" indent="0" algn="l">
                        <a:buFontTx/>
                        <a:buNone/>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calculateOnce</a:t>
                      </a:r>
                      <a:r>
                        <a:rPr lang="en-US" altLang="zh-CN" sz="1800" kern="1200" dirty="0">
                          <a:solidFill>
                            <a:srgbClr val="000000"/>
                          </a:solidFill>
                          <a:latin typeface="Century Gothic"/>
                          <a:ea typeface="微软雅黑"/>
                          <a:cs typeface="+mn-cs"/>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extLst/>
          </p:nvPr>
        </p:nvGraphicFramePr>
        <p:xfrm>
          <a:off x="5663956" y="1711592"/>
          <a:ext cx="6289930" cy="4581690"/>
        </p:xfrm>
        <a:graphic>
          <a:graphicData uri="http://schemas.openxmlformats.org/drawingml/2006/table">
            <a:tbl>
              <a:tblPr firstRow="1" bandRow="1"/>
              <a:tblGrid>
                <a:gridCol w="6289930">
                  <a:extLst>
                    <a:ext uri="{9D8B030D-6E8A-4147-A177-3AD203B41FA5}">
                      <a16:colId xmlns:a16="http://schemas.microsoft.com/office/drawing/2014/main" val="20000"/>
                    </a:ext>
                  </a:extLst>
                </a:gridCol>
              </a:tblGrid>
              <a:tr h="532755">
                <a:tc>
                  <a:txBody>
                    <a:bodyPr/>
                    <a:lstStyle>
                      <a:lvl1pPr marL="0" algn="l" defTabSz="914377" rtl="0" eaLnBrk="1" latinLnBrk="0" hangingPunct="1">
                        <a:defRPr sz="1800" b="1" kern="1200">
                          <a:solidFill>
                            <a:schemeClr val="lt1"/>
                          </a:solidFill>
                          <a:latin typeface="Century Gothic"/>
                          <a:ea typeface="微软雅黑"/>
                        </a:defRPr>
                      </a:lvl1pPr>
                      <a:lvl2pPr marL="457189" algn="l" defTabSz="914377" rtl="0" eaLnBrk="1" latinLnBrk="0" hangingPunct="1">
                        <a:defRPr sz="1800" b="1" kern="1200">
                          <a:solidFill>
                            <a:schemeClr val="lt1"/>
                          </a:solidFill>
                          <a:latin typeface="Century Gothic"/>
                          <a:ea typeface="微软雅黑"/>
                        </a:defRPr>
                      </a:lvl2pPr>
                      <a:lvl3pPr marL="914377" algn="l" defTabSz="914377" rtl="0" eaLnBrk="1" latinLnBrk="0" hangingPunct="1">
                        <a:defRPr sz="1800" b="1" kern="1200">
                          <a:solidFill>
                            <a:schemeClr val="lt1"/>
                          </a:solidFill>
                          <a:latin typeface="Century Gothic"/>
                          <a:ea typeface="微软雅黑"/>
                        </a:defRPr>
                      </a:lvl3pPr>
                      <a:lvl4pPr marL="1371566" algn="l" defTabSz="914377" rtl="0" eaLnBrk="1" latinLnBrk="0" hangingPunct="1">
                        <a:defRPr sz="1800" b="1" kern="1200">
                          <a:solidFill>
                            <a:schemeClr val="lt1"/>
                          </a:solidFill>
                          <a:latin typeface="Century Gothic"/>
                          <a:ea typeface="微软雅黑"/>
                        </a:defRPr>
                      </a:lvl4pPr>
                      <a:lvl5pPr marL="1828754" algn="l" defTabSz="914377" rtl="0" eaLnBrk="1" latinLnBrk="0" hangingPunct="1">
                        <a:defRPr sz="1800" b="1" kern="1200">
                          <a:solidFill>
                            <a:schemeClr val="lt1"/>
                          </a:solidFill>
                          <a:latin typeface="Century Gothic"/>
                          <a:ea typeface="微软雅黑"/>
                        </a:defRPr>
                      </a:lvl5pPr>
                      <a:lvl6pPr marL="2285943" algn="l" defTabSz="914377" rtl="0" eaLnBrk="1" latinLnBrk="0" hangingPunct="1">
                        <a:defRPr sz="1800" b="1" kern="1200">
                          <a:solidFill>
                            <a:schemeClr val="lt1"/>
                          </a:solidFill>
                          <a:latin typeface="Century Gothic"/>
                          <a:ea typeface="微软雅黑"/>
                        </a:defRPr>
                      </a:lvl6pPr>
                      <a:lvl7pPr marL="2743131" algn="l" defTabSz="914377" rtl="0" eaLnBrk="1" latinLnBrk="0" hangingPunct="1">
                        <a:defRPr sz="1800" b="1" kern="1200">
                          <a:solidFill>
                            <a:schemeClr val="lt1"/>
                          </a:solidFill>
                          <a:latin typeface="Century Gothic"/>
                          <a:ea typeface="微软雅黑"/>
                        </a:defRPr>
                      </a:lvl7pPr>
                      <a:lvl8pPr marL="3200320" algn="l" defTabSz="914377" rtl="0" eaLnBrk="1" latinLnBrk="0" hangingPunct="1">
                        <a:defRPr sz="1800" b="1" kern="1200">
                          <a:solidFill>
                            <a:schemeClr val="lt1"/>
                          </a:solidFill>
                          <a:latin typeface="Century Gothic"/>
                          <a:ea typeface="微软雅黑"/>
                        </a:defRPr>
                      </a:lvl8pPr>
                      <a:lvl9pPr marL="3657509" algn="l" defTabSz="914377" rtl="0" eaLnBrk="1" latinLnBrk="0" hangingPunct="1">
                        <a:defRPr sz="1800" b="1" kern="1200">
                          <a:solidFill>
                            <a:schemeClr val="lt1"/>
                          </a:solidFill>
                          <a:latin typeface="Century Gothic"/>
                          <a:ea typeface="微软雅黑"/>
                        </a:defRPr>
                      </a:lvl9pPr>
                    </a:lstStyle>
                    <a:p>
                      <a:pPr algn="ctr"/>
                      <a:r>
                        <a:rPr lang="en-US" altLang="zh-CN" sz="2400" kern="1200" dirty="0" err="1"/>
                        <a:t>AllGroupRepeatCal</a:t>
                      </a:r>
                      <a:endParaRPr lang="zh-CN" altLang="en-US" sz="2400" b="1" kern="1200" dirty="0">
                        <a:solidFill>
                          <a:schemeClr val="tx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0"/>
                  </a:ext>
                </a:extLst>
              </a:tr>
              <a:tr h="1704815">
                <a:tc>
                  <a:txBody>
                    <a:bodyPr/>
                    <a:lstStyle>
                      <a:lvl1pPr marL="0" algn="l" defTabSz="914377" rtl="0" eaLnBrk="1" latinLnBrk="0" hangingPunct="1">
                        <a:defRPr sz="1800" kern="1200">
                          <a:solidFill>
                            <a:schemeClr val="dk1"/>
                          </a:solidFill>
                          <a:latin typeface="Century Gothic"/>
                          <a:ea typeface="微软雅黑"/>
                        </a:defRPr>
                      </a:lvl1pPr>
                      <a:lvl2pPr marL="457189" algn="l" defTabSz="914377" rtl="0" eaLnBrk="1" latinLnBrk="0" hangingPunct="1">
                        <a:defRPr sz="1800" kern="1200">
                          <a:solidFill>
                            <a:schemeClr val="dk1"/>
                          </a:solidFill>
                          <a:latin typeface="Century Gothic"/>
                          <a:ea typeface="微软雅黑"/>
                        </a:defRPr>
                      </a:lvl2pPr>
                      <a:lvl3pPr marL="914377" algn="l" defTabSz="914377" rtl="0" eaLnBrk="1" latinLnBrk="0" hangingPunct="1">
                        <a:defRPr sz="1800" kern="1200">
                          <a:solidFill>
                            <a:schemeClr val="dk1"/>
                          </a:solidFill>
                          <a:latin typeface="Century Gothic"/>
                          <a:ea typeface="微软雅黑"/>
                        </a:defRPr>
                      </a:lvl3pPr>
                      <a:lvl4pPr marL="1371566" algn="l" defTabSz="914377" rtl="0" eaLnBrk="1" latinLnBrk="0" hangingPunct="1">
                        <a:defRPr sz="1800" kern="1200">
                          <a:solidFill>
                            <a:schemeClr val="dk1"/>
                          </a:solidFill>
                          <a:latin typeface="Century Gothic"/>
                          <a:ea typeface="微软雅黑"/>
                        </a:defRPr>
                      </a:lvl4pPr>
                      <a:lvl5pPr marL="1828754" algn="l" defTabSz="914377" rtl="0" eaLnBrk="1" latinLnBrk="0" hangingPunct="1">
                        <a:defRPr sz="1800" kern="1200">
                          <a:solidFill>
                            <a:schemeClr val="dk1"/>
                          </a:solidFill>
                          <a:latin typeface="Century Gothic"/>
                          <a:ea typeface="微软雅黑"/>
                        </a:defRPr>
                      </a:lvl5pPr>
                      <a:lvl6pPr marL="2285943" algn="l" defTabSz="914377" rtl="0" eaLnBrk="1" latinLnBrk="0" hangingPunct="1">
                        <a:defRPr sz="1800" kern="1200">
                          <a:solidFill>
                            <a:schemeClr val="dk1"/>
                          </a:solidFill>
                          <a:latin typeface="Century Gothic"/>
                          <a:ea typeface="微软雅黑"/>
                        </a:defRPr>
                      </a:lvl6pPr>
                      <a:lvl7pPr marL="2743131" algn="l" defTabSz="914377" rtl="0" eaLnBrk="1" latinLnBrk="0" hangingPunct="1">
                        <a:defRPr sz="1800" kern="1200">
                          <a:solidFill>
                            <a:schemeClr val="dk1"/>
                          </a:solidFill>
                          <a:latin typeface="Century Gothic"/>
                          <a:ea typeface="微软雅黑"/>
                        </a:defRPr>
                      </a:lvl7pPr>
                      <a:lvl8pPr marL="3200320" algn="l" defTabSz="914377" rtl="0" eaLnBrk="1" latinLnBrk="0" hangingPunct="1">
                        <a:defRPr sz="1800" kern="1200">
                          <a:solidFill>
                            <a:schemeClr val="dk1"/>
                          </a:solidFill>
                          <a:latin typeface="Century Gothic"/>
                          <a:ea typeface="微软雅黑"/>
                        </a:defRPr>
                      </a:lvl8pPr>
                      <a:lvl9pPr marL="3657509" algn="l" defTabSz="914377" rtl="0" eaLnBrk="1" latinLnBrk="0" hangingPunct="1">
                        <a:defRPr sz="1800" kern="1200">
                          <a:solidFill>
                            <a:schemeClr val="dk1"/>
                          </a:solidFill>
                          <a:latin typeface="Century Gothic"/>
                          <a:ea typeface="微软雅黑"/>
                        </a:defRPr>
                      </a:lvl9pPr>
                    </a:lstStyle>
                    <a:p>
                      <a:pPr marL="0" indent="0">
                        <a:buFontTx/>
                        <a:buNone/>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preCalSPY</a:t>
                      </a: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SPYBase</a:t>
                      </a:r>
                      <a:endParaRPr lang="en-US" altLang="zh-CN" sz="1800" kern="1200" dirty="0">
                        <a:solidFill>
                          <a:srgbClr val="000000"/>
                        </a:solidFill>
                        <a:latin typeface="Century Gothic"/>
                        <a:ea typeface="微软雅黑"/>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calBeat</a:t>
                      </a: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OneGroupCal</a:t>
                      </a:r>
                      <a:endParaRPr lang="zh-CN" altLang="en-US" sz="1800" kern="1200" dirty="0">
                        <a:solidFill>
                          <a:srgbClr val="000000"/>
                        </a:solidFill>
                        <a:latin typeface="Century Gothic"/>
                        <a:ea typeface="微软雅黑"/>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calMeet</a:t>
                      </a: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OneGroupCal</a:t>
                      </a:r>
                      <a:endParaRPr lang="zh-CN" altLang="en-US" sz="1800" kern="1200" dirty="0">
                        <a:solidFill>
                          <a:srgbClr val="000000"/>
                        </a:solidFill>
                        <a:latin typeface="Century Gothic"/>
                        <a:ea typeface="微软雅黑"/>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calMiss</a:t>
                      </a: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OneGroupCal</a:t>
                      </a:r>
                      <a:endParaRPr lang="zh-CN" altLang="en-US" sz="1800" kern="1200" dirty="0">
                        <a:solidFill>
                          <a:srgbClr val="000000"/>
                        </a:solidFill>
                        <a:latin typeface="Century Gothic"/>
                        <a:ea typeface="微软雅黑"/>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rslt</a:t>
                      </a:r>
                      <a:r>
                        <a:rPr lang="en-US" altLang="zh-CN" sz="1800" kern="1200" dirty="0">
                          <a:solidFill>
                            <a:srgbClr val="000000"/>
                          </a:solidFill>
                          <a:latin typeface="Century Gothic"/>
                          <a:ea typeface="微软雅黑"/>
                          <a:cs typeface="+mn-cs"/>
                        </a:rPr>
                        <a:t>: vector&lt;vector&lt;vector&lt;double&gt; &gt; &gt;</a:t>
                      </a:r>
                      <a:endParaRPr lang="zh-CN" altLang="en-US" sz="1800" kern="1200" dirty="0">
                        <a:solidFill>
                          <a:srgbClr val="000000"/>
                        </a:solidFill>
                        <a:latin typeface="Century Gothic"/>
                        <a:ea typeface="微软雅黑"/>
                        <a:cs typeface="+mn-cs"/>
                      </a:endParaRPr>
                    </a:p>
                  </a:txBody>
                  <a:tcPr anchor="ctr">
                    <a:lnL w="12700" cmpd="sng">
                      <a:noFill/>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1"/>
                  </a:ext>
                </a:extLst>
              </a:tr>
              <a:tr h="2344120">
                <a:tc>
                  <a:txBody>
                    <a:bodyPr/>
                    <a:lstStyle>
                      <a:lvl1pPr marL="0" algn="l" defTabSz="914377" rtl="0" eaLnBrk="1" latinLnBrk="0" hangingPunct="1">
                        <a:defRPr sz="1800" kern="1200">
                          <a:solidFill>
                            <a:schemeClr val="dk1"/>
                          </a:solidFill>
                          <a:latin typeface="Century Gothic"/>
                          <a:ea typeface="微软雅黑"/>
                        </a:defRPr>
                      </a:lvl1pPr>
                      <a:lvl2pPr marL="457189" algn="l" defTabSz="914377" rtl="0" eaLnBrk="1" latinLnBrk="0" hangingPunct="1">
                        <a:defRPr sz="1800" kern="1200">
                          <a:solidFill>
                            <a:schemeClr val="dk1"/>
                          </a:solidFill>
                          <a:latin typeface="Century Gothic"/>
                          <a:ea typeface="微软雅黑"/>
                        </a:defRPr>
                      </a:lvl2pPr>
                      <a:lvl3pPr marL="914377" algn="l" defTabSz="914377" rtl="0" eaLnBrk="1" latinLnBrk="0" hangingPunct="1">
                        <a:defRPr sz="1800" kern="1200">
                          <a:solidFill>
                            <a:schemeClr val="dk1"/>
                          </a:solidFill>
                          <a:latin typeface="Century Gothic"/>
                          <a:ea typeface="微软雅黑"/>
                        </a:defRPr>
                      </a:lvl3pPr>
                      <a:lvl4pPr marL="1371566" algn="l" defTabSz="914377" rtl="0" eaLnBrk="1" latinLnBrk="0" hangingPunct="1">
                        <a:defRPr sz="1800" kern="1200">
                          <a:solidFill>
                            <a:schemeClr val="dk1"/>
                          </a:solidFill>
                          <a:latin typeface="Century Gothic"/>
                          <a:ea typeface="微软雅黑"/>
                        </a:defRPr>
                      </a:lvl4pPr>
                      <a:lvl5pPr marL="1828754" algn="l" defTabSz="914377" rtl="0" eaLnBrk="1" latinLnBrk="0" hangingPunct="1">
                        <a:defRPr sz="1800" kern="1200">
                          <a:solidFill>
                            <a:schemeClr val="dk1"/>
                          </a:solidFill>
                          <a:latin typeface="Century Gothic"/>
                          <a:ea typeface="微软雅黑"/>
                        </a:defRPr>
                      </a:lvl5pPr>
                      <a:lvl6pPr marL="2285943" algn="l" defTabSz="914377" rtl="0" eaLnBrk="1" latinLnBrk="0" hangingPunct="1">
                        <a:defRPr sz="1800" kern="1200">
                          <a:solidFill>
                            <a:schemeClr val="dk1"/>
                          </a:solidFill>
                          <a:latin typeface="Century Gothic"/>
                          <a:ea typeface="微软雅黑"/>
                        </a:defRPr>
                      </a:lvl6pPr>
                      <a:lvl7pPr marL="2743131" algn="l" defTabSz="914377" rtl="0" eaLnBrk="1" latinLnBrk="0" hangingPunct="1">
                        <a:defRPr sz="1800" kern="1200">
                          <a:solidFill>
                            <a:schemeClr val="dk1"/>
                          </a:solidFill>
                          <a:latin typeface="Century Gothic"/>
                          <a:ea typeface="微软雅黑"/>
                        </a:defRPr>
                      </a:lvl7pPr>
                      <a:lvl8pPr marL="3200320" algn="l" defTabSz="914377" rtl="0" eaLnBrk="1" latinLnBrk="0" hangingPunct="1">
                        <a:defRPr sz="1800" kern="1200">
                          <a:solidFill>
                            <a:schemeClr val="dk1"/>
                          </a:solidFill>
                          <a:latin typeface="Century Gothic"/>
                          <a:ea typeface="微软雅黑"/>
                        </a:defRPr>
                      </a:lvl8pPr>
                      <a:lvl9pPr marL="3657509" algn="l" defTabSz="914377" rtl="0" eaLnBrk="1" latinLnBrk="0" hangingPunct="1">
                        <a:defRPr sz="1800" kern="1200">
                          <a:solidFill>
                            <a:schemeClr val="dk1"/>
                          </a:solidFill>
                          <a:latin typeface="Century Gothic"/>
                          <a:ea typeface="微软雅黑"/>
                        </a:defRPr>
                      </a:lvl9pPr>
                    </a:lstStyle>
                    <a:p>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AllGroupRepeatCal</a:t>
                      </a:r>
                      <a:r>
                        <a:rPr lang="en-US" altLang="zh-CN" sz="1800" kern="1200" dirty="0">
                          <a:solidFill>
                            <a:srgbClr val="000000"/>
                          </a:solidFill>
                          <a:latin typeface="Century Gothic"/>
                          <a:ea typeface="微软雅黑"/>
                          <a:cs typeface="+mn-cs"/>
                        </a:rPr>
                        <a:t>(map&lt;string, double&gt; &amp;SPY, map&lt;string, stock&gt; &amp;beat, map&lt;string, stock&gt; &amp;meet, map&lt;string, stock&gt; &amp;miss)</a:t>
                      </a:r>
                    </a:p>
                    <a:p>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calculateAll</a:t>
                      </a:r>
                      <a:r>
                        <a:rPr lang="en-US" altLang="zh-CN" sz="1800" kern="1200" dirty="0">
                          <a:solidFill>
                            <a:srgbClr val="000000"/>
                          </a:solidFill>
                          <a:latin typeface="Century Gothic"/>
                          <a:ea typeface="微软雅黑"/>
                          <a:cs typeface="+mn-cs"/>
                        </a:rPr>
                        <a:t>() </a:t>
                      </a:r>
                    </a:p>
                    <a:p>
                      <a:r>
                        <a:rPr lang="en-US" altLang="zh-CN" sz="1800" kern="1200" dirty="0">
                          <a:solidFill>
                            <a:srgbClr val="000000"/>
                          </a:solidFill>
                          <a:latin typeface="Century Gothic"/>
                          <a:ea typeface="微软雅黑"/>
                          <a:cs typeface="+mn-cs"/>
                        </a:rPr>
                        <a:t>+ </a:t>
                      </a:r>
                      <a:r>
                        <a:rPr lang="en-US" altLang="zh-CN" sz="1800" kern="1200" dirty="0" err="1">
                          <a:solidFill>
                            <a:srgbClr val="000000"/>
                          </a:solidFill>
                          <a:latin typeface="Century Gothic"/>
                          <a:ea typeface="微软雅黑"/>
                          <a:cs typeface="+mn-cs"/>
                        </a:rPr>
                        <a:t>getRslt</a:t>
                      </a:r>
                      <a:r>
                        <a:rPr lang="en-US" altLang="zh-CN" sz="1800" kern="1200" dirty="0">
                          <a:solidFill>
                            <a:srgbClr val="000000"/>
                          </a:solidFill>
                          <a:latin typeface="Century Gothic"/>
                          <a:ea typeface="微软雅黑"/>
                          <a:cs typeface="+mn-cs"/>
                        </a:rPr>
                        <a:t>(): const vector&lt;vector&lt;vector&lt;double&gt; &gt; &gt; &amp;</a:t>
                      </a:r>
                      <a:endParaRPr lang="zh-CN" altLang="en-US" sz="1800" kern="1200" dirty="0">
                        <a:solidFill>
                          <a:srgbClr val="000000"/>
                        </a:solidFill>
                        <a:latin typeface="Century Gothic"/>
                        <a:ea typeface="微软雅黑"/>
                        <a:cs typeface="+mn-cs"/>
                      </a:endParaRPr>
                    </a:p>
                  </a:txBody>
                  <a:tcPr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2"/>
                  </a:ext>
                </a:extLst>
              </a:tr>
            </a:tbl>
          </a:graphicData>
        </a:graphic>
      </p:graphicFrame>
      <p:cxnSp>
        <p:nvCxnSpPr>
          <p:cNvPr id="3" name="连接符: 肘形 2">
            <a:extLst>
              <a:ext uri="{FF2B5EF4-FFF2-40B4-BE49-F238E27FC236}">
                <a16:creationId xmlns:a16="http://schemas.microsoft.com/office/drawing/2014/main" id="{593E3F5D-0432-4A1B-A556-E977423EA5BB}"/>
              </a:ext>
            </a:extLst>
          </p:cNvPr>
          <p:cNvCxnSpPr>
            <a:cxnSpLocks/>
            <a:stCxn id="5" idx="0"/>
          </p:cNvCxnSpPr>
          <p:nvPr/>
        </p:nvCxnSpPr>
        <p:spPr>
          <a:xfrm rot="16200000" flipV="1">
            <a:off x="6567225" y="-530104"/>
            <a:ext cx="983172" cy="3500220"/>
          </a:xfrm>
          <a:prstGeom prst="bentConnector2">
            <a:avLst/>
          </a:prstGeom>
          <a:ln w="38100" cap="flat" cmpd="sng" algn="ctr">
            <a:solidFill>
              <a:srgbClr val="0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 name="组合 6">
            <a:extLst>
              <a:ext uri="{FF2B5EF4-FFF2-40B4-BE49-F238E27FC236}">
                <a16:creationId xmlns:a16="http://schemas.microsoft.com/office/drawing/2014/main" id="{61AA7D64-3AAD-4935-897B-6996DC1B01CB}"/>
              </a:ext>
            </a:extLst>
          </p:cNvPr>
          <p:cNvGrpSpPr/>
          <p:nvPr/>
        </p:nvGrpSpPr>
        <p:grpSpPr>
          <a:xfrm>
            <a:off x="5225839" y="603222"/>
            <a:ext cx="165716" cy="250391"/>
            <a:chOff x="5274189" y="619933"/>
            <a:chExt cx="165716" cy="250391"/>
          </a:xfrm>
        </p:grpSpPr>
        <p:cxnSp>
          <p:nvCxnSpPr>
            <p:cNvPr id="8" name="直接连接符 7">
              <a:extLst>
                <a:ext uri="{FF2B5EF4-FFF2-40B4-BE49-F238E27FC236}">
                  <a16:creationId xmlns:a16="http://schemas.microsoft.com/office/drawing/2014/main" id="{55C771A3-1463-4C70-BAAD-8C07F1290962}"/>
                </a:ext>
              </a:extLst>
            </p:cNvPr>
            <p:cNvCxnSpPr>
              <a:cxnSpLocks/>
            </p:cNvCxnSpPr>
            <p:nvPr/>
          </p:nvCxnSpPr>
          <p:spPr>
            <a:xfrm flipV="1">
              <a:off x="5274189" y="619933"/>
              <a:ext cx="165716" cy="1084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2644F579-A59B-492C-B315-7B9215CF6535}"/>
                </a:ext>
              </a:extLst>
            </p:cNvPr>
            <p:cNvCxnSpPr>
              <a:cxnSpLocks/>
            </p:cNvCxnSpPr>
            <p:nvPr/>
          </p:nvCxnSpPr>
          <p:spPr>
            <a:xfrm>
              <a:off x="5274189" y="728420"/>
              <a:ext cx="165716" cy="14190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26" name="直接连接符 25">
            <a:extLst>
              <a:ext uri="{FF2B5EF4-FFF2-40B4-BE49-F238E27FC236}">
                <a16:creationId xmlns:a16="http://schemas.microsoft.com/office/drawing/2014/main" id="{10F9BF7F-FE9F-4DEE-9E3E-F130F150D46B}"/>
              </a:ext>
            </a:extLst>
          </p:cNvPr>
          <p:cNvCxnSpPr>
            <a:cxnSpLocks/>
          </p:cNvCxnSpPr>
          <p:nvPr/>
        </p:nvCxnSpPr>
        <p:spPr>
          <a:xfrm flipH="1">
            <a:off x="5308697" y="1968285"/>
            <a:ext cx="479546" cy="0"/>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B5C799ED-CEE6-481B-9CF9-CA19565BE75A}"/>
              </a:ext>
            </a:extLst>
          </p:cNvPr>
          <p:cNvCxnSpPr>
            <a:cxnSpLocks/>
          </p:cNvCxnSpPr>
          <p:nvPr/>
        </p:nvCxnSpPr>
        <p:spPr>
          <a:xfrm>
            <a:off x="5308697" y="1968285"/>
            <a:ext cx="0" cy="585049"/>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E0595185-07BE-419C-80EE-3A8580C31FA0}"/>
              </a:ext>
            </a:extLst>
          </p:cNvPr>
          <p:cNvCxnSpPr>
            <a:cxnSpLocks/>
          </p:cNvCxnSpPr>
          <p:nvPr/>
        </p:nvCxnSpPr>
        <p:spPr>
          <a:xfrm>
            <a:off x="5153715" y="2386739"/>
            <a:ext cx="139484" cy="16659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F9F014AB-5967-4C4D-A837-B8F6902F4979}"/>
              </a:ext>
            </a:extLst>
          </p:cNvPr>
          <p:cNvCxnSpPr>
            <a:cxnSpLocks/>
          </p:cNvCxnSpPr>
          <p:nvPr/>
        </p:nvCxnSpPr>
        <p:spPr>
          <a:xfrm flipV="1">
            <a:off x="5308697" y="2386739"/>
            <a:ext cx="146753" cy="1665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7" name="文本框 36">
            <a:extLst>
              <a:ext uri="{FF2B5EF4-FFF2-40B4-BE49-F238E27FC236}">
                <a16:creationId xmlns:a16="http://schemas.microsoft.com/office/drawing/2014/main" id="{29B33AFA-A2D5-49CE-9219-93A7C29180F7}"/>
              </a:ext>
            </a:extLst>
          </p:cNvPr>
          <p:cNvSpPr txBox="1"/>
          <p:nvPr/>
        </p:nvSpPr>
        <p:spPr>
          <a:xfrm>
            <a:off x="5857095" y="989173"/>
            <a:ext cx="1983783" cy="461665"/>
          </a:xfrm>
          <a:prstGeom prst="rect">
            <a:avLst/>
          </a:prstGeom>
          <a:no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000000"/>
                </a:solidFill>
                <a:effectLst/>
                <a:uLnTx/>
                <a:uFillTx/>
                <a:latin typeface="Century Gothic"/>
                <a:ea typeface="微软雅黑"/>
                <a:cs typeface="+mn-cs"/>
              </a:rPr>
              <a:t>&lt;&lt;FRIEND&gt;&gt;</a:t>
            </a:r>
          </a:p>
        </p:txBody>
      </p:sp>
      <p:sp>
        <p:nvSpPr>
          <p:cNvPr id="14" name="TextBox 13">
            <a:extLst>
              <a:ext uri="{FF2B5EF4-FFF2-40B4-BE49-F238E27FC236}">
                <a16:creationId xmlns:a16="http://schemas.microsoft.com/office/drawing/2014/main" id="{471BCAAF-6DDD-4BC1-884B-795DD54B486D}"/>
              </a:ext>
            </a:extLst>
          </p:cNvPr>
          <p:cNvSpPr txBox="1"/>
          <p:nvPr/>
        </p:nvSpPr>
        <p:spPr>
          <a:xfrm>
            <a:off x="11762838" y="6373664"/>
            <a:ext cx="430750" cy="461665"/>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391128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DF46"/>
        </a:solidFill>
        <a:effectLst/>
      </p:bgPr>
    </p:bg>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7996E3E6-E340-4F8D-AC0F-F8CDDB0D44A1}"/>
              </a:ext>
            </a:extLst>
          </p:cNvPr>
          <p:cNvGraphicFramePr>
            <a:graphicFrameLocks noGrp="1"/>
          </p:cNvGraphicFramePr>
          <p:nvPr>
            <p:extLst>
              <p:ext uri="{D42A27DB-BD31-4B8C-83A1-F6EECF244321}">
                <p14:modId xmlns:p14="http://schemas.microsoft.com/office/powerpoint/2010/main" val="105821109"/>
              </p:ext>
            </p:extLst>
          </p:nvPr>
        </p:nvGraphicFramePr>
        <p:xfrm>
          <a:off x="1847088" y="2331719"/>
          <a:ext cx="8304618" cy="2165636"/>
        </p:xfrm>
        <a:graphic>
          <a:graphicData uri="http://schemas.openxmlformats.org/drawingml/2006/table">
            <a:tbl>
              <a:tblPr firstRow="1" bandRow="1"/>
              <a:tblGrid>
                <a:gridCol w="2450333">
                  <a:extLst>
                    <a:ext uri="{9D8B030D-6E8A-4147-A177-3AD203B41FA5}">
                      <a16:colId xmlns:a16="http://schemas.microsoft.com/office/drawing/2014/main" val="871885527"/>
                    </a:ext>
                  </a:extLst>
                </a:gridCol>
                <a:gridCol w="2972219">
                  <a:extLst>
                    <a:ext uri="{9D8B030D-6E8A-4147-A177-3AD203B41FA5}">
                      <a16:colId xmlns:a16="http://schemas.microsoft.com/office/drawing/2014/main" val="3955009167"/>
                    </a:ext>
                  </a:extLst>
                </a:gridCol>
                <a:gridCol w="2882066">
                  <a:extLst>
                    <a:ext uri="{9D8B030D-6E8A-4147-A177-3AD203B41FA5}">
                      <a16:colId xmlns:a16="http://schemas.microsoft.com/office/drawing/2014/main" val="1528480326"/>
                    </a:ext>
                  </a:extLst>
                </a:gridCol>
              </a:tblGrid>
              <a:tr h="541409">
                <a:tc>
                  <a:txBody>
                    <a:bodyPr/>
                    <a:lstStyle>
                      <a:lvl1pPr marL="0" algn="l" defTabSz="609585" rtl="0" eaLnBrk="1" latinLnBrk="0" hangingPunct="1">
                        <a:defRPr sz="2400" b="1" kern="1200">
                          <a:solidFill>
                            <a:schemeClr val="lt1"/>
                          </a:solidFill>
                          <a:latin typeface="等线" panose="020F0502020204030204"/>
                        </a:defRPr>
                      </a:lvl1pPr>
                      <a:lvl2pPr marL="609585" algn="l" defTabSz="609585" rtl="0" eaLnBrk="1" latinLnBrk="0" hangingPunct="1">
                        <a:defRPr sz="2400" b="1" kern="1200">
                          <a:solidFill>
                            <a:schemeClr val="lt1"/>
                          </a:solidFill>
                          <a:latin typeface="等线" panose="020F0502020204030204"/>
                        </a:defRPr>
                      </a:lvl2pPr>
                      <a:lvl3pPr marL="1219170" algn="l" defTabSz="609585" rtl="0" eaLnBrk="1" latinLnBrk="0" hangingPunct="1">
                        <a:defRPr sz="2400" b="1" kern="1200">
                          <a:solidFill>
                            <a:schemeClr val="lt1"/>
                          </a:solidFill>
                          <a:latin typeface="等线" panose="020F0502020204030204"/>
                        </a:defRPr>
                      </a:lvl3pPr>
                      <a:lvl4pPr marL="1828754" algn="l" defTabSz="609585" rtl="0" eaLnBrk="1" latinLnBrk="0" hangingPunct="1">
                        <a:defRPr sz="2400" b="1" kern="1200">
                          <a:solidFill>
                            <a:schemeClr val="lt1"/>
                          </a:solidFill>
                          <a:latin typeface="等线" panose="020F0502020204030204"/>
                        </a:defRPr>
                      </a:lvl4pPr>
                      <a:lvl5pPr marL="2438339" algn="l" defTabSz="609585" rtl="0" eaLnBrk="1" latinLnBrk="0" hangingPunct="1">
                        <a:defRPr sz="2400" b="1" kern="1200">
                          <a:solidFill>
                            <a:schemeClr val="lt1"/>
                          </a:solidFill>
                          <a:latin typeface="等线" panose="020F0502020204030204"/>
                        </a:defRPr>
                      </a:lvl5pPr>
                      <a:lvl6pPr marL="3047924" algn="l" defTabSz="609585" rtl="0" eaLnBrk="1" latinLnBrk="0" hangingPunct="1">
                        <a:defRPr sz="2400" b="1" kern="1200">
                          <a:solidFill>
                            <a:schemeClr val="lt1"/>
                          </a:solidFill>
                          <a:latin typeface="等线" panose="020F0502020204030204"/>
                        </a:defRPr>
                      </a:lvl6pPr>
                      <a:lvl7pPr marL="3657509" algn="l" defTabSz="609585" rtl="0" eaLnBrk="1" latinLnBrk="0" hangingPunct="1">
                        <a:defRPr sz="2400" b="1" kern="1200">
                          <a:solidFill>
                            <a:schemeClr val="lt1"/>
                          </a:solidFill>
                          <a:latin typeface="等线" panose="020F0502020204030204"/>
                        </a:defRPr>
                      </a:lvl7pPr>
                      <a:lvl8pPr marL="4267093" algn="l" defTabSz="609585" rtl="0" eaLnBrk="1" latinLnBrk="0" hangingPunct="1">
                        <a:defRPr sz="2400" b="1" kern="1200">
                          <a:solidFill>
                            <a:schemeClr val="lt1"/>
                          </a:solidFill>
                          <a:latin typeface="等线" panose="020F0502020204030204"/>
                        </a:defRPr>
                      </a:lvl8pPr>
                      <a:lvl9pPr marL="4876678" algn="l" defTabSz="609585" rtl="0" eaLnBrk="1" latinLnBrk="0" hangingPunct="1">
                        <a:defRPr sz="2400" b="1" kern="1200">
                          <a:solidFill>
                            <a:schemeClr val="lt1"/>
                          </a:solidFill>
                          <a:latin typeface="等线" panose="020F0502020204030204"/>
                        </a:defRPr>
                      </a:lvl9pPr>
                    </a:lstStyle>
                    <a:p>
                      <a:pPr algn="ctr"/>
                      <a:endParaRPr lang="en-US" sz="1800" kern="1200" dirty="0">
                        <a:solidFill>
                          <a:schemeClr val="bg1"/>
                        </a:solidFill>
                        <a:latin typeface="Century Gothic"/>
                        <a:ea typeface="微软雅黑"/>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Text" lastClr="000000"/>
                    </a:solidFill>
                  </a:tcPr>
                </a:tc>
                <a:tc>
                  <a:txBody>
                    <a:bodyPr/>
                    <a:lstStyle>
                      <a:lvl1pPr marL="0" algn="l" defTabSz="609585" rtl="0" eaLnBrk="1" latinLnBrk="0" hangingPunct="1">
                        <a:defRPr sz="2400" b="1" kern="1200">
                          <a:solidFill>
                            <a:schemeClr val="lt1"/>
                          </a:solidFill>
                          <a:latin typeface="等线" panose="020F0502020204030204"/>
                        </a:defRPr>
                      </a:lvl1pPr>
                      <a:lvl2pPr marL="609585" algn="l" defTabSz="609585" rtl="0" eaLnBrk="1" latinLnBrk="0" hangingPunct="1">
                        <a:defRPr sz="2400" b="1" kern="1200">
                          <a:solidFill>
                            <a:schemeClr val="lt1"/>
                          </a:solidFill>
                          <a:latin typeface="等线" panose="020F0502020204030204"/>
                        </a:defRPr>
                      </a:lvl2pPr>
                      <a:lvl3pPr marL="1219170" algn="l" defTabSz="609585" rtl="0" eaLnBrk="1" latinLnBrk="0" hangingPunct="1">
                        <a:defRPr sz="2400" b="1" kern="1200">
                          <a:solidFill>
                            <a:schemeClr val="lt1"/>
                          </a:solidFill>
                          <a:latin typeface="等线" panose="020F0502020204030204"/>
                        </a:defRPr>
                      </a:lvl3pPr>
                      <a:lvl4pPr marL="1828754" algn="l" defTabSz="609585" rtl="0" eaLnBrk="1" latinLnBrk="0" hangingPunct="1">
                        <a:defRPr sz="2400" b="1" kern="1200">
                          <a:solidFill>
                            <a:schemeClr val="lt1"/>
                          </a:solidFill>
                          <a:latin typeface="等线" panose="020F0502020204030204"/>
                        </a:defRPr>
                      </a:lvl4pPr>
                      <a:lvl5pPr marL="2438339" algn="l" defTabSz="609585" rtl="0" eaLnBrk="1" latinLnBrk="0" hangingPunct="1">
                        <a:defRPr sz="2400" b="1" kern="1200">
                          <a:solidFill>
                            <a:schemeClr val="lt1"/>
                          </a:solidFill>
                          <a:latin typeface="等线" panose="020F0502020204030204"/>
                        </a:defRPr>
                      </a:lvl5pPr>
                      <a:lvl6pPr marL="3047924" algn="l" defTabSz="609585" rtl="0" eaLnBrk="1" latinLnBrk="0" hangingPunct="1">
                        <a:defRPr sz="2400" b="1" kern="1200">
                          <a:solidFill>
                            <a:schemeClr val="lt1"/>
                          </a:solidFill>
                          <a:latin typeface="等线" panose="020F0502020204030204"/>
                        </a:defRPr>
                      </a:lvl6pPr>
                      <a:lvl7pPr marL="3657509" algn="l" defTabSz="609585" rtl="0" eaLnBrk="1" latinLnBrk="0" hangingPunct="1">
                        <a:defRPr sz="2400" b="1" kern="1200">
                          <a:solidFill>
                            <a:schemeClr val="lt1"/>
                          </a:solidFill>
                          <a:latin typeface="等线" panose="020F0502020204030204"/>
                        </a:defRPr>
                      </a:lvl7pPr>
                      <a:lvl8pPr marL="4267093" algn="l" defTabSz="609585" rtl="0" eaLnBrk="1" latinLnBrk="0" hangingPunct="1">
                        <a:defRPr sz="2400" b="1" kern="1200">
                          <a:solidFill>
                            <a:schemeClr val="lt1"/>
                          </a:solidFill>
                          <a:latin typeface="等线" panose="020F0502020204030204"/>
                        </a:defRPr>
                      </a:lvl8pPr>
                      <a:lvl9pPr marL="4876678" algn="l" defTabSz="609585" rtl="0" eaLnBrk="1" latinLnBrk="0" hangingPunct="1">
                        <a:defRPr sz="2400" b="1" kern="1200">
                          <a:solidFill>
                            <a:schemeClr val="lt1"/>
                          </a:solidFill>
                          <a:latin typeface="等线" panose="020F0502020204030204"/>
                        </a:defRPr>
                      </a:lvl9pPr>
                    </a:lstStyle>
                    <a:p>
                      <a:pPr algn="ctr"/>
                      <a:r>
                        <a:rPr lang="en-US" sz="2000" kern="1200" dirty="0">
                          <a:solidFill>
                            <a:schemeClr val="bg1"/>
                          </a:solidFill>
                          <a:latin typeface="Century Gothic"/>
                          <a:ea typeface="微软雅黑"/>
                          <a:cs typeface="+mn-cs"/>
                        </a:rPr>
                        <a:t>AAR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Text" lastClr="000000"/>
                    </a:solidFill>
                  </a:tcPr>
                </a:tc>
                <a:tc>
                  <a:txBody>
                    <a:bodyPr/>
                    <a:lstStyle>
                      <a:lvl1pPr marL="0" algn="l" defTabSz="609585" rtl="0" eaLnBrk="1" latinLnBrk="0" hangingPunct="1">
                        <a:defRPr sz="2400" b="1" kern="1200">
                          <a:solidFill>
                            <a:schemeClr val="lt1"/>
                          </a:solidFill>
                          <a:latin typeface="等线" panose="020F0502020204030204"/>
                        </a:defRPr>
                      </a:lvl1pPr>
                      <a:lvl2pPr marL="609585" algn="l" defTabSz="609585" rtl="0" eaLnBrk="1" latinLnBrk="0" hangingPunct="1">
                        <a:defRPr sz="2400" b="1" kern="1200">
                          <a:solidFill>
                            <a:schemeClr val="lt1"/>
                          </a:solidFill>
                          <a:latin typeface="等线" panose="020F0502020204030204"/>
                        </a:defRPr>
                      </a:lvl2pPr>
                      <a:lvl3pPr marL="1219170" algn="l" defTabSz="609585" rtl="0" eaLnBrk="1" latinLnBrk="0" hangingPunct="1">
                        <a:defRPr sz="2400" b="1" kern="1200">
                          <a:solidFill>
                            <a:schemeClr val="lt1"/>
                          </a:solidFill>
                          <a:latin typeface="等线" panose="020F0502020204030204"/>
                        </a:defRPr>
                      </a:lvl3pPr>
                      <a:lvl4pPr marL="1828754" algn="l" defTabSz="609585" rtl="0" eaLnBrk="1" latinLnBrk="0" hangingPunct="1">
                        <a:defRPr sz="2400" b="1" kern="1200">
                          <a:solidFill>
                            <a:schemeClr val="lt1"/>
                          </a:solidFill>
                          <a:latin typeface="等线" panose="020F0502020204030204"/>
                        </a:defRPr>
                      </a:lvl4pPr>
                      <a:lvl5pPr marL="2438339" algn="l" defTabSz="609585" rtl="0" eaLnBrk="1" latinLnBrk="0" hangingPunct="1">
                        <a:defRPr sz="2400" b="1" kern="1200">
                          <a:solidFill>
                            <a:schemeClr val="lt1"/>
                          </a:solidFill>
                          <a:latin typeface="等线" panose="020F0502020204030204"/>
                        </a:defRPr>
                      </a:lvl5pPr>
                      <a:lvl6pPr marL="3047924" algn="l" defTabSz="609585" rtl="0" eaLnBrk="1" latinLnBrk="0" hangingPunct="1">
                        <a:defRPr sz="2400" b="1" kern="1200">
                          <a:solidFill>
                            <a:schemeClr val="lt1"/>
                          </a:solidFill>
                          <a:latin typeface="等线" panose="020F0502020204030204"/>
                        </a:defRPr>
                      </a:lvl6pPr>
                      <a:lvl7pPr marL="3657509" algn="l" defTabSz="609585" rtl="0" eaLnBrk="1" latinLnBrk="0" hangingPunct="1">
                        <a:defRPr sz="2400" b="1" kern="1200">
                          <a:solidFill>
                            <a:schemeClr val="lt1"/>
                          </a:solidFill>
                          <a:latin typeface="等线" panose="020F0502020204030204"/>
                        </a:defRPr>
                      </a:lvl7pPr>
                      <a:lvl8pPr marL="4267093" algn="l" defTabSz="609585" rtl="0" eaLnBrk="1" latinLnBrk="0" hangingPunct="1">
                        <a:defRPr sz="2400" b="1" kern="1200">
                          <a:solidFill>
                            <a:schemeClr val="lt1"/>
                          </a:solidFill>
                          <a:latin typeface="等线" panose="020F0502020204030204"/>
                        </a:defRPr>
                      </a:lvl8pPr>
                      <a:lvl9pPr marL="4876678" algn="l" defTabSz="609585" rtl="0" eaLnBrk="1" latinLnBrk="0" hangingPunct="1">
                        <a:defRPr sz="2400" b="1" kern="1200">
                          <a:solidFill>
                            <a:schemeClr val="lt1"/>
                          </a:solidFill>
                          <a:latin typeface="等线" panose="020F0502020204030204"/>
                        </a:defRPr>
                      </a:lvl9pPr>
                    </a:lstStyle>
                    <a:p>
                      <a:pPr algn="ctr"/>
                      <a:r>
                        <a:rPr lang="en-US" sz="2000" kern="1200" dirty="0">
                          <a:solidFill>
                            <a:schemeClr val="bg1"/>
                          </a:solidFill>
                          <a:latin typeface="Century Gothic"/>
                          <a:ea typeface="微软雅黑"/>
                          <a:cs typeface="+mn-cs"/>
                        </a:rPr>
                        <a:t>CAAR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3695688546"/>
                  </a:ext>
                </a:extLst>
              </a:tr>
              <a:tr h="541409">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algn="ctr"/>
                      <a:r>
                        <a:rPr lang="en-US" sz="2000" kern="1200" dirty="0">
                          <a:solidFill>
                            <a:srgbClr val="000000"/>
                          </a:solidFill>
                          <a:latin typeface="Century Gothic"/>
                          <a:ea typeface="微软雅黑"/>
                          <a:cs typeface="+mn-cs"/>
                        </a:rPr>
                        <a:t>Group beat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algn="ctr"/>
                      <a:r>
                        <a:rPr lang="en-US" sz="2000" kern="1200" dirty="0">
                          <a:solidFill>
                            <a:srgbClr val="000000"/>
                          </a:solidFill>
                          <a:latin typeface="Century Gothic"/>
                          <a:ea typeface="微软雅黑"/>
                          <a:cs typeface="+mn-cs"/>
                        </a:rPr>
                        <a:t>Vector&lt;double&gt;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00"/>
                          </a:solidFill>
                          <a:latin typeface="Century Gothic"/>
                          <a:ea typeface="微软雅黑"/>
                          <a:cs typeface="+mn-cs"/>
                        </a:rPr>
                        <a:t>Vector&lt;double&gt;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3431747620"/>
                  </a:ext>
                </a:extLst>
              </a:tr>
              <a:tr h="541409">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algn="ctr"/>
                      <a:r>
                        <a:rPr lang="en-US" sz="2000" kern="1200" dirty="0">
                          <a:solidFill>
                            <a:srgbClr val="000000"/>
                          </a:solidFill>
                          <a:latin typeface="Century Gothic"/>
                          <a:ea typeface="微软雅黑"/>
                          <a:cs typeface="+mn-cs"/>
                        </a:rPr>
                        <a:t>Group meet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00"/>
                          </a:solidFill>
                          <a:latin typeface="Century Gothic"/>
                          <a:ea typeface="微软雅黑"/>
                          <a:cs typeface="+mn-cs"/>
                        </a:rPr>
                        <a:t>Vector&lt;double&gt;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00"/>
                          </a:solidFill>
                          <a:latin typeface="Century Gothic"/>
                          <a:ea typeface="微软雅黑"/>
                          <a:cs typeface="+mn-cs"/>
                        </a:rPr>
                        <a:t>Vector&lt;double&gt;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4269890890"/>
                  </a:ext>
                </a:extLst>
              </a:tr>
              <a:tr h="541409">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algn="ctr"/>
                      <a:r>
                        <a:rPr lang="en-US" sz="2000" kern="1200" dirty="0">
                          <a:solidFill>
                            <a:srgbClr val="000000"/>
                          </a:solidFill>
                          <a:latin typeface="Century Gothic"/>
                          <a:ea typeface="微软雅黑"/>
                          <a:cs typeface="+mn-cs"/>
                        </a:rPr>
                        <a:t>Group miss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00"/>
                          </a:solidFill>
                          <a:latin typeface="Century Gothic"/>
                          <a:ea typeface="微软雅黑"/>
                          <a:cs typeface="+mn-cs"/>
                        </a:rPr>
                        <a:t>Vector&lt;double&gt;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0000"/>
                          </a:solidFill>
                          <a:latin typeface="Century Gothic"/>
                          <a:ea typeface="微软雅黑"/>
                          <a:cs typeface="+mn-cs"/>
                        </a:rPr>
                        <a:t>Vector&lt;double&gt;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23660677"/>
                  </a:ext>
                </a:extLst>
              </a:tr>
            </a:tbl>
          </a:graphicData>
        </a:graphic>
      </p:graphicFrame>
      <p:sp>
        <p:nvSpPr>
          <p:cNvPr id="5" name="文本框 4"/>
          <p:cNvSpPr txBox="1"/>
          <p:nvPr/>
        </p:nvSpPr>
        <p:spPr>
          <a:xfrm>
            <a:off x="793" y="503854"/>
            <a:ext cx="2358359" cy="502766"/>
          </a:xfrm>
          <a:prstGeom prst="rect">
            <a:avLst/>
          </a:prstGeom>
          <a:solidFill>
            <a:schemeClr val="bg1"/>
          </a:solidFill>
        </p:spPr>
        <p:txBody>
          <a:bodyPr wrap="square" rtlCol="0">
            <a:spAutoFit/>
          </a:bodyPr>
          <a:lstStyle/>
          <a:p>
            <a:r>
              <a:rPr kumimoji="1" lang="en-US" altLang="zh-CN" sz="2667" b="1" dirty="0">
                <a:solidFill>
                  <a:srgbClr val="000000"/>
                </a:solidFill>
              </a:rPr>
              <a:t>Return matrix </a:t>
            </a:r>
          </a:p>
        </p:txBody>
      </p:sp>
      <p:sp>
        <p:nvSpPr>
          <p:cNvPr id="6" name="TextBox 5">
            <a:extLst>
              <a:ext uri="{FF2B5EF4-FFF2-40B4-BE49-F238E27FC236}">
                <a16:creationId xmlns:a16="http://schemas.microsoft.com/office/drawing/2014/main" id="{00735A16-8524-42BB-83CA-4BE94D96C3F6}"/>
              </a:ext>
            </a:extLst>
          </p:cNvPr>
          <p:cNvSpPr txBox="1"/>
          <p:nvPr/>
        </p:nvSpPr>
        <p:spPr>
          <a:xfrm>
            <a:off x="11762838" y="6373664"/>
            <a:ext cx="430750" cy="461665"/>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25009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21079" y="2316376"/>
            <a:ext cx="4371716" cy="4541624"/>
          </a:xfrm>
          <a:prstGeom prst="rect">
            <a:avLst/>
          </a:prstGeom>
          <a:solidFill>
            <a:srgbClr val="E7473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文本框 2"/>
          <p:cNvSpPr txBox="1"/>
          <p:nvPr/>
        </p:nvSpPr>
        <p:spPr>
          <a:xfrm>
            <a:off x="5586711" y="305760"/>
            <a:ext cx="4015843" cy="4195892"/>
          </a:xfrm>
          <a:prstGeom prst="rect">
            <a:avLst/>
          </a:prstGeom>
          <a:noFill/>
        </p:spPr>
        <p:txBody>
          <a:bodyPr wrap="none" rtlCol="0">
            <a:spAutoFit/>
          </a:bodyPr>
          <a:lstStyle/>
          <a:p>
            <a:r>
              <a:rPr kumimoji="1" lang="en-US" altLang="zh-CN" sz="26666" b="1" dirty="0">
                <a:solidFill>
                  <a:schemeClr val="bg1"/>
                </a:solidFill>
              </a:rPr>
              <a:t>03</a:t>
            </a:r>
            <a:endParaRPr kumimoji="1" lang="zh-CN" altLang="en-US" sz="26666" b="1" dirty="0">
              <a:solidFill>
                <a:schemeClr val="bg1"/>
              </a:solidFill>
            </a:endParaRPr>
          </a:p>
        </p:txBody>
      </p:sp>
      <p:sp>
        <p:nvSpPr>
          <p:cNvPr id="8" name="矩形 7">
            <a:extLst>
              <a:ext uri="{FF2B5EF4-FFF2-40B4-BE49-F238E27FC236}">
                <a16:creationId xmlns:a16="http://schemas.microsoft.com/office/drawing/2014/main" id="{E63BBD36-C6EF-4515-A9DD-10CB9B9ABFEB}"/>
              </a:ext>
            </a:extLst>
          </p:cNvPr>
          <p:cNvSpPr/>
          <p:nvPr/>
        </p:nvSpPr>
        <p:spPr>
          <a:xfrm>
            <a:off x="8235676" y="3883424"/>
            <a:ext cx="4937883" cy="733149"/>
          </a:xfrm>
          <a:prstGeom prst="rect">
            <a:avLst/>
          </a:prstGeom>
        </p:spPr>
        <p:txBody>
          <a:bodyPr wrap="square">
            <a:spAutoFit/>
          </a:bodyPr>
          <a:lstStyle/>
          <a:p>
            <a:pPr>
              <a:lnSpc>
                <a:spcPct val="130000"/>
              </a:lnSpc>
            </a:pPr>
            <a:r>
              <a:rPr lang="en-US" altLang="zh-CN" sz="3600" b="1" dirty="0">
                <a:solidFill>
                  <a:srgbClr val="000000"/>
                </a:solidFill>
              </a:rPr>
              <a:t>IMPLEMENTATION</a:t>
            </a:r>
            <a:endParaRPr lang="zh-CN" altLang="en-US" sz="3600" b="1" dirty="0">
              <a:solidFill>
                <a:srgbClr val="000000"/>
              </a:solidFill>
            </a:endParaRPr>
          </a:p>
        </p:txBody>
      </p:sp>
    </p:spTree>
    <p:extLst>
      <p:ext uri="{BB962C8B-B14F-4D97-AF65-F5344CB8AC3E}">
        <p14:creationId xmlns:p14="http://schemas.microsoft.com/office/powerpoint/2010/main" val="9144410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93" y="503854"/>
            <a:ext cx="3567955" cy="502766"/>
          </a:xfrm>
          <a:prstGeom prst="rect">
            <a:avLst/>
          </a:prstGeom>
          <a:solidFill>
            <a:schemeClr val="bg1"/>
          </a:solidFill>
        </p:spPr>
        <p:txBody>
          <a:bodyPr wrap="square" rtlCol="0">
            <a:spAutoFit/>
          </a:bodyPr>
          <a:lstStyle/>
          <a:p>
            <a:r>
              <a:rPr kumimoji="1" lang="en-US" altLang="zh-CN" sz="2667" b="1" dirty="0" err="1">
                <a:solidFill>
                  <a:srgbClr val="000000"/>
                </a:solidFill>
              </a:rPr>
              <a:t>Stock.h</a:t>
            </a:r>
            <a:endParaRPr kumimoji="1" lang="zh-CN" altLang="en-US" sz="2667" b="1" dirty="0">
              <a:solidFill>
                <a:srgbClr val="000000"/>
              </a:solidFill>
            </a:endParaRPr>
          </a:p>
        </p:txBody>
      </p:sp>
      <p:graphicFrame>
        <p:nvGraphicFramePr>
          <p:cNvPr id="4" name="表格 3">
            <a:extLst>
              <a:ext uri="{FF2B5EF4-FFF2-40B4-BE49-F238E27FC236}">
                <a16:creationId xmlns:a16="http://schemas.microsoft.com/office/drawing/2014/main" id="{2243CB33-3E2E-4EA0-BE51-71373028C66D}"/>
              </a:ext>
            </a:extLst>
          </p:cNvPr>
          <p:cNvGraphicFramePr>
            <a:graphicFrameLocks noGrp="1"/>
          </p:cNvGraphicFramePr>
          <p:nvPr>
            <p:extLst>
              <p:ext uri="{D42A27DB-BD31-4B8C-83A1-F6EECF244321}">
                <p14:modId xmlns:p14="http://schemas.microsoft.com/office/powerpoint/2010/main" val="2707327510"/>
              </p:ext>
            </p:extLst>
          </p:nvPr>
        </p:nvGraphicFramePr>
        <p:xfrm>
          <a:off x="354043" y="1747911"/>
          <a:ext cx="4879139" cy="3840480"/>
        </p:xfrm>
        <a:graphic>
          <a:graphicData uri="http://schemas.openxmlformats.org/drawingml/2006/table">
            <a:tbl>
              <a:tblPr firstRow="1" bandRow="1">
                <a:tableStyleId>{2D5ABB26-0587-4C30-8999-92F81FD0307C}</a:tableStyleId>
              </a:tblPr>
              <a:tblGrid>
                <a:gridCol w="2243752">
                  <a:extLst>
                    <a:ext uri="{9D8B030D-6E8A-4147-A177-3AD203B41FA5}">
                      <a16:colId xmlns:a16="http://schemas.microsoft.com/office/drawing/2014/main" val="3645829162"/>
                    </a:ext>
                  </a:extLst>
                </a:gridCol>
                <a:gridCol w="2635387">
                  <a:extLst>
                    <a:ext uri="{9D8B030D-6E8A-4147-A177-3AD203B41FA5}">
                      <a16:colId xmlns:a16="http://schemas.microsoft.com/office/drawing/2014/main" val="3886103547"/>
                    </a:ext>
                  </a:extLst>
                </a:gridCol>
              </a:tblGrid>
              <a:tr h="426720">
                <a:tc>
                  <a:txBody>
                    <a:bodyPr/>
                    <a:lstStyle/>
                    <a:p>
                      <a:pPr algn="ctr"/>
                      <a:r>
                        <a:rPr lang="en-US" sz="2000" b="1" dirty="0">
                          <a:solidFill>
                            <a:schemeClr val="bg1"/>
                          </a:solidFill>
                        </a:rPr>
                        <a:t>DATA 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rPr>
                        <a:t>INFORMATION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97061671"/>
                  </a:ext>
                </a:extLst>
              </a:tr>
              <a:tr h="426720">
                <a:tc rowSpan="4">
                  <a:txBody>
                    <a:bodyPr/>
                    <a:lstStyle/>
                    <a:p>
                      <a:pPr algn="ctr"/>
                      <a:r>
                        <a:rPr lang="en-US" sz="1600" dirty="0">
                          <a:solidFill>
                            <a:schemeClr val="bg1"/>
                          </a:solidFill>
                        </a:rPr>
                        <a:t>STRING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dirty="0">
                          <a:solidFill>
                            <a:schemeClr val="bg1"/>
                          </a:solidFill>
                        </a:rPr>
                        <a:t>TICKER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6767656"/>
                  </a:ext>
                </a:extLst>
              </a:tr>
              <a:tr h="426720">
                <a:tc vMerge="1">
                  <a:txBody>
                    <a:bodyPr/>
                    <a:lstStyle/>
                    <a:p>
                      <a:endParaRPr lang="en-US" dirty="0"/>
                    </a:p>
                  </a:txBody>
                  <a:tcPr/>
                </a:tc>
                <a:tc>
                  <a:txBody>
                    <a:bodyPr/>
                    <a:lstStyle/>
                    <a:p>
                      <a:pPr algn="l"/>
                      <a:r>
                        <a:rPr lang="en-US" sz="1600" dirty="0">
                          <a:solidFill>
                            <a:schemeClr val="bg1"/>
                          </a:solidFill>
                        </a:rPr>
                        <a:t>ANNOUNMENT DATE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8552981"/>
                  </a:ext>
                </a:extLst>
              </a:tr>
              <a:tr h="426720">
                <a:tc vMerge="1">
                  <a:txBody>
                    <a:bodyPr/>
                    <a:lstStyle/>
                    <a:p>
                      <a:endParaRPr lang="en-US" dirty="0"/>
                    </a:p>
                  </a:txBody>
                  <a:tcPr/>
                </a:tc>
                <a:tc>
                  <a:txBody>
                    <a:bodyPr/>
                    <a:lstStyle/>
                    <a:p>
                      <a:pPr algn="l"/>
                      <a:r>
                        <a:rPr lang="en-US" sz="1600" dirty="0">
                          <a:solidFill>
                            <a:schemeClr val="bg1"/>
                          </a:solidFill>
                        </a:rPr>
                        <a:t>START DATE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8555223"/>
                  </a:ext>
                </a:extLst>
              </a:tr>
              <a:tr h="426720">
                <a:tc vMerge="1">
                  <a:txBody>
                    <a:bodyPr/>
                    <a:lstStyle/>
                    <a:p>
                      <a:endParaRPr lang="en-US" dirty="0"/>
                    </a:p>
                  </a:txBody>
                  <a:tcPr/>
                </a:tc>
                <a:tc>
                  <a:txBody>
                    <a:bodyPr/>
                    <a:lstStyle/>
                    <a:p>
                      <a:pPr algn="l"/>
                      <a:r>
                        <a:rPr lang="en-US" sz="1600" dirty="0">
                          <a:solidFill>
                            <a:schemeClr val="bg1"/>
                          </a:solidFill>
                        </a:rPr>
                        <a:t>END DATE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46699890"/>
                  </a:ext>
                </a:extLst>
              </a:tr>
              <a:tr h="426720">
                <a:tc rowSpan="3">
                  <a:txBody>
                    <a:bodyPr/>
                    <a:lstStyle/>
                    <a:p>
                      <a:pPr algn="ctr"/>
                      <a:r>
                        <a:rPr lang="en-US" sz="1600" dirty="0">
                          <a:solidFill>
                            <a:schemeClr val="bg1"/>
                          </a:solidFill>
                        </a:rPr>
                        <a:t>DOUBLE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dirty="0">
                          <a:solidFill>
                            <a:schemeClr val="bg1"/>
                          </a:solidFill>
                        </a:rPr>
                        <a:t>ESTIMATED EPS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26646171"/>
                  </a:ext>
                </a:extLst>
              </a:tr>
              <a:tr h="426720">
                <a:tc vMerge="1">
                  <a:txBody>
                    <a:bodyPr/>
                    <a:lstStyle/>
                    <a:p>
                      <a:endParaRPr lang="en-US" dirty="0"/>
                    </a:p>
                  </a:txBody>
                  <a:tcPr/>
                </a:tc>
                <a:tc>
                  <a:txBody>
                    <a:bodyPr/>
                    <a:lstStyle/>
                    <a:p>
                      <a:pPr algn="l"/>
                      <a:r>
                        <a:rPr lang="en-US" sz="1600" dirty="0">
                          <a:solidFill>
                            <a:schemeClr val="bg1"/>
                          </a:solidFill>
                        </a:rPr>
                        <a:t>ACTUAL EPS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4240062"/>
                  </a:ext>
                </a:extLst>
              </a:tr>
              <a:tr h="426720">
                <a:tc vMerge="1">
                  <a:txBody>
                    <a:bodyPr/>
                    <a:lstStyle/>
                    <a:p>
                      <a:endParaRPr lang="en-US" dirty="0"/>
                    </a:p>
                  </a:txBody>
                  <a:tcPr/>
                </a:tc>
                <a:tc>
                  <a:txBody>
                    <a:bodyPr/>
                    <a:lstStyle/>
                    <a:p>
                      <a:pPr algn="l"/>
                      <a:r>
                        <a:rPr lang="en-US" sz="1600" dirty="0">
                          <a:solidFill>
                            <a:schemeClr val="bg1"/>
                          </a:solidFill>
                        </a:rPr>
                        <a:t>SURPRISE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7559780"/>
                  </a:ext>
                </a:extLst>
              </a:tr>
              <a:tr h="426720">
                <a:tc>
                  <a:txBody>
                    <a:bodyPr/>
                    <a:lstStyle/>
                    <a:p>
                      <a:pPr algn="ctr"/>
                      <a:r>
                        <a:rPr lang="en-US" sz="1600" dirty="0">
                          <a:solidFill>
                            <a:schemeClr val="bg1"/>
                          </a:solidFill>
                        </a:rPr>
                        <a:t>VECTOR&lt;DOUBLE&gt;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dirty="0">
                          <a:solidFill>
                            <a:schemeClr val="bg1"/>
                          </a:solidFill>
                        </a:rPr>
                        <a:t>PRICE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31345378"/>
                  </a:ext>
                </a:extLst>
              </a:tr>
            </a:tbl>
          </a:graphicData>
        </a:graphic>
      </p:graphicFrame>
      <p:graphicFrame>
        <p:nvGraphicFramePr>
          <p:cNvPr id="11" name="表格 10">
            <a:extLst>
              <a:ext uri="{FF2B5EF4-FFF2-40B4-BE49-F238E27FC236}">
                <a16:creationId xmlns:a16="http://schemas.microsoft.com/office/drawing/2014/main" id="{A07F94EC-9DDB-4579-B84B-3F4C3B520577}"/>
              </a:ext>
            </a:extLst>
          </p:cNvPr>
          <p:cNvGraphicFramePr>
            <a:graphicFrameLocks noGrp="1"/>
          </p:cNvGraphicFramePr>
          <p:nvPr>
            <p:extLst>
              <p:ext uri="{D42A27DB-BD31-4B8C-83A1-F6EECF244321}">
                <p14:modId xmlns:p14="http://schemas.microsoft.com/office/powerpoint/2010/main" val="1188941667"/>
              </p:ext>
            </p:extLst>
          </p:nvPr>
        </p:nvGraphicFramePr>
        <p:xfrm>
          <a:off x="5486400" y="1730327"/>
          <a:ext cx="6569612" cy="3840480"/>
        </p:xfrm>
        <a:graphic>
          <a:graphicData uri="http://schemas.openxmlformats.org/drawingml/2006/table">
            <a:tbl>
              <a:tblPr firstRow="1" bandRow="1">
                <a:tableStyleId>{2D5ABB26-0587-4C30-8999-92F81FD0307C}</a:tableStyleId>
              </a:tblPr>
              <a:tblGrid>
                <a:gridCol w="3854548">
                  <a:extLst>
                    <a:ext uri="{9D8B030D-6E8A-4147-A177-3AD203B41FA5}">
                      <a16:colId xmlns:a16="http://schemas.microsoft.com/office/drawing/2014/main" val="3645829162"/>
                    </a:ext>
                  </a:extLst>
                </a:gridCol>
                <a:gridCol w="2715064">
                  <a:extLst>
                    <a:ext uri="{9D8B030D-6E8A-4147-A177-3AD203B41FA5}">
                      <a16:colId xmlns:a16="http://schemas.microsoft.com/office/drawing/2014/main" val="3886103547"/>
                    </a:ext>
                  </a:extLst>
                </a:gridCol>
              </a:tblGrid>
              <a:tr h="520555">
                <a:tc>
                  <a:txBody>
                    <a:bodyPr/>
                    <a:lstStyle/>
                    <a:p>
                      <a:pPr algn="ctr"/>
                      <a:r>
                        <a:rPr lang="en-US" sz="2000" b="1" dirty="0">
                          <a:solidFill>
                            <a:schemeClr val="bg1"/>
                          </a:solidFill>
                        </a:rPr>
                        <a:t>MEMBER FUNCTION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000" b="1" dirty="0">
                          <a:solidFill>
                            <a:schemeClr val="bg1"/>
                          </a:solidFill>
                        </a:rPr>
                        <a:t>INFORMATION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97061671"/>
                  </a:ext>
                </a:extLst>
              </a:tr>
              <a:tr h="477180">
                <a:tc>
                  <a:txBody>
                    <a:bodyPr/>
                    <a:lstStyle/>
                    <a:p>
                      <a:pPr algn="ctr"/>
                      <a:r>
                        <a:rPr lang="en-US" sz="1800" dirty="0">
                          <a:solidFill>
                            <a:schemeClr val="bg1"/>
                          </a:solidFill>
                        </a:rPr>
                        <a:t>stock operator=()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800" dirty="0">
                          <a:solidFill>
                            <a:schemeClr val="bg1"/>
                          </a:solidFill>
                        </a:rPr>
                        <a:t>Operator overloading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6767656"/>
                  </a:ext>
                </a:extLst>
              </a:tr>
              <a:tr h="847269">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800" dirty="0">
                          <a:solidFill>
                            <a:schemeClr val="bg1"/>
                          </a:solidFill>
                        </a:rPr>
                        <a:t>friend </a:t>
                      </a:r>
                      <a:r>
                        <a:rPr lang="en-US" sz="1800" dirty="0" err="1">
                          <a:solidFill>
                            <a:schemeClr val="bg1"/>
                          </a:solidFill>
                        </a:rPr>
                        <a:t>ostream</a:t>
                      </a:r>
                      <a:r>
                        <a:rPr lang="en-US" sz="1800" dirty="0">
                          <a:solidFill>
                            <a:schemeClr val="bg1"/>
                          </a:solidFill>
                        </a:rPr>
                        <a:t> &amp;operator&lt;&lt;()</a:t>
                      </a:r>
                      <a:endParaRPr lang="en-US" altLang="zh-CN" sz="18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800" dirty="0">
                          <a:solidFill>
                            <a:schemeClr val="bg1"/>
                          </a:solidFill>
                        </a:rPr>
                        <a:t>Friend function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8552981"/>
                  </a:ext>
                </a:extLst>
              </a:tr>
              <a:tr h="477180">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altLang="zh-CN" sz="1800" dirty="0" err="1">
                          <a:solidFill>
                            <a:schemeClr val="bg1"/>
                          </a:solidFill>
                        </a:rPr>
                        <a:t>Setprice</a:t>
                      </a:r>
                      <a:r>
                        <a:rPr lang="en-US" altLang="zh-CN" sz="1800" dirty="0">
                          <a:solidFill>
                            <a:schemeClr val="bg1"/>
                          </a:solidFill>
                        </a:rPr>
                        <a:t>()</a:t>
                      </a:r>
                      <a:endParaRPr lang="en-US" sz="18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800" dirty="0">
                          <a:solidFill>
                            <a:schemeClr val="bg1"/>
                          </a:solidFill>
                        </a:rPr>
                        <a:t>Write price into vector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8555223"/>
                  </a:ext>
                </a:extLst>
              </a:tr>
              <a:tr h="1518296">
                <a:tc>
                  <a:txBody>
                    <a:bodyPr/>
                    <a:lstStyle/>
                    <a:p>
                      <a:pPr algn="ctr"/>
                      <a:r>
                        <a:rPr lang="en-US" sz="1800" dirty="0" err="1">
                          <a:solidFill>
                            <a:schemeClr val="bg1"/>
                          </a:solidFill>
                        </a:rPr>
                        <a:t>getEst</a:t>
                      </a:r>
                      <a:r>
                        <a:rPr lang="en-US" sz="1800" dirty="0">
                          <a:solidFill>
                            <a:schemeClr val="bg1"/>
                          </a:solidFill>
                        </a:rPr>
                        <a:t>()</a:t>
                      </a:r>
                    </a:p>
                    <a:p>
                      <a:pPr algn="ctr"/>
                      <a:r>
                        <a:rPr lang="en-US" sz="1800" dirty="0" err="1">
                          <a:solidFill>
                            <a:schemeClr val="bg1"/>
                          </a:solidFill>
                        </a:rPr>
                        <a:t>getAct</a:t>
                      </a:r>
                      <a:r>
                        <a:rPr lang="en-US" sz="1800" dirty="0">
                          <a:solidFill>
                            <a:schemeClr val="bg1"/>
                          </a:solidFill>
                        </a:rPr>
                        <a:t>()</a:t>
                      </a:r>
                    </a:p>
                    <a:p>
                      <a:pPr algn="ctr"/>
                      <a:r>
                        <a:rPr lang="en-US" sz="1800" dirty="0" err="1">
                          <a:solidFill>
                            <a:schemeClr val="bg1"/>
                          </a:solidFill>
                        </a:rPr>
                        <a:t>getSrp</a:t>
                      </a:r>
                      <a:r>
                        <a:rPr lang="en-US" sz="1800" dirty="0">
                          <a:solidFill>
                            <a:schemeClr val="bg1"/>
                          </a:solidFill>
                        </a:rPr>
                        <a:t>()</a:t>
                      </a:r>
                    </a:p>
                    <a:p>
                      <a:pPr algn="ctr"/>
                      <a:r>
                        <a:rPr lang="en-US" altLang="zh-CN" sz="1800" dirty="0">
                          <a:solidFill>
                            <a:schemeClr val="bg1"/>
                          </a:solidFill>
                        </a:rPr>
                        <a:t>……</a:t>
                      </a:r>
                      <a:endParaRPr lang="en-US" sz="18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800" dirty="0">
                          <a:solidFill>
                            <a:schemeClr val="bg1"/>
                          </a:solidFill>
                        </a:rPr>
                        <a:t>Get information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46699890"/>
                  </a:ext>
                </a:extLst>
              </a:tr>
            </a:tbl>
          </a:graphicData>
        </a:graphic>
      </p:graphicFrame>
      <p:sp>
        <p:nvSpPr>
          <p:cNvPr id="5" name="TextBox 4">
            <a:extLst>
              <a:ext uri="{FF2B5EF4-FFF2-40B4-BE49-F238E27FC236}">
                <a16:creationId xmlns:a16="http://schemas.microsoft.com/office/drawing/2014/main" id="{5E0B1376-47CD-45BC-AA00-A939484E6D2A}"/>
              </a:ext>
            </a:extLst>
          </p:cNvPr>
          <p:cNvSpPr txBox="1"/>
          <p:nvPr/>
        </p:nvSpPr>
        <p:spPr>
          <a:xfrm>
            <a:off x="11762838" y="6373664"/>
            <a:ext cx="430750" cy="461665"/>
          </a:xfrm>
          <a:prstGeom prst="rect">
            <a:avLst/>
          </a:prstGeom>
          <a:noFill/>
        </p:spPr>
        <p:txBody>
          <a:bodyPr wrap="square" rtlCol="0">
            <a:spAutoFit/>
          </a:bodyPr>
          <a:lstStyle/>
          <a:p>
            <a:r>
              <a:rPr lang="en-US" dirty="0">
                <a:solidFill>
                  <a:srgbClr val="000000"/>
                </a:solidFill>
              </a:rPr>
              <a:t>9</a:t>
            </a:r>
          </a:p>
        </p:txBody>
      </p:sp>
    </p:spTree>
    <p:extLst>
      <p:ext uri="{BB962C8B-B14F-4D97-AF65-F5344CB8AC3E}">
        <p14:creationId xmlns:p14="http://schemas.microsoft.com/office/powerpoint/2010/main" val="314855738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93" y="503854"/>
            <a:ext cx="3567955" cy="502766"/>
          </a:xfrm>
          <a:prstGeom prst="rect">
            <a:avLst/>
          </a:prstGeom>
          <a:solidFill>
            <a:schemeClr val="bg1"/>
          </a:solidFill>
        </p:spPr>
        <p:txBody>
          <a:bodyPr wrap="square" rtlCol="0">
            <a:spAutoFit/>
          </a:bodyPr>
          <a:lstStyle/>
          <a:p>
            <a:r>
              <a:rPr kumimoji="1" lang="en-US" altLang="zh-CN" sz="2667" b="1" dirty="0" err="1">
                <a:solidFill>
                  <a:srgbClr val="2E2E2E"/>
                </a:solidFill>
              </a:rPr>
              <a:t>Readdata.h</a:t>
            </a:r>
            <a:endParaRPr kumimoji="1" lang="zh-CN" altLang="en-US" sz="2667" b="1" dirty="0">
              <a:solidFill>
                <a:srgbClr val="2E2E2E"/>
              </a:solidFill>
            </a:endParaRPr>
          </a:p>
        </p:txBody>
      </p:sp>
      <p:sp>
        <p:nvSpPr>
          <p:cNvPr id="10" name="箭头: 右 9">
            <a:extLst>
              <a:ext uri="{FF2B5EF4-FFF2-40B4-BE49-F238E27FC236}">
                <a16:creationId xmlns:a16="http://schemas.microsoft.com/office/drawing/2014/main" id="{E2137348-A8D3-43A3-A375-FB00D6229578}"/>
              </a:ext>
            </a:extLst>
          </p:cNvPr>
          <p:cNvSpPr/>
          <p:nvPr/>
        </p:nvSpPr>
        <p:spPr>
          <a:xfrm>
            <a:off x="1486731" y="3193366"/>
            <a:ext cx="1477107" cy="801859"/>
          </a:xfrm>
          <a:prstGeom prst="right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矩形: 圆角 10">
            <a:extLst>
              <a:ext uri="{FF2B5EF4-FFF2-40B4-BE49-F238E27FC236}">
                <a16:creationId xmlns:a16="http://schemas.microsoft.com/office/drawing/2014/main" id="{5DC481EC-ED9C-4D37-9007-A7B4AABA4815}"/>
              </a:ext>
            </a:extLst>
          </p:cNvPr>
          <p:cNvSpPr/>
          <p:nvPr/>
        </p:nvSpPr>
        <p:spPr>
          <a:xfrm>
            <a:off x="3043052" y="2982352"/>
            <a:ext cx="1927274" cy="1237957"/>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Read data from CSV</a:t>
            </a:r>
          </a:p>
        </p:txBody>
      </p:sp>
      <p:sp>
        <p:nvSpPr>
          <p:cNvPr id="12" name="箭头: 下 11">
            <a:extLst>
              <a:ext uri="{FF2B5EF4-FFF2-40B4-BE49-F238E27FC236}">
                <a16:creationId xmlns:a16="http://schemas.microsoft.com/office/drawing/2014/main" id="{9AA2CD71-B769-4967-B67E-553ED414F95D}"/>
              </a:ext>
            </a:extLst>
          </p:cNvPr>
          <p:cNvSpPr/>
          <p:nvPr/>
        </p:nvSpPr>
        <p:spPr>
          <a:xfrm rot="13912633">
            <a:off x="5282665" y="1856935"/>
            <a:ext cx="787791" cy="1378634"/>
          </a:xfrm>
          <a:prstGeom prst="down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矩形: 圆角 12">
            <a:extLst>
              <a:ext uri="{FF2B5EF4-FFF2-40B4-BE49-F238E27FC236}">
                <a16:creationId xmlns:a16="http://schemas.microsoft.com/office/drawing/2014/main" id="{5A6B6DE2-1D6D-4A85-B8A7-F0E86527230A}"/>
              </a:ext>
            </a:extLst>
          </p:cNvPr>
          <p:cNvSpPr/>
          <p:nvPr/>
        </p:nvSpPr>
        <p:spPr>
          <a:xfrm>
            <a:off x="6743364" y="1617785"/>
            <a:ext cx="3638593" cy="928467"/>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map&lt;string, stock&gt; </a:t>
            </a:r>
            <a:r>
              <a:rPr lang="en-US" dirty="0" err="1">
                <a:solidFill>
                  <a:srgbClr val="000000"/>
                </a:solidFill>
              </a:rPr>
              <a:t>Data_beat</a:t>
            </a:r>
            <a:endParaRPr lang="en-US" dirty="0">
              <a:solidFill>
                <a:srgbClr val="000000"/>
              </a:solidFill>
            </a:endParaRPr>
          </a:p>
        </p:txBody>
      </p:sp>
      <p:sp>
        <p:nvSpPr>
          <p:cNvPr id="16" name="矩形: 圆角 15">
            <a:extLst>
              <a:ext uri="{FF2B5EF4-FFF2-40B4-BE49-F238E27FC236}">
                <a16:creationId xmlns:a16="http://schemas.microsoft.com/office/drawing/2014/main" id="{580B5BF1-2179-4C8E-945A-51B01EE2E9B8}"/>
              </a:ext>
            </a:extLst>
          </p:cNvPr>
          <p:cNvSpPr/>
          <p:nvPr/>
        </p:nvSpPr>
        <p:spPr>
          <a:xfrm>
            <a:off x="6781057" y="3017133"/>
            <a:ext cx="3638593" cy="928467"/>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map&lt;string, stock&gt; </a:t>
            </a:r>
            <a:r>
              <a:rPr lang="en-US" dirty="0" err="1">
                <a:solidFill>
                  <a:srgbClr val="000000"/>
                </a:solidFill>
              </a:rPr>
              <a:t>Data_meet</a:t>
            </a:r>
            <a:endParaRPr lang="en-US" dirty="0">
              <a:solidFill>
                <a:srgbClr val="000000"/>
              </a:solidFill>
            </a:endParaRPr>
          </a:p>
        </p:txBody>
      </p:sp>
      <p:sp>
        <p:nvSpPr>
          <p:cNvPr id="17" name="矩形: 圆角 16">
            <a:extLst>
              <a:ext uri="{FF2B5EF4-FFF2-40B4-BE49-F238E27FC236}">
                <a16:creationId xmlns:a16="http://schemas.microsoft.com/office/drawing/2014/main" id="{F55FFD47-D656-4819-ADE2-F6BA0FA7D45B}"/>
              </a:ext>
            </a:extLst>
          </p:cNvPr>
          <p:cNvSpPr/>
          <p:nvPr/>
        </p:nvSpPr>
        <p:spPr>
          <a:xfrm>
            <a:off x="6781057" y="4384033"/>
            <a:ext cx="3638593" cy="928467"/>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map&lt;string, stock&gt; </a:t>
            </a:r>
            <a:r>
              <a:rPr lang="en-US" dirty="0" err="1">
                <a:solidFill>
                  <a:srgbClr val="000000"/>
                </a:solidFill>
              </a:rPr>
              <a:t>Data_miss</a:t>
            </a:r>
            <a:endParaRPr lang="en-US" dirty="0">
              <a:solidFill>
                <a:srgbClr val="000000"/>
              </a:solidFill>
            </a:endParaRPr>
          </a:p>
        </p:txBody>
      </p:sp>
      <p:sp>
        <p:nvSpPr>
          <p:cNvPr id="19" name="箭头: 下 18">
            <a:extLst>
              <a:ext uri="{FF2B5EF4-FFF2-40B4-BE49-F238E27FC236}">
                <a16:creationId xmlns:a16="http://schemas.microsoft.com/office/drawing/2014/main" id="{BDFA7078-F3A1-4987-8F60-283F4AA773B0}"/>
              </a:ext>
            </a:extLst>
          </p:cNvPr>
          <p:cNvSpPr/>
          <p:nvPr/>
        </p:nvSpPr>
        <p:spPr>
          <a:xfrm rot="16200000">
            <a:off x="5505581" y="2862387"/>
            <a:ext cx="787791" cy="1378634"/>
          </a:xfrm>
          <a:prstGeom prst="down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箭头: 下 20">
            <a:extLst>
              <a:ext uri="{FF2B5EF4-FFF2-40B4-BE49-F238E27FC236}">
                <a16:creationId xmlns:a16="http://schemas.microsoft.com/office/drawing/2014/main" id="{40F297AC-3809-4D51-80AC-DABF286F270C}"/>
              </a:ext>
            </a:extLst>
          </p:cNvPr>
          <p:cNvSpPr/>
          <p:nvPr/>
        </p:nvSpPr>
        <p:spPr>
          <a:xfrm rot="17841902">
            <a:off x="5369668" y="3796707"/>
            <a:ext cx="787791" cy="1378634"/>
          </a:xfrm>
          <a:prstGeom prst="down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箭头: 下 13">
            <a:extLst>
              <a:ext uri="{FF2B5EF4-FFF2-40B4-BE49-F238E27FC236}">
                <a16:creationId xmlns:a16="http://schemas.microsoft.com/office/drawing/2014/main" id="{DFC55CBC-C449-49C4-8A47-BFC5DB87CB33}"/>
              </a:ext>
            </a:extLst>
          </p:cNvPr>
          <p:cNvSpPr/>
          <p:nvPr/>
        </p:nvSpPr>
        <p:spPr>
          <a:xfrm rot="16200000">
            <a:off x="5505582" y="2862387"/>
            <a:ext cx="787791" cy="1378634"/>
          </a:xfrm>
          <a:prstGeom prst="down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箭头: 下 14">
            <a:extLst>
              <a:ext uri="{FF2B5EF4-FFF2-40B4-BE49-F238E27FC236}">
                <a16:creationId xmlns:a16="http://schemas.microsoft.com/office/drawing/2014/main" id="{F0E0DC8C-C87D-42FD-8467-2F1D39F755AA}"/>
              </a:ext>
            </a:extLst>
          </p:cNvPr>
          <p:cNvSpPr/>
          <p:nvPr/>
        </p:nvSpPr>
        <p:spPr>
          <a:xfrm rot="17841902">
            <a:off x="5369669" y="3796707"/>
            <a:ext cx="787791" cy="1378634"/>
          </a:xfrm>
          <a:prstGeom prst="down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13CEC9E-994B-4462-B988-A325FE0EE823}"/>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10</a:t>
            </a:r>
          </a:p>
        </p:txBody>
      </p:sp>
    </p:spTree>
    <p:extLst>
      <p:ext uri="{BB962C8B-B14F-4D97-AF65-F5344CB8AC3E}">
        <p14:creationId xmlns:p14="http://schemas.microsoft.com/office/powerpoint/2010/main" val="293323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93" y="503854"/>
            <a:ext cx="3567955" cy="502766"/>
          </a:xfrm>
          <a:prstGeom prst="rect">
            <a:avLst/>
          </a:prstGeom>
          <a:solidFill>
            <a:schemeClr val="bg1"/>
          </a:solidFill>
        </p:spPr>
        <p:txBody>
          <a:bodyPr wrap="square" rtlCol="0">
            <a:spAutoFit/>
          </a:bodyPr>
          <a:lstStyle/>
          <a:p>
            <a:r>
              <a:rPr kumimoji="1" lang="en-US" altLang="zh-CN" sz="2667" b="1" dirty="0" err="1">
                <a:solidFill>
                  <a:srgbClr val="000000"/>
                </a:solidFill>
              </a:rPr>
              <a:t>Download.h</a:t>
            </a:r>
            <a:endParaRPr kumimoji="1" lang="zh-CN" altLang="en-US" sz="2667" b="1" dirty="0">
              <a:solidFill>
                <a:srgbClr val="000000"/>
              </a:solidFill>
            </a:endParaRPr>
          </a:p>
        </p:txBody>
      </p:sp>
      <p:sp>
        <p:nvSpPr>
          <p:cNvPr id="2" name="文本框 1">
            <a:extLst>
              <a:ext uri="{FF2B5EF4-FFF2-40B4-BE49-F238E27FC236}">
                <a16:creationId xmlns:a16="http://schemas.microsoft.com/office/drawing/2014/main" id="{B058F236-8446-4CA7-BF7A-94903CE25EC5}"/>
              </a:ext>
            </a:extLst>
          </p:cNvPr>
          <p:cNvSpPr txBox="1"/>
          <p:nvPr/>
        </p:nvSpPr>
        <p:spPr>
          <a:xfrm>
            <a:off x="4895556" y="1971824"/>
            <a:ext cx="6879102" cy="1938992"/>
          </a:xfrm>
          <a:prstGeom prst="rect">
            <a:avLst/>
          </a:prstGeom>
          <a:noFill/>
        </p:spPr>
        <p:txBody>
          <a:bodyPr wrap="square" rtlCol="0">
            <a:spAutoFit/>
          </a:bodyPr>
          <a:lstStyle/>
          <a:p>
            <a:pPr marL="342900" indent="-342900">
              <a:buFont typeface="Wingdings" panose="05000000000000000000" pitchFamily="2" charset="2"/>
              <a:buChar char="§"/>
            </a:pPr>
            <a:r>
              <a:rPr lang="en-US" altLang="zh-CN" dirty="0">
                <a:solidFill>
                  <a:schemeClr val="bg1"/>
                </a:solidFill>
              </a:rPr>
              <a:t>For downloading data of all the single stocks</a:t>
            </a:r>
            <a:r>
              <a:rPr lang="zh-CN" altLang="en-US" dirty="0">
                <a:solidFill>
                  <a:schemeClr val="bg1"/>
                </a:solidFill>
              </a:rPr>
              <a:t>；</a:t>
            </a:r>
            <a:endParaRPr lang="en-US" altLang="zh-CN" dirty="0">
              <a:solidFill>
                <a:schemeClr val="bg1"/>
              </a:solidFill>
            </a:endParaRPr>
          </a:p>
          <a:p>
            <a:pPr marL="342900" indent="-342900">
              <a:buFont typeface="Wingdings" panose="05000000000000000000" pitchFamily="2" charset="2"/>
              <a:buChar char="§"/>
            </a:pPr>
            <a:endParaRPr lang="en-US" altLang="zh-CN" dirty="0">
              <a:solidFill>
                <a:schemeClr val="bg1"/>
              </a:solidFill>
            </a:endParaRPr>
          </a:p>
          <a:p>
            <a:pPr marL="342900" indent="-342900">
              <a:buFont typeface="Wingdings" panose="05000000000000000000" pitchFamily="2" charset="2"/>
              <a:buChar char="§"/>
            </a:pPr>
            <a:r>
              <a:rPr lang="en-US" altLang="zh-CN" b="1" dirty="0">
                <a:solidFill>
                  <a:schemeClr val="bg1"/>
                </a:solidFill>
              </a:rPr>
              <a:t>Adding data cleaning process</a:t>
            </a:r>
          </a:p>
          <a:p>
            <a:r>
              <a:rPr lang="en-US" dirty="0">
                <a:solidFill>
                  <a:schemeClr val="bg1"/>
                </a:solidFill>
              </a:rPr>
              <a:t>   </a:t>
            </a:r>
          </a:p>
        </p:txBody>
      </p:sp>
      <p:sp>
        <p:nvSpPr>
          <p:cNvPr id="3" name="文本框 2">
            <a:extLst>
              <a:ext uri="{FF2B5EF4-FFF2-40B4-BE49-F238E27FC236}">
                <a16:creationId xmlns:a16="http://schemas.microsoft.com/office/drawing/2014/main" id="{16C09816-62B3-4971-A142-1E16163BD1E6}"/>
              </a:ext>
            </a:extLst>
          </p:cNvPr>
          <p:cNvSpPr txBox="1"/>
          <p:nvPr/>
        </p:nvSpPr>
        <p:spPr>
          <a:xfrm>
            <a:off x="4895556" y="1223384"/>
            <a:ext cx="5697415" cy="461665"/>
          </a:xfrm>
          <a:prstGeom prst="rect">
            <a:avLst/>
          </a:prstGeom>
          <a:solidFill>
            <a:schemeClr val="bg1"/>
          </a:solidFill>
        </p:spPr>
        <p:txBody>
          <a:bodyPr wrap="square" rtlCol="0">
            <a:spAutoFit/>
          </a:bodyPr>
          <a:lstStyle/>
          <a:p>
            <a:r>
              <a:rPr lang="en-US" dirty="0">
                <a:solidFill>
                  <a:srgbClr val="000000"/>
                </a:solidFill>
              </a:rPr>
              <a:t>int yahoo(map&lt;string, stock&gt; &amp;data)</a:t>
            </a:r>
          </a:p>
        </p:txBody>
      </p:sp>
      <p:sp>
        <p:nvSpPr>
          <p:cNvPr id="6" name="文本框 5">
            <a:extLst>
              <a:ext uri="{FF2B5EF4-FFF2-40B4-BE49-F238E27FC236}">
                <a16:creationId xmlns:a16="http://schemas.microsoft.com/office/drawing/2014/main" id="{D42E0FC0-B81B-4F16-BF0E-EFAA01AFD70B}"/>
              </a:ext>
            </a:extLst>
          </p:cNvPr>
          <p:cNvSpPr txBox="1"/>
          <p:nvPr/>
        </p:nvSpPr>
        <p:spPr>
          <a:xfrm>
            <a:off x="4895557" y="4022130"/>
            <a:ext cx="6611816" cy="461665"/>
          </a:xfrm>
          <a:prstGeom prst="rect">
            <a:avLst/>
          </a:prstGeom>
          <a:solidFill>
            <a:schemeClr val="bg1"/>
          </a:solidFill>
        </p:spPr>
        <p:txBody>
          <a:bodyPr wrap="square" rtlCol="0">
            <a:spAutoFit/>
          </a:bodyPr>
          <a:lstStyle/>
          <a:p>
            <a:r>
              <a:rPr lang="en-US" dirty="0">
                <a:solidFill>
                  <a:srgbClr val="000000"/>
                </a:solidFill>
              </a:rPr>
              <a:t>int </a:t>
            </a:r>
            <a:r>
              <a:rPr lang="en-US" dirty="0" err="1">
                <a:solidFill>
                  <a:srgbClr val="000000"/>
                </a:solidFill>
              </a:rPr>
              <a:t>yahoo_SPY</a:t>
            </a:r>
            <a:r>
              <a:rPr lang="en-US" dirty="0">
                <a:solidFill>
                  <a:srgbClr val="000000"/>
                </a:solidFill>
              </a:rPr>
              <a:t>(map&lt;string, double&gt; &amp;data)</a:t>
            </a:r>
          </a:p>
        </p:txBody>
      </p:sp>
      <p:sp>
        <p:nvSpPr>
          <p:cNvPr id="7" name="文本框 6">
            <a:extLst>
              <a:ext uri="{FF2B5EF4-FFF2-40B4-BE49-F238E27FC236}">
                <a16:creationId xmlns:a16="http://schemas.microsoft.com/office/drawing/2014/main" id="{0E71573B-0DCF-43DB-8D64-05BFDBDDF939}"/>
              </a:ext>
            </a:extLst>
          </p:cNvPr>
          <p:cNvSpPr txBox="1"/>
          <p:nvPr/>
        </p:nvSpPr>
        <p:spPr>
          <a:xfrm>
            <a:off x="4895557" y="4797086"/>
            <a:ext cx="6879102" cy="1569660"/>
          </a:xfrm>
          <a:prstGeom prst="rect">
            <a:avLst/>
          </a:prstGeom>
          <a:noFill/>
        </p:spPr>
        <p:txBody>
          <a:bodyPr wrap="square" rtlCol="0">
            <a:spAutoFit/>
          </a:bodyPr>
          <a:lstStyle/>
          <a:p>
            <a:pPr marL="342900" indent="-342900">
              <a:buFont typeface="Wingdings" panose="05000000000000000000" pitchFamily="2" charset="2"/>
              <a:buChar char="§"/>
            </a:pPr>
            <a:r>
              <a:rPr lang="en-US" altLang="zh-CN" dirty="0">
                <a:solidFill>
                  <a:schemeClr val="bg1"/>
                </a:solidFill>
              </a:rPr>
              <a:t>For downloading data of SPY</a:t>
            </a:r>
          </a:p>
          <a:p>
            <a:pPr marL="342900" indent="-342900">
              <a:buFont typeface="Wingdings" panose="05000000000000000000" pitchFamily="2" charset="2"/>
              <a:buChar char="§"/>
            </a:pPr>
            <a:r>
              <a:rPr lang="en-US" altLang="zh-CN" dirty="0">
                <a:solidFill>
                  <a:schemeClr val="bg1"/>
                </a:solidFill>
              </a:rPr>
              <a:t>From 2016-06-01T16:00:00 to 2018-04-20T16:00:00</a:t>
            </a:r>
          </a:p>
          <a:p>
            <a:endParaRPr lang="en-US" dirty="0">
              <a:solidFill>
                <a:schemeClr val="bg1"/>
              </a:solidFill>
            </a:endParaRPr>
          </a:p>
        </p:txBody>
      </p:sp>
      <p:sp>
        <p:nvSpPr>
          <p:cNvPr id="10" name="箭头: 下 9">
            <a:extLst>
              <a:ext uri="{FF2B5EF4-FFF2-40B4-BE49-F238E27FC236}">
                <a16:creationId xmlns:a16="http://schemas.microsoft.com/office/drawing/2014/main" id="{C2649D91-176C-475C-9231-D53EB9F47243}"/>
              </a:ext>
            </a:extLst>
          </p:cNvPr>
          <p:cNvSpPr/>
          <p:nvPr/>
        </p:nvSpPr>
        <p:spPr>
          <a:xfrm rot="18091036" flipV="1">
            <a:off x="4060872" y="2369835"/>
            <a:ext cx="488784" cy="835114"/>
          </a:xfrm>
          <a:prstGeom prst="down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箭头: 下 11">
            <a:extLst>
              <a:ext uri="{FF2B5EF4-FFF2-40B4-BE49-F238E27FC236}">
                <a16:creationId xmlns:a16="http://schemas.microsoft.com/office/drawing/2014/main" id="{1E28C832-525C-43CE-845B-02710E62E455}"/>
              </a:ext>
            </a:extLst>
          </p:cNvPr>
          <p:cNvSpPr/>
          <p:nvPr/>
        </p:nvSpPr>
        <p:spPr>
          <a:xfrm rot="16200000" flipV="1">
            <a:off x="3878198" y="2854984"/>
            <a:ext cx="488784" cy="970342"/>
          </a:xfrm>
          <a:prstGeom prst="down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箭头: 下 12">
            <a:extLst>
              <a:ext uri="{FF2B5EF4-FFF2-40B4-BE49-F238E27FC236}">
                <a16:creationId xmlns:a16="http://schemas.microsoft.com/office/drawing/2014/main" id="{524CE982-9ADA-4665-8FD6-0A5F3E0A8D3C}"/>
              </a:ext>
            </a:extLst>
          </p:cNvPr>
          <p:cNvSpPr/>
          <p:nvPr/>
        </p:nvSpPr>
        <p:spPr>
          <a:xfrm rot="14404461" flipV="1">
            <a:off x="4067191" y="3380519"/>
            <a:ext cx="488784" cy="970342"/>
          </a:xfrm>
          <a:prstGeom prst="down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文本框 13">
            <a:extLst>
              <a:ext uri="{FF2B5EF4-FFF2-40B4-BE49-F238E27FC236}">
                <a16:creationId xmlns:a16="http://schemas.microsoft.com/office/drawing/2014/main" id="{0E001E33-0DF5-463A-9D2E-5C3504A9F4F2}"/>
              </a:ext>
            </a:extLst>
          </p:cNvPr>
          <p:cNvSpPr txBox="1"/>
          <p:nvPr/>
        </p:nvSpPr>
        <p:spPr>
          <a:xfrm>
            <a:off x="129197" y="1717199"/>
            <a:ext cx="6879102" cy="1200329"/>
          </a:xfrm>
          <a:prstGeom prst="rect">
            <a:avLst/>
          </a:prstGeom>
          <a:noFill/>
        </p:spPr>
        <p:txBody>
          <a:bodyPr wrap="square" rtlCol="0">
            <a:spAutoFit/>
          </a:bodyPr>
          <a:lstStyle/>
          <a:p>
            <a:r>
              <a:rPr lang="en-US" altLang="zh-CN" dirty="0">
                <a:solidFill>
                  <a:schemeClr val="bg1"/>
                </a:solidFill>
              </a:rPr>
              <a:t>    Data length must be 91</a:t>
            </a:r>
          </a:p>
          <a:p>
            <a:r>
              <a:rPr lang="en-US" altLang="zh-CN" dirty="0">
                <a:solidFill>
                  <a:schemeClr val="bg1"/>
                </a:solidFill>
              </a:rPr>
              <a:t>    Stock price must be (+)</a:t>
            </a:r>
          </a:p>
          <a:p>
            <a:endParaRPr lang="en-US" dirty="0">
              <a:solidFill>
                <a:schemeClr val="bg1"/>
              </a:solidFill>
            </a:endParaRPr>
          </a:p>
        </p:txBody>
      </p:sp>
      <p:sp>
        <p:nvSpPr>
          <p:cNvPr id="15" name="文本框 14">
            <a:extLst>
              <a:ext uri="{FF2B5EF4-FFF2-40B4-BE49-F238E27FC236}">
                <a16:creationId xmlns:a16="http://schemas.microsoft.com/office/drawing/2014/main" id="{682F7E63-8AF7-4E7A-9855-40EC58F3D98E}"/>
              </a:ext>
            </a:extLst>
          </p:cNvPr>
          <p:cNvSpPr txBox="1"/>
          <p:nvPr/>
        </p:nvSpPr>
        <p:spPr>
          <a:xfrm>
            <a:off x="197868" y="3117330"/>
            <a:ext cx="6879102" cy="461665"/>
          </a:xfrm>
          <a:prstGeom prst="rect">
            <a:avLst/>
          </a:prstGeom>
          <a:noFill/>
        </p:spPr>
        <p:txBody>
          <a:bodyPr wrap="square" rtlCol="0">
            <a:spAutoFit/>
          </a:bodyPr>
          <a:lstStyle/>
          <a:p>
            <a:r>
              <a:rPr lang="en-US" altLang="zh-CN" dirty="0">
                <a:solidFill>
                  <a:schemeClr val="bg1"/>
                </a:solidFill>
              </a:rPr>
              <a:t>    Try at most 10 times</a:t>
            </a:r>
            <a:endParaRPr lang="en-US" dirty="0">
              <a:solidFill>
                <a:schemeClr val="bg1"/>
              </a:solidFill>
            </a:endParaRPr>
          </a:p>
        </p:txBody>
      </p:sp>
      <p:sp>
        <p:nvSpPr>
          <p:cNvPr id="16" name="文本框 15">
            <a:extLst>
              <a:ext uri="{FF2B5EF4-FFF2-40B4-BE49-F238E27FC236}">
                <a16:creationId xmlns:a16="http://schemas.microsoft.com/office/drawing/2014/main" id="{265CC87C-D461-43D6-B380-6DC96B82D47E}"/>
              </a:ext>
            </a:extLst>
          </p:cNvPr>
          <p:cNvSpPr txBox="1"/>
          <p:nvPr/>
        </p:nvSpPr>
        <p:spPr>
          <a:xfrm>
            <a:off x="865161" y="4126712"/>
            <a:ext cx="6879102" cy="461665"/>
          </a:xfrm>
          <a:prstGeom prst="rect">
            <a:avLst/>
          </a:prstGeom>
          <a:noFill/>
        </p:spPr>
        <p:txBody>
          <a:bodyPr wrap="square" rtlCol="0">
            <a:spAutoFit/>
          </a:bodyPr>
          <a:lstStyle/>
          <a:p>
            <a:r>
              <a:rPr lang="en-US" dirty="0">
                <a:solidFill>
                  <a:schemeClr val="bg1"/>
                </a:solidFill>
              </a:rPr>
              <a:t>    Delete the stock</a:t>
            </a:r>
          </a:p>
        </p:txBody>
      </p:sp>
      <p:sp>
        <p:nvSpPr>
          <p:cNvPr id="17" name="TextBox 16">
            <a:extLst>
              <a:ext uri="{FF2B5EF4-FFF2-40B4-BE49-F238E27FC236}">
                <a16:creationId xmlns:a16="http://schemas.microsoft.com/office/drawing/2014/main" id="{2977CEB1-0ECE-46AA-B7ED-2DCEF2292B26}"/>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11</a:t>
            </a:r>
          </a:p>
        </p:txBody>
      </p:sp>
    </p:spTree>
    <p:extLst>
      <p:ext uri="{BB962C8B-B14F-4D97-AF65-F5344CB8AC3E}">
        <p14:creationId xmlns:p14="http://schemas.microsoft.com/office/powerpoint/2010/main" val="233295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587" y="504236"/>
            <a:ext cx="3567490" cy="502701"/>
          </a:xfrm>
          <a:prstGeom prst="rect">
            <a:avLst/>
          </a:prstGeom>
          <a:solidFill>
            <a:schemeClr val="bg1"/>
          </a:solidFill>
        </p:spPr>
        <p:txBody>
          <a:bodyPr wrap="square" rtlCol="0">
            <a:spAutoFit/>
          </a:bodyPr>
          <a:lstStyle/>
          <a:p>
            <a:pPr defTabSz="609569">
              <a:defRPr/>
            </a:pPr>
            <a:r>
              <a:rPr kumimoji="1" lang="en-US" altLang="zh-CN" sz="2667" b="1" dirty="0" err="1">
                <a:solidFill>
                  <a:srgbClr val="2E2E2E"/>
                </a:solidFill>
                <a:latin typeface="Century Gothic"/>
                <a:ea typeface="微软雅黑"/>
              </a:rPr>
              <a:t>opOverload.h</a:t>
            </a:r>
            <a:endParaRPr kumimoji="1" lang="zh-CN" altLang="en-US" sz="2667" b="1" dirty="0">
              <a:solidFill>
                <a:srgbClr val="2E2E2E"/>
              </a:solidFill>
              <a:latin typeface="Century Gothic"/>
              <a:ea typeface="微软雅黑"/>
            </a:endParaRPr>
          </a:p>
        </p:txBody>
      </p:sp>
      <p:sp>
        <p:nvSpPr>
          <p:cNvPr id="3" name="文本框 2">
            <a:extLst>
              <a:ext uri="{FF2B5EF4-FFF2-40B4-BE49-F238E27FC236}">
                <a16:creationId xmlns:a16="http://schemas.microsoft.com/office/drawing/2014/main" id="{C213F9B5-A9E6-4ABE-80E9-A058CE0DE850}"/>
              </a:ext>
            </a:extLst>
          </p:cNvPr>
          <p:cNvSpPr txBox="1"/>
          <p:nvPr/>
        </p:nvSpPr>
        <p:spPr>
          <a:xfrm>
            <a:off x="1013539" y="1593803"/>
            <a:ext cx="11179257" cy="4277537"/>
          </a:xfrm>
          <a:prstGeom prst="rect">
            <a:avLst/>
          </a:prstGeom>
          <a:noFill/>
        </p:spPr>
        <p:txBody>
          <a:bodyPr wrap="square" rtlCol="0">
            <a:spAutoFit/>
          </a:bodyPr>
          <a:lstStyle/>
          <a:p>
            <a:pPr algn="just" defTabSz="609569">
              <a:defRPr/>
            </a:pPr>
            <a:r>
              <a:rPr lang="en-US" sz="2000" dirty="0">
                <a:solidFill>
                  <a:srgbClr val="FFFFFF"/>
                </a:solidFill>
                <a:latin typeface="Century Gothic"/>
                <a:ea typeface="微软雅黑"/>
              </a:rPr>
              <a:t>1. </a:t>
            </a:r>
            <a:r>
              <a:rPr lang="en-US" sz="2000" dirty="0" err="1">
                <a:solidFill>
                  <a:srgbClr val="FFFFFF"/>
                </a:solidFill>
                <a:latin typeface="Century Gothic"/>
                <a:ea typeface="微软雅黑"/>
              </a:rPr>
              <a:t>templete</a:t>
            </a:r>
            <a:r>
              <a:rPr lang="en-US" sz="2000" dirty="0">
                <a:solidFill>
                  <a:srgbClr val="FFFFFF"/>
                </a:solidFill>
                <a:latin typeface="Century Gothic"/>
                <a:ea typeface="微软雅黑"/>
              </a:rPr>
              <a:t> &lt;</a:t>
            </a:r>
            <a:r>
              <a:rPr lang="en-US" sz="2000" dirty="0" err="1">
                <a:solidFill>
                  <a:srgbClr val="FFFFFF"/>
                </a:solidFill>
                <a:latin typeface="Century Gothic"/>
                <a:ea typeface="微软雅黑"/>
              </a:rPr>
              <a:t>typename</a:t>
            </a:r>
            <a:r>
              <a:rPr lang="en-US" sz="2000" dirty="0">
                <a:solidFill>
                  <a:srgbClr val="FFFFFF"/>
                </a:solidFill>
                <a:latin typeface="Century Gothic"/>
                <a:ea typeface="微软雅黑"/>
              </a:rPr>
              <a:t> T&gt;</a:t>
            </a:r>
          </a:p>
          <a:p>
            <a:pPr algn="just" defTabSz="609569">
              <a:defRPr/>
            </a:pPr>
            <a:r>
              <a:rPr lang="en-US" sz="2000" dirty="0">
                <a:solidFill>
                  <a:srgbClr val="FFFFFF"/>
                </a:solidFill>
                <a:latin typeface="Century Gothic"/>
                <a:ea typeface="微软雅黑"/>
              </a:rPr>
              <a:t>    </a:t>
            </a:r>
            <a:r>
              <a:rPr lang="en-US" sz="2000" dirty="0" err="1">
                <a:solidFill>
                  <a:srgbClr val="FFFFFF"/>
                </a:solidFill>
                <a:latin typeface="Century Gothic"/>
                <a:ea typeface="微软雅黑"/>
              </a:rPr>
              <a:t>ostream</a:t>
            </a:r>
            <a:r>
              <a:rPr lang="en-US" sz="2000" dirty="0">
                <a:solidFill>
                  <a:srgbClr val="FFFFFF"/>
                </a:solidFill>
                <a:latin typeface="Century Gothic"/>
                <a:ea typeface="微软雅黑"/>
              </a:rPr>
              <a:t> &amp;operator </a:t>
            </a:r>
            <a:r>
              <a:rPr lang="en-US" sz="2800" b="1" dirty="0">
                <a:solidFill>
                  <a:srgbClr val="FFFFFF"/>
                </a:solidFill>
                <a:latin typeface="Century Gothic"/>
                <a:ea typeface="微软雅黑"/>
              </a:rPr>
              <a:t>&lt;&lt;</a:t>
            </a:r>
            <a:endParaRPr lang="en-US" sz="2000" b="1" dirty="0">
              <a:solidFill>
                <a:srgbClr val="FFFFFF"/>
              </a:solidFill>
              <a:latin typeface="Century Gothic"/>
              <a:ea typeface="微软雅黑"/>
            </a:endParaRPr>
          </a:p>
          <a:p>
            <a:pPr algn="just" defTabSz="609569">
              <a:defRPr/>
            </a:pPr>
            <a:r>
              <a:rPr lang="en-US" sz="2000" dirty="0">
                <a:solidFill>
                  <a:srgbClr val="FFFFFF"/>
                </a:solidFill>
                <a:latin typeface="Century Gothic"/>
                <a:ea typeface="微软雅黑"/>
              </a:rPr>
              <a:t>    (</a:t>
            </a:r>
            <a:r>
              <a:rPr lang="en-US" sz="2000" dirty="0" err="1">
                <a:solidFill>
                  <a:srgbClr val="FFFFFF"/>
                </a:solidFill>
                <a:latin typeface="Century Gothic"/>
                <a:ea typeface="微软雅黑"/>
              </a:rPr>
              <a:t>ostream</a:t>
            </a:r>
            <a:r>
              <a:rPr lang="en-US" sz="2000" dirty="0">
                <a:solidFill>
                  <a:srgbClr val="FFFFFF"/>
                </a:solidFill>
                <a:latin typeface="Century Gothic"/>
                <a:ea typeface="微软雅黑"/>
              </a:rPr>
              <a:t> &amp;</a:t>
            </a:r>
            <a:r>
              <a:rPr lang="en-US" sz="2000" dirty="0" err="1">
                <a:solidFill>
                  <a:srgbClr val="FFFFFF"/>
                </a:solidFill>
                <a:latin typeface="Century Gothic"/>
                <a:ea typeface="微软雅黑"/>
              </a:rPr>
              <a:t>ostr</a:t>
            </a:r>
            <a:r>
              <a:rPr lang="en-US" sz="2000" dirty="0">
                <a:solidFill>
                  <a:srgbClr val="FFFFFF"/>
                </a:solidFill>
                <a:latin typeface="Century Gothic"/>
                <a:ea typeface="微软雅黑"/>
              </a:rPr>
              <a:t>, const vector&lt;T&gt; &amp;</a:t>
            </a:r>
            <a:r>
              <a:rPr lang="en-US" sz="2000" dirty="0" err="1">
                <a:solidFill>
                  <a:srgbClr val="FFFFFF"/>
                </a:solidFill>
                <a:latin typeface="Century Gothic"/>
                <a:ea typeface="微软雅黑"/>
              </a:rPr>
              <a:t>vDouble</a:t>
            </a:r>
            <a:r>
              <a:rPr lang="en-US" sz="2000" dirty="0">
                <a:solidFill>
                  <a:srgbClr val="FFFFFF"/>
                </a:solidFill>
                <a:latin typeface="Century Gothic"/>
                <a:ea typeface="微软雅黑"/>
              </a:rPr>
              <a:t>)</a:t>
            </a:r>
          </a:p>
          <a:p>
            <a:pPr algn="just" defTabSz="609569">
              <a:defRPr/>
            </a:pPr>
            <a:endParaRPr lang="en-US" sz="2000" dirty="0">
              <a:solidFill>
                <a:srgbClr val="FFFFFF"/>
              </a:solidFill>
              <a:latin typeface="Century Gothic"/>
              <a:ea typeface="微软雅黑"/>
            </a:endParaRPr>
          </a:p>
          <a:p>
            <a:pPr algn="just" defTabSz="609569">
              <a:defRPr/>
            </a:pPr>
            <a:r>
              <a:rPr lang="en-US" sz="2000" dirty="0">
                <a:solidFill>
                  <a:srgbClr val="FFFFFF"/>
                </a:solidFill>
                <a:latin typeface="Century Gothic"/>
                <a:ea typeface="微软雅黑"/>
              </a:rPr>
              <a:t>2. vector&lt;double&gt; &amp;operator </a:t>
            </a:r>
            <a:r>
              <a:rPr lang="en-US" sz="2800" b="1" dirty="0">
                <a:solidFill>
                  <a:srgbClr val="FFFFFF"/>
                </a:solidFill>
                <a:latin typeface="Century Gothic"/>
                <a:ea typeface="微软雅黑"/>
              </a:rPr>
              <a:t>/=</a:t>
            </a:r>
            <a:endParaRPr lang="en-US" sz="2000" b="1" dirty="0">
              <a:solidFill>
                <a:srgbClr val="FFFFFF"/>
              </a:solidFill>
              <a:latin typeface="Century Gothic"/>
              <a:ea typeface="微软雅黑"/>
            </a:endParaRPr>
          </a:p>
          <a:p>
            <a:pPr algn="just" defTabSz="609569">
              <a:defRPr/>
            </a:pPr>
            <a:r>
              <a:rPr lang="en-US" sz="2000" dirty="0">
                <a:solidFill>
                  <a:srgbClr val="FFFFFF"/>
                </a:solidFill>
                <a:latin typeface="Century Gothic"/>
                <a:ea typeface="微软雅黑"/>
              </a:rPr>
              <a:t>    (vector&lt;double&gt; &amp;</a:t>
            </a:r>
            <a:r>
              <a:rPr lang="en-US" sz="2000" dirty="0" err="1">
                <a:solidFill>
                  <a:srgbClr val="FFFFFF"/>
                </a:solidFill>
                <a:latin typeface="Century Gothic"/>
                <a:ea typeface="微软雅黑"/>
              </a:rPr>
              <a:t>leftVct</a:t>
            </a:r>
            <a:r>
              <a:rPr lang="en-US" sz="2000" dirty="0">
                <a:solidFill>
                  <a:srgbClr val="FFFFFF"/>
                </a:solidFill>
                <a:latin typeface="Century Gothic"/>
                <a:ea typeface="微软雅黑"/>
              </a:rPr>
              <a:t>, double </a:t>
            </a:r>
            <a:r>
              <a:rPr lang="en-US" sz="2000" dirty="0" err="1">
                <a:solidFill>
                  <a:srgbClr val="FFFFFF"/>
                </a:solidFill>
                <a:latin typeface="Century Gothic"/>
                <a:ea typeface="微软雅黑"/>
              </a:rPr>
              <a:t>rightNum</a:t>
            </a:r>
            <a:r>
              <a:rPr lang="en-US" sz="2000" dirty="0">
                <a:solidFill>
                  <a:srgbClr val="FFFFFF"/>
                </a:solidFill>
                <a:latin typeface="Century Gothic"/>
                <a:ea typeface="微软雅黑"/>
              </a:rPr>
              <a:t>)</a:t>
            </a:r>
          </a:p>
          <a:p>
            <a:pPr algn="just" defTabSz="609569">
              <a:defRPr/>
            </a:pPr>
            <a:endParaRPr lang="en-US" altLang="zh-CN" sz="2000" dirty="0">
              <a:solidFill>
                <a:srgbClr val="FFFFFF"/>
              </a:solidFill>
              <a:latin typeface="Century Gothic"/>
              <a:ea typeface="微软雅黑"/>
            </a:endParaRPr>
          </a:p>
          <a:p>
            <a:pPr algn="just" defTabSz="609569">
              <a:defRPr/>
            </a:pPr>
            <a:r>
              <a:rPr lang="en-US" altLang="zh-CN" sz="2000" dirty="0">
                <a:solidFill>
                  <a:srgbClr val="FFFFFF"/>
                </a:solidFill>
                <a:latin typeface="Century Gothic"/>
                <a:ea typeface="微软雅黑"/>
              </a:rPr>
              <a:t>3. vector&lt;double&gt; &amp;operator </a:t>
            </a:r>
            <a:r>
              <a:rPr lang="en-US" altLang="zh-CN" sz="2800" b="1" dirty="0">
                <a:solidFill>
                  <a:srgbClr val="FFFFFF"/>
                </a:solidFill>
                <a:latin typeface="Century Gothic"/>
                <a:ea typeface="微软雅黑"/>
              </a:rPr>
              <a:t>+=</a:t>
            </a:r>
            <a:endParaRPr lang="en-US" altLang="zh-CN" sz="2000" b="1" dirty="0">
              <a:solidFill>
                <a:srgbClr val="FFFFFF"/>
              </a:solidFill>
              <a:latin typeface="Century Gothic"/>
              <a:ea typeface="微软雅黑"/>
            </a:endParaRPr>
          </a:p>
          <a:p>
            <a:pPr algn="just" defTabSz="609569">
              <a:defRPr/>
            </a:pPr>
            <a:r>
              <a:rPr lang="en-US" altLang="zh-CN" sz="2000" dirty="0">
                <a:solidFill>
                  <a:srgbClr val="FFFFFF"/>
                </a:solidFill>
                <a:latin typeface="Century Gothic"/>
                <a:ea typeface="微软雅黑"/>
              </a:rPr>
              <a:t>    (vector&lt;double&gt; &amp;</a:t>
            </a:r>
            <a:r>
              <a:rPr lang="en-US" altLang="zh-CN" sz="2000" dirty="0" err="1">
                <a:solidFill>
                  <a:srgbClr val="FFFFFF"/>
                </a:solidFill>
                <a:latin typeface="Century Gothic"/>
                <a:ea typeface="微软雅黑"/>
              </a:rPr>
              <a:t>leftVct</a:t>
            </a:r>
            <a:r>
              <a:rPr lang="en-US" altLang="zh-CN" sz="2000" dirty="0">
                <a:solidFill>
                  <a:srgbClr val="FFFFFF"/>
                </a:solidFill>
                <a:latin typeface="Century Gothic"/>
                <a:ea typeface="微软雅黑"/>
              </a:rPr>
              <a:t>, const vector&lt;double&gt; &amp;</a:t>
            </a:r>
            <a:r>
              <a:rPr lang="en-US" altLang="zh-CN" sz="2000" dirty="0" err="1">
                <a:solidFill>
                  <a:srgbClr val="FFFFFF"/>
                </a:solidFill>
                <a:latin typeface="Century Gothic"/>
                <a:ea typeface="微软雅黑"/>
              </a:rPr>
              <a:t>rightVct</a:t>
            </a:r>
            <a:r>
              <a:rPr lang="en-US" altLang="zh-CN" sz="2000" dirty="0">
                <a:solidFill>
                  <a:srgbClr val="FFFFFF"/>
                </a:solidFill>
                <a:latin typeface="Century Gothic"/>
                <a:ea typeface="微软雅黑"/>
              </a:rPr>
              <a:t>)</a:t>
            </a:r>
          </a:p>
          <a:p>
            <a:pPr algn="just" defTabSz="609569">
              <a:defRPr/>
            </a:pPr>
            <a:endParaRPr lang="en-US" altLang="zh-CN" sz="2000" dirty="0">
              <a:solidFill>
                <a:srgbClr val="FFFFFF"/>
              </a:solidFill>
              <a:latin typeface="Century Gothic"/>
              <a:ea typeface="微软雅黑"/>
            </a:endParaRPr>
          </a:p>
          <a:p>
            <a:pPr algn="just" defTabSz="609569">
              <a:defRPr/>
            </a:pPr>
            <a:r>
              <a:rPr lang="en-US" altLang="zh-CN" sz="2000" dirty="0">
                <a:solidFill>
                  <a:srgbClr val="FFFFFF"/>
                </a:solidFill>
                <a:latin typeface="Century Gothic"/>
                <a:ea typeface="微软雅黑"/>
              </a:rPr>
              <a:t>4. vector&lt;double&gt; &amp;operator </a:t>
            </a:r>
            <a:r>
              <a:rPr lang="en-US" altLang="zh-CN" sz="2800" b="1" dirty="0">
                <a:solidFill>
                  <a:srgbClr val="FFFFFF"/>
                </a:solidFill>
                <a:latin typeface="Century Gothic"/>
                <a:ea typeface="微软雅黑"/>
              </a:rPr>
              <a:t>-</a:t>
            </a:r>
            <a:endParaRPr lang="en-US" altLang="zh-CN" sz="2000" b="1" dirty="0">
              <a:solidFill>
                <a:srgbClr val="FFFFFF"/>
              </a:solidFill>
              <a:latin typeface="Century Gothic"/>
              <a:ea typeface="微软雅黑"/>
            </a:endParaRPr>
          </a:p>
          <a:p>
            <a:pPr algn="just" defTabSz="609569">
              <a:defRPr/>
            </a:pPr>
            <a:r>
              <a:rPr lang="en-US" altLang="zh-CN" sz="2000" dirty="0">
                <a:solidFill>
                  <a:srgbClr val="FFFFFF"/>
                </a:solidFill>
                <a:latin typeface="Century Gothic"/>
                <a:ea typeface="微软雅黑"/>
              </a:rPr>
              <a:t>    (const vector&lt;double&gt; &amp;</a:t>
            </a:r>
            <a:r>
              <a:rPr lang="en-US" altLang="zh-CN" sz="2000" dirty="0" err="1">
                <a:solidFill>
                  <a:srgbClr val="FFFFFF"/>
                </a:solidFill>
                <a:latin typeface="Century Gothic"/>
                <a:ea typeface="微软雅黑"/>
              </a:rPr>
              <a:t>leftVct</a:t>
            </a:r>
            <a:r>
              <a:rPr lang="en-US" altLang="zh-CN" sz="2000" dirty="0">
                <a:solidFill>
                  <a:srgbClr val="FFFFFF"/>
                </a:solidFill>
                <a:latin typeface="Century Gothic"/>
                <a:ea typeface="微软雅黑"/>
              </a:rPr>
              <a:t>, const vector&lt;double&gt; &amp;</a:t>
            </a:r>
            <a:r>
              <a:rPr lang="en-US" altLang="zh-CN" sz="2000" dirty="0" err="1">
                <a:solidFill>
                  <a:srgbClr val="FFFFFF"/>
                </a:solidFill>
                <a:latin typeface="Century Gothic"/>
                <a:ea typeface="微软雅黑"/>
              </a:rPr>
              <a:t>rightVct</a:t>
            </a:r>
            <a:r>
              <a:rPr lang="en-US" altLang="zh-CN" sz="2000" dirty="0">
                <a:solidFill>
                  <a:srgbClr val="FFFFFF"/>
                </a:solidFill>
                <a:latin typeface="Century Gothic"/>
                <a:ea typeface="微软雅黑"/>
              </a:rPr>
              <a:t>)</a:t>
            </a:r>
          </a:p>
        </p:txBody>
      </p:sp>
      <p:sp>
        <p:nvSpPr>
          <p:cNvPr id="4" name="TextBox 3">
            <a:extLst>
              <a:ext uri="{FF2B5EF4-FFF2-40B4-BE49-F238E27FC236}">
                <a16:creationId xmlns:a16="http://schemas.microsoft.com/office/drawing/2014/main" id="{4C2809B6-F1BA-4448-AC43-7055A0661C95}"/>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12</a:t>
            </a:r>
          </a:p>
        </p:txBody>
      </p:sp>
    </p:spTree>
    <p:extLst>
      <p:ext uri="{BB962C8B-B14F-4D97-AF65-F5344CB8AC3E}">
        <p14:creationId xmlns:p14="http://schemas.microsoft.com/office/powerpoint/2010/main" val="409283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587" y="504236"/>
            <a:ext cx="3567490" cy="502701"/>
          </a:xfrm>
          <a:prstGeom prst="rect">
            <a:avLst/>
          </a:prstGeom>
          <a:solidFill>
            <a:schemeClr val="bg1"/>
          </a:solidFill>
        </p:spPr>
        <p:txBody>
          <a:bodyPr wrap="square" rtlCol="0">
            <a:spAutoFit/>
          </a:bodyPr>
          <a:lstStyle/>
          <a:p>
            <a:r>
              <a:rPr kumimoji="1" lang="en-US" altLang="zh-CN" sz="2667" b="1" dirty="0" err="1">
                <a:solidFill>
                  <a:srgbClr val="2E2E2E"/>
                </a:solidFill>
              </a:rPr>
              <a:t>Cal.h</a:t>
            </a:r>
            <a:r>
              <a:rPr kumimoji="1" lang="en-US" altLang="zh-CN" sz="2667" b="1" dirty="0">
                <a:solidFill>
                  <a:srgbClr val="2E2E2E"/>
                </a:solidFill>
              </a:rPr>
              <a:t> </a:t>
            </a:r>
            <a:endParaRPr kumimoji="1" lang="zh-CN" altLang="en-US" sz="2667" b="1" dirty="0">
              <a:solidFill>
                <a:srgbClr val="2E2E2E"/>
              </a:solidFill>
            </a:endParaRPr>
          </a:p>
        </p:txBody>
      </p:sp>
      <p:graphicFrame>
        <p:nvGraphicFramePr>
          <p:cNvPr id="3" name="图示 2">
            <a:extLst>
              <a:ext uri="{FF2B5EF4-FFF2-40B4-BE49-F238E27FC236}">
                <a16:creationId xmlns:a16="http://schemas.microsoft.com/office/drawing/2014/main" id="{EF99E1B6-7655-4897-8048-4CEBFAC458D8}"/>
              </a:ext>
            </a:extLst>
          </p:cNvPr>
          <p:cNvGraphicFramePr/>
          <p:nvPr>
            <p:extLst/>
          </p:nvPr>
        </p:nvGraphicFramePr>
        <p:xfrm>
          <a:off x="2032795" y="922895"/>
          <a:ext cx="8128001" cy="5418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4BF098F-804E-4E01-AE73-45798592BC99}"/>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13</a:t>
            </a:r>
          </a:p>
        </p:txBody>
      </p:sp>
    </p:spTree>
    <p:extLst>
      <p:ext uri="{BB962C8B-B14F-4D97-AF65-F5344CB8AC3E}">
        <p14:creationId xmlns:p14="http://schemas.microsoft.com/office/powerpoint/2010/main" val="315245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587" y="504236"/>
            <a:ext cx="3567490" cy="502701"/>
          </a:xfrm>
          <a:prstGeom prst="rect">
            <a:avLst/>
          </a:prstGeom>
          <a:solidFill>
            <a:schemeClr val="bg1"/>
          </a:solidFill>
        </p:spPr>
        <p:txBody>
          <a:bodyPr wrap="square" rtlCol="0">
            <a:spAutoFit/>
          </a:bodyPr>
          <a:lstStyle/>
          <a:p>
            <a:r>
              <a:rPr kumimoji="1" lang="en-US" altLang="zh-CN" sz="2667" b="1" dirty="0">
                <a:solidFill>
                  <a:srgbClr val="2E2E2E"/>
                </a:solidFill>
              </a:rPr>
              <a:t>PREPERATION</a:t>
            </a:r>
          </a:p>
        </p:txBody>
      </p:sp>
      <p:sp>
        <p:nvSpPr>
          <p:cNvPr id="2" name="矩形: 圆角 1">
            <a:extLst>
              <a:ext uri="{FF2B5EF4-FFF2-40B4-BE49-F238E27FC236}">
                <a16:creationId xmlns:a16="http://schemas.microsoft.com/office/drawing/2014/main" id="{375C9DEA-FB3D-4C07-85CF-39B82F77031E}"/>
              </a:ext>
            </a:extLst>
          </p:cNvPr>
          <p:cNvSpPr/>
          <p:nvPr/>
        </p:nvSpPr>
        <p:spPr>
          <a:xfrm>
            <a:off x="1290407" y="1322639"/>
            <a:ext cx="2494102" cy="502701"/>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class </a:t>
            </a:r>
            <a:r>
              <a:rPr lang="en-US" b="1" dirty="0" err="1">
                <a:solidFill>
                  <a:srgbClr val="000000"/>
                </a:solidFill>
              </a:rPr>
              <a:t>SPYBase</a:t>
            </a:r>
            <a:endParaRPr lang="en-US" b="1" dirty="0">
              <a:solidFill>
                <a:srgbClr val="000000"/>
              </a:solidFill>
            </a:endParaRPr>
          </a:p>
        </p:txBody>
      </p:sp>
      <p:sp>
        <p:nvSpPr>
          <p:cNvPr id="6" name="矩形: 圆角 5">
            <a:extLst>
              <a:ext uri="{FF2B5EF4-FFF2-40B4-BE49-F238E27FC236}">
                <a16:creationId xmlns:a16="http://schemas.microsoft.com/office/drawing/2014/main" id="{6EF5869A-DBC3-4E35-AA69-90396FAEF45E}"/>
              </a:ext>
            </a:extLst>
          </p:cNvPr>
          <p:cNvSpPr/>
          <p:nvPr/>
        </p:nvSpPr>
        <p:spPr>
          <a:xfrm>
            <a:off x="1290409" y="3320609"/>
            <a:ext cx="3295857" cy="502701"/>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rPr>
              <a:t>class </a:t>
            </a:r>
            <a:r>
              <a:rPr lang="en-US" b="1" dirty="0" err="1">
                <a:solidFill>
                  <a:srgbClr val="000000"/>
                </a:solidFill>
              </a:rPr>
              <a:t>OneGroupCal</a:t>
            </a:r>
            <a:endParaRPr lang="en-US" b="1" dirty="0">
              <a:solidFill>
                <a:srgbClr val="000000"/>
              </a:solidFill>
            </a:endParaRPr>
          </a:p>
        </p:txBody>
      </p:sp>
      <p:sp>
        <p:nvSpPr>
          <p:cNvPr id="5" name="矩形 4">
            <a:extLst>
              <a:ext uri="{FF2B5EF4-FFF2-40B4-BE49-F238E27FC236}">
                <a16:creationId xmlns:a16="http://schemas.microsoft.com/office/drawing/2014/main" id="{0F47B6E7-9EF8-43BE-94AF-53FD8CC5A7F1}"/>
              </a:ext>
            </a:extLst>
          </p:cNvPr>
          <p:cNvSpPr/>
          <p:nvPr/>
        </p:nvSpPr>
        <p:spPr>
          <a:xfrm>
            <a:off x="1290409" y="2167509"/>
            <a:ext cx="3534976" cy="671645"/>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solidFill>
                  <a:srgbClr val="000000"/>
                </a:solidFill>
              </a:rPr>
              <a:t>map&lt;string, double&gt; SPY</a:t>
            </a:r>
            <a:endParaRPr lang="en-US" sz="2000" dirty="0">
              <a:solidFill>
                <a:srgbClr val="000000"/>
              </a:solidFill>
            </a:endParaRPr>
          </a:p>
        </p:txBody>
      </p:sp>
      <p:sp>
        <p:nvSpPr>
          <p:cNvPr id="7" name="箭头: 右 6">
            <a:extLst>
              <a:ext uri="{FF2B5EF4-FFF2-40B4-BE49-F238E27FC236}">
                <a16:creationId xmlns:a16="http://schemas.microsoft.com/office/drawing/2014/main" id="{C78A8913-FB06-4A31-8ABE-AE44A4EA34D9}"/>
              </a:ext>
            </a:extLst>
          </p:cNvPr>
          <p:cNvSpPr/>
          <p:nvPr/>
        </p:nvSpPr>
        <p:spPr>
          <a:xfrm>
            <a:off x="5098118" y="2272583"/>
            <a:ext cx="1536195" cy="461497"/>
          </a:xfrm>
          <a:prstGeom prst="right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E227C529-519A-48B2-A872-7D2A84F7B0D4}"/>
              </a:ext>
            </a:extLst>
          </p:cNvPr>
          <p:cNvSpPr/>
          <p:nvPr/>
        </p:nvSpPr>
        <p:spPr>
          <a:xfrm>
            <a:off x="6852320" y="2174114"/>
            <a:ext cx="4533655" cy="671645"/>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map&lt;string, double&gt; SPY_R</a:t>
            </a:r>
          </a:p>
        </p:txBody>
      </p:sp>
      <p:sp>
        <p:nvSpPr>
          <p:cNvPr id="10" name="矩形 9">
            <a:extLst>
              <a:ext uri="{FF2B5EF4-FFF2-40B4-BE49-F238E27FC236}">
                <a16:creationId xmlns:a16="http://schemas.microsoft.com/office/drawing/2014/main" id="{A8966005-B374-451E-A3CB-3F3A65C2F7B8}"/>
              </a:ext>
            </a:extLst>
          </p:cNvPr>
          <p:cNvSpPr/>
          <p:nvPr/>
        </p:nvSpPr>
        <p:spPr>
          <a:xfrm>
            <a:off x="1290409" y="5306978"/>
            <a:ext cx="3534976" cy="671645"/>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map&lt;string, double&gt; SPY_R</a:t>
            </a:r>
          </a:p>
        </p:txBody>
      </p:sp>
      <p:sp>
        <p:nvSpPr>
          <p:cNvPr id="11" name="矩形 10">
            <a:extLst>
              <a:ext uri="{FF2B5EF4-FFF2-40B4-BE49-F238E27FC236}">
                <a16:creationId xmlns:a16="http://schemas.microsoft.com/office/drawing/2014/main" id="{005CE3C1-9648-4A28-9B46-8850734F6C87}"/>
              </a:ext>
            </a:extLst>
          </p:cNvPr>
          <p:cNvSpPr/>
          <p:nvPr/>
        </p:nvSpPr>
        <p:spPr>
          <a:xfrm>
            <a:off x="1249027" y="4241960"/>
            <a:ext cx="4027281" cy="671645"/>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map&lt;string, double&gt; </a:t>
            </a:r>
            <a:r>
              <a:rPr lang="en-US" sz="2000" dirty="0" err="1">
                <a:solidFill>
                  <a:srgbClr val="000000"/>
                </a:solidFill>
              </a:rPr>
              <a:t>dataMap</a:t>
            </a:r>
            <a:endParaRPr lang="en-US" sz="2000" dirty="0">
              <a:solidFill>
                <a:srgbClr val="000000"/>
              </a:solidFill>
            </a:endParaRPr>
          </a:p>
        </p:txBody>
      </p:sp>
      <p:sp>
        <p:nvSpPr>
          <p:cNvPr id="12" name="箭头: 右 11">
            <a:extLst>
              <a:ext uri="{FF2B5EF4-FFF2-40B4-BE49-F238E27FC236}">
                <a16:creationId xmlns:a16="http://schemas.microsoft.com/office/drawing/2014/main" id="{D78EC017-D33B-4C2A-8236-D7FC4F7531EA}"/>
              </a:ext>
            </a:extLst>
          </p:cNvPr>
          <p:cNvSpPr/>
          <p:nvPr/>
        </p:nvSpPr>
        <p:spPr>
          <a:xfrm>
            <a:off x="5394472" y="4347034"/>
            <a:ext cx="659511" cy="461497"/>
          </a:xfrm>
          <a:prstGeom prst="right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B119D0FA-6A4B-4A8A-AAD1-61653A48FEAA}"/>
              </a:ext>
            </a:extLst>
          </p:cNvPr>
          <p:cNvSpPr/>
          <p:nvPr/>
        </p:nvSpPr>
        <p:spPr>
          <a:xfrm>
            <a:off x="6139608" y="4240989"/>
            <a:ext cx="2228686" cy="671645"/>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vector&lt;double&gt;</a:t>
            </a:r>
          </a:p>
          <a:p>
            <a:pPr algn="ctr"/>
            <a:r>
              <a:rPr lang="en-US" sz="2000" dirty="0">
                <a:solidFill>
                  <a:srgbClr val="000000"/>
                </a:solidFill>
              </a:rPr>
              <a:t> </a:t>
            </a:r>
            <a:r>
              <a:rPr lang="en-US" sz="2000" dirty="0" err="1">
                <a:solidFill>
                  <a:srgbClr val="000000"/>
                </a:solidFill>
              </a:rPr>
              <a:t>tempVctD</a:t>
            </a:r>
            <a:endParaRPr lang="en-US" sz="2000" dirty="0">
              <a:solidFill>
                <a:srgbClr val="000000"/>
              </a:solidFill>
            </a:endParaRPr>
          </a:p>
        </p:txBody>
      </p:sp>
      <p:sp>
        <p:nvSpPr>
          <p:cNvPr id="14" name="箭头: 右 13">
            <a:extLst>
              <a:ext uri="{FF2B5EF4-FFF2-40B4-BE49-F238E27FC236}">
                <a16:creationId xmlns:a16="http://schemas.microsoft.com/office/drawing/2014/main" id="{63AE00F4-9A8C-4C20-97A1-2BD2ABB4D536}"/>
              </a:ext>
            </a:extLst>
          </p:cNvPr>
          <p:cNvSpPr/>
          <p:nvPr/>
        </p:nvSpPr>
        <p:spPr>
          <a:xfrm>
            <a:off x="4902319" y="5412052"/>
            <a:ext cx="4882054" cy="461497"/>
          </a:xfrm>
          <a:prstGeom prst="rightArrow">
            <a:avLst>
              <a:gd name="adj1" fmla="val 50000"/>
              <a:gd name="adj2" fmla="val 50000"/>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箭头: 右 14">
            <a:extLst>
              <a:ext uri="{FF2B5EF4-FFF2-40B4-BE49-F238E27FC236}">
                <a16:creationId xmlns:a16="http://schemas.microsoft.com/office/drawing/2014/main" id="{D4495CE2-7C7F-4978-B71B-109BFC5503BE}"/>
              </a:ext>
            </a:extLst>
          </p:cNvPr>
          <p:cNvSpPr/>
          <p:nvPr/>
        </p:nvSpPr>
        <p:spPr>
          <a:xfrm>
            <a:off x="8453921" y="4346063"/>
            <a:ext cx="1330452" cy="461497"/>
          </a:xfrm>
          <a:prstGeom prst="rightArrow">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7C5BE454-623D-401A-82ED-5B6F20824DD7}"/>
              </a:ext>
            </a:extLst>
          </p:cNvPr>
          <p:cNvSpPr/>
          <p:nvPr/>
        </p:nvSpPr>
        <p:spPr>
          <a:xfrm>
            <a:off x="4902319" y="5076175"/>
            <a:ext cx="4629794" cy="461665"/>
          </a:xfrm>
          <a:prstGeom prst="rect">
            <a:avLst/>
          </a:prstGeom>
        </p:spPr>
        <p:txBody>
          <a:bodyPr wrap="none">
            <a:spAutoFit/>
          </a:bodyPr>
          <a:lstStyle/>
          <a:p>
            <a:r>
              <a:rPr lang="en-US" b="1" dirty="0"/>
              <a:t> </a:t>
            </a:r>
            <a:r>
              <a:rPr lang="en-US" sz="2000" b="1" dirty="0">
                <a:solidFill>
                  <a:schemeClr val="bg1"/>
                </a:solidFill>
              </a:rPr>
              <a:t>match index </a:t>
            </a:r>
            <a:r>
              <a:rPr lang="en-US" altLang="zh-CN" sz="2000" b="1" dirty="0">
                <a:solidFill>
                  <a:schemeClr val="bg1"/>
                </a:solidFill>
              </a:rPr>
              <a:t>of </a:t>
            </a:r>
            <a:r>
              <a:rPr lang="en-US" sz="2000" b="1" dirty="0" err="1">
                <a:solidFill>
                  <a:schemeClr val="bg1"/>
                </a:solidFill>
              </a:rPr>
              <a:t>stocks_R</a:t>
            </a:r>
            <a:r>
              <a:rPr lang="en-US" sz="2000" b="1" dirty="0">
                <a:solidFill>
                  <a:schemeClr val="bg1"/>
                </a:solidFill>
              </a:rPr>
              <a:t> </a:t>
            </a:r>
            <a:r>
              <a:rPr lang="en-US" altLang="zh-CN" sz="2000" b="1" dirty="0">
                <a:solidFill>
                  <a:schemeClr val="bg1"/>
                </a:solidFill>
              </a:rPr>
              <a:t>with</a:t>
            </a:r>
            <a:r>
              <a:rPr lang="en-US" sz="2000" b="1" dirty="0">
                <a:solidFill>
                  <a:schemeClr val="bg1"/>
                </a:solidFill>
              </a:rPr>
              <a:t> SPY_R</a:t>
            </a:r>
            <a:endParaRPr lang="en-US" b="1" dirty="0">
              <a:solidFill>
                <a:schemeClr val="bg1"/>
              </a:solidFill>
            </a:endParaRPr>
          </a:p>
        </p:txBody>
      </p:sp>
      <p:sp>
        <p:nvSpPr>
          <p:cNvPr id="20" name="矩形 19">
            <a:extLst>
              <a:ext uri="{FF2B5EF4-FFF2-40B4-BE49-F238E27FC236}">
                <a16:creationId xmlns:a16="http://schemas.microsoft.com/office/drawing/2014/main" id="{C2241618-69CA-4E46-8449-BB5E4E9BF9B0}"/>
              </a:ext>
            </a:extLst>
          </p:cNvPr>
          <p:cNvSpPr/>
          <p:nvPr/>
        </p:nvSpPr>
        <p:spPr>
          <a:xfrm>
            <a:off x="9882601" y="5318579"/>
            <a:ext cx="2061679" cy="671645"/>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SPYMtx</a:t>
            </a:r>
            <a:endParaRPr lang="en-US" sz="2000" dirty="0">
              <a:solidFill>
                <a:srgbClr val="000000"/>
              </a:solidFill>
            </a:endParaRPr>
          </a:p>
        </p:txBody>
      </p:sp>
      <p:sp>
        <p:nvSpPr>
          <p:cNvPr id="21" name="矩形 20">
            <a:extLst>
              <a:ext uri="{FF2B5EF4-FFF2-40B4-BE49-F238E27FC236}">
                <a16:creationId xmlns:a16="http://schemas.microsoft.com/office/drawing/2014/main" id="{A6B36871-47CC-4058-9F5D-C9815546859E}"/>
              </a:ext>
            </a:extLst>
          </p:cNvPr>
          <p:cNvSpPr/>
          <p:nvPr/>
        </p:nvSpPr>
        <p:spPr>
          <a:xfrm>
            <a:off x="9882600" y="4240988"/>
            <a:ext cx="2061679" cy="671645"/>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rPr>
              <a:t>stocksMtx</a:t>
            </a:r>
            <a:endParaRPr lang="en-US" sz="2000" dirty="0">
              <a:solidFill>
                <a:srgbClr val="000000"/>
              </a:solidFill>
            </a:endParaRPr>
          </a:p>
        </p:txBody>
      </p:sp>
      <p:sp>
        <p:nvSpPr>
          <p:cNvPr id="23" name="矩形 22">
            <a:extLst>
              <a:ext uri="{FF2B5EF4-FFF2-40B4-BE49-F238E27FC236}">
                <a16:creationId xmlns:a16="http://schemas.microsoft.com/office/drawing/2014/main" id="{024576B2-F5E1-4ACF-8AB9-4AA79A4B2AD6}"/>
              </a:ext>
            </a:extLst>
          </p:cNvPr>
          <p:cNvSpPr/>
          <p:nvPr/>
        </p:nvSpPr>
        <p:spPr>
          <a:xfrm>
            <a:off x="4229526" y="1729206"/>
            <a:ext cx="3273377" cy="461665"/>
          </a:xfrm>
          <a:prstGeom prst="rect">
            <a:avLst/>
          </a:prstGeom>
        </p:spPr>
        <p:txBody>
          <a:bodyPr wrap="square">
            <a:spAutoFit/>
          </a:bodyPr>
          <a:lstStyle/>
          <a:p>
            <a:r>
              <a:rPr lang="en-US" b="1" dirty="0"/>
              <a:t>  </a:t>
            </a:r>
            <a:r>
              <a:rPr lang="en-US" b="1" dirty="0">
                <a:solidFill>
                  <a:schemeClr val="bg1"/>
                </a:solidFill>
              </a:rPr>
              <a:t>SPY</a:t>
            </a:r>
            <a:r>
              <a:rPr lang="en-US" b="1" dirty="0"/>
              <a:t> </a:t>
            </a:r>
            <a:r>
              <a:rPr lang="en-US" sz="2000" b="1" dirty="0">
                <a:solidFill>
                  <a:schemeClr val="bg1"/>
                </a:solidFill>
              </a:rPr>
              <a:t>price into return</a:t>
            </a:r>
            <a:endParaRPr lang="en-US" b="1" dirty="0">
              <a:solidFill>
                <a:schemeClr val="bg1"/>
              </a:solidFill>
            </a:endParaRPr>
          </a:p>
        </p:txBody>
      </p:sp>
      <p:sp>
        <p:nvSpPr>
          <p:cNvPr id="24" name="矩形 23">
            <a:extLst>
              <a:ext uri="{FF2B5EF4-FFF2-40B4-BE49-F238E27FC236}">
                <a16:creationId xmlns:a16="http://schemas.microsoft.com/office/drawing/2014/main" id="{F5EF11AF-EBB3-4AE9-AE3C-AD9A864D155D}"/>
              </a:ext>
            </a:extLst>
          </p:cNvPr>
          <p:cNvSpPr/>
          <p:nvPr/>
        </p:nvSpPr>
        <p:spPr>
          <a:xfrm>
            <a:off x="5447385" y="3679318"/>
            <a:ext cx="3613135" cy="461665"/>
          </a:xfrm>
          <a:prstGeom prst="rect">
            <a:avLst/>
          </a:prstGeom>
        </p:spPr>
        <p:txBody>
          <a:bodyPr wrap="square">
            <a:spAutoFit/>
          </a:bodyPr>
          <a:lstStyle/>
          <a:p>
            <a:r>
              <a:rPr lang="en-US" b="1" dirty="0"/>
              <a:t>  </a:t>
            </a:r>
            <a:r>
              <a:rPr lang="en-US" b="1" dirty="0">
                <a:solidFill>
                  <a:schemeClr val="bg1"/>
                </a:solidFill>
              </a:rPr>
              <a:t>STOCK</a:t>
            </a:r>
            <a:r>
              <a:rPr lang="en-US" b="1" dirty="0"/>
              <a:t> </a:t>
            </a:r>
            <a:r>
              <a:rPr lang="en-US" sz="2000" b="1" dirty="0">
                <a:solidFill>
                  <a:schemeClr val="bg1"/>
                </a:solidFill>
              </a:rPr>
              <a:t>price into return</a:t>
            </a:r>
            <a:endParaRPr lang="en-US" b="1" dirty="0">
              <a:solidFill>
                <a:schemeClr val="bg1"/>
              </a:solidFill>
            </a:endParaRPr>
          </a:p>
        </p:txBody>
      </p:sp>
      <p:sp>
        <p:nvSpPr>
          <p:cNvPr id="22" name="TextBox 21">
            <a:extLst>
              <a:ext uri="{FF2B5EF4-FFF2-40B4-BE49-F238E27FC236}">
                <a16:creationId xmlns:a16="http://schemas.microsoft.com/office/drawing/2014/main" id="{EBE83D6D-216D-4091-AA85-4F55613BAD37}"/>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14</a:t>
            </a:r>
          </a:p>
        </p:txBody>
      </p:sp>
    </p:spTree>
    <p:extLst>
      <p:ext uri="{BB962C8B-B14F-4D97-AF65-F5344CB8AC3E}">
        <p14:creationId xmlns:p14="http://schemas.microsoft.com/office/powerpoint/2010/main" val="201489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descr="2014-07-07_TicinoMogno_EN-AU9505258816_1920x1080副本.jpg"/>
          <p:cNvPicPr>
            <a:picLocks noChangeAspect="1"/>
          </p:cNvPicPr>
          <p:nvPr/>
        </p:nvPicPr>
        <p:blipFill rotWithShape="1">
          <a:blip r:embed="rId2">
            <a:extLst>
              <a:ext uri="{28A0092B-C50C-407E-A947-70E740481C1C}">
                <a14:useLocalDpi xmlns:a14="http://schemas.microsoft.com/office/drawing/2010/main" val="0"/>
              </a:ext>
            </a:extLst>
          </a:blip>
          <a:srcRect r="52544"/>
          <a:stretch/>
        </p:blipFill>
        <p:spPr>
          <a:xfrm>
            <a:off x="794" y="0"/>
            <a:ext cx="5785835" cy="6858000"/>
          </a:xfrm>
          <a:prstGeom prst="rect">
            <a:avLst/>
          </a:prstGeom>
        </p:spPr>
      </p:pic>
      <p:sp>
        <p:nvSpPr>
          <p:cNvPr id="2" name="文本框 1"/>
          <p:cNvSpPr txBox="1"/>
          <p:nvPr/>
        </p:nvSpPr>
        <p:spPr>
          <a:xfrm>
            <a:off x="793" y="503854"/>
            <a:ext cx="3284848" cy="748988"/>
          </a:xfrm>
          <a:prstGeom prst="rect">
            <a:avLst/>
          </a:prstGeom>
          <a:solidFill>
            <a:schemeClr val="bg1"/>
          </a:solidFill>
        </p:spPr>
        <p:txBody>
          <a:bodyPr wrap="square" rtlCol="0">
            <a:spAutoFit/>
          </a:bodyPr>
          <a:lstStyle/>
          <a:p>
            <a:r>
              <a:rPr kumimoji="1" lang="en-US" altLang="zh-CN" sz="4267" b="1" dirty="0">
                <a:solidFill>
                  <a:srgbClr val="000000"/>
                </a:solidFill>
              </a:rPr>
              <a:t>CONTENTS</a:t>
            </a:r>
            <a:r>
              <a:rPr kumimoji="1" lang="zh-CN" altLang="en-US" sz="4267" b="1" dirty="0">
                <a:solidFill>
                  <a:srgbClr val="2E2E2E"/>
                </a:solidFill>
              </a:rPr>
              <a:t> </a:t>
            </a:r>
          </a:p>
        </p:txBody>
      </p:sp>
      <p:sp>
        <p:nvSpPr>
          <p:cNvPr id="4" name="文本框 3"/>
          <p:cNvSpPr txBox="1"/>
          <p:nvPr/>
        </p:nvSpPr>
        <p:spPr>
          <a:xfrm>
            <a:off x="6274129" y="1167955"/>
            <a:ext cx="1104790" cy="1077218"/>
          </a:xfrm>
          <a:prstGeom prst="rect">
            <a:avLst/>
          </a:prstGeom>
          <a:noFill/>
        </p:spPr>
        <p:txBody>
          <a:bodyPr wrap="none" rtlCol="0">
            <a:spAutoFit/>
          </a:bodyPr>
          <a:lstStyle/>
          <a:p>
            <a:r>
              <a:rPr kumimoji="1" lang="en-US" altLang="zh-CN" sz="6400" b="1" dirty="0">
                <a:solidFill>
                  <a:srgbClr val="000000"/>
                </a:solidFill>
              </a:rPr>
              <a:t>01</a:t>
            </a:r>
            <a:endParaRPr kumimoji="1" lang="zh-CN" altLang="en-US" sz="6400" b="1" dirty="0">
              <a:solidFill>
                <a:srgbClr val="000000"/>
              </a:solidFill>
            </a:endParaRPr>
          </a:p>
        </p:txBody>
      </p:sp>
      <p:sp>
        <p:nvSpPr>
          <p:cNvPr id="5" name="文本框 4"/>
          <p:cNvSpPr txBox="1"/>
          <p:nvPr/>
        </p:nvSpPr>
        <p:spPr>
          <a:xfrm>
            <a:off x="7708927" y="1455212"/>
            <a:ext cx="2876409" cy="590675"/>
          </a:xfrm>
          <a:prstGeom prst="rect">
            <a:avLst/>
          </a:prstGeom>
          <a:noFill/>
        </p:spPr>
        <p:txBody>
          <a:bodyPr wrap="square" rtlCol="0">
            <a:spAutoFit/>
          </a:bodyPr>
          <a:lstStyle/>
          <a:p>
            <a:pPr>
              <a:lnSpc>
                <a:spcPct val="130000"/>
              </a:lnSpc>
            </a:pPr>
            <a:r>
              <a:rPr lang="en-US" altLang="zh-CN" sz="2800" b="1" dirty="0">
                <a:solidFill>
                  <a:srgbClr val="000000"/>
                </a:solidFill>
              </a:rPr>
              <a:t>INTRODUCTION</a:t>
            </a:r>
            <a:endParaRPr kumimoji="1" lang="zh-CN" altLang="en-US" sz="2800" b="1" dirty="0">
              <a:solidFill>
                <a:srgbClr val="000000"/>
              </a:solidFill>
            </a:endParaRPr>
          </a:p>
        </p:txBody>
      </p:sp>
      <p:cxnSp>
        <p:nvCxnSpPr>
          <p:cNvPr id="6" name="直线连接符 5"/>
          <p:cNvCxnSpPr/>
          <p:nvPr/>
        </p:nvCxnSpPr>
        <p:spPr>
          <a:xfrm>
            <a:off x="7454725" y="1455212"/>
            <a:ext cx="0" cy="64117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文本框 7"/>
          <p:cNvSpPr txBox="1"/>
          <p:nvPr/>
        </p:nvSpPr>
        <p:spPr>
          <a:xfrm>
            <a:off x="7708927" y="2642619"/>
            <a:ext cx="1753081" cy="590675"/>
          </a:xfrm>
          <a:prstGeom prst="rect">
            <a:avLst/>
          </a:prstGeom>
          <a:noFill/>
        </p:spPr>
        <p:txBody>
          <a:bodyPr wrap="square" rtlCol="0">
            <a:spAutoFit/>
          </a:bodyPr>
          <a:lstStyle/>
          <a:p>
            <a:pPr>
              <a:lnSpc>
                <a:spcPct val="130000"/>
              </a:lnSpc>
            </a:pPr>
            <a:r>
              <a:rPr lang="en-US" altLang="zh-CN" sz="2800" b="1" dirty="0">
                <a:solidFill>
                  <a:srgbClr val="000000"/>
                </a:solidFill>
              </a:rPr>
              <a:t>DESIGN</a:t>
            </a:r>
            <a:endParaRPr kumimoji="1" lang="zh-CN" altLang="en-US" sz="2133" b="1" dirty="0">
              <a:solidFill>
                <a:srgbClr val="000000"/>
              </a:solidFill>
            </a:endParaRPr>
          </a:p>
        </p:txBody>
      </p:sp>
      <p:sp>
        <p:nvSpPr>
          <p:cNvPr id="9" name="文本框 8"/>
          <p:cNvSpPr txBox="1"/>
          <p:nvPr/>
        </p:nvSpPr>
        <p:spPr>
          <a:xfrm>
            <a:off x="6274129" y="2355361"/>
            <a:ext cx="1104790" cy="1077218"/>
          </a:xfrm>
          <a:prstGeom prst="rect">
            <a:avLst/>
          </a:prstGeom>
          <a:noFill/>
        </p:spPr>
        <p:txBody>
          <a:bodyPr wrap="none" rtlCol="0">
            <a:spAutoFit/>
          </a:bodyPr>
          <a:lstStyle/>
          <a:p>
            <a:r>
              <a:rPr kumimoji="1" lang="en-US" altLang="zh-CN" sz="6400" b="1" dirty="0">
                <a:solidFill>
                  <a:srgbClr val="000000"/>
                </a:solidFill>
              </a:rPr>
              <a:t>02</a:t>
            </a:r>
            <a:endParaRPr kumimoji="1" lang="zh-CN" altLang="en-US" sz="6400" b="1" dirty="0">
              <a:solidFill>
                <a:srgbClr val="000000"/>
              </a:solidFill>
            </a:endParaRPr>
          </a:p>
        </p:txBody>
      </p:sp>
      <p:cxnSp>
        <p:nvCxnSpPr>
          <p:cNvPr id="10" name="直线连接符 9"/>
          <p:cNvCxnSpPr/>
          <p:nvPr/>
        </p:nvCxnSpPr>
        <p:spPr>
          <a:xfrm>
            <a:off x="7454725" y="2588771"/>
            <a:ext cx="0" cy="64117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7708926" y="3830026"/>
            <a:ext cx="3201876" cy="590675"/>
          </a:xfrm>
          <a:prstGeom prst="rect">
            <a:avLst/>
          </a:prstGeom>
          <a:noFill/>
        </p:spPr>
        <p:txBody>
          <a:bodyPr wrap="square" rtlCol="0">
            <a:spAutoFit/>
          </a:bodyPr>
          <a:lstStyle/>
          <a:p>
            <a:pPr>
              <a:lnSpc>
                <a:spcPct val="130000"/>
              </a:lnSpc>
            </a:pPr>
            <a:r>
              <a:rPr kumimoji="1" lang="en-US" altLang="zh-CN" sz="2800" b="1" dirty="0">
                <a:solidFill>
                  <a:srgbClr val="000000"/>
                </a:solidFill>
              </a:rPr>
              <a:t>IMPLEMENTATION</a:t>
            </a:r>
            <a:endParaRPr kumimoji="1" lang="zh-CN" altLang="en-US" sz="2133" b="1" dirty="0">
              <a:solidFill>
                <a:srgbClr val="000000"/>
              </a:solidFill>
            </a:endParaRPr>
          </a:p>
        </p:txBody>
      </p:sp>
      <p:sp>
        <p:nvSpPr>
          <p:cNvPr id="13" name="文本框 12"/>
          <p:cNvSpPr txBox="1"/>
          <p:nvPr/>
        </p:nvSpPr>
        <p:spPr>
          <a:xfrm>
            <a:off x="6274129" y="3542768"/>
            <a:ext cx="1104790" cy="1077218"/>
          </a:xfrm>
          <a:prstGeom prst="rect">
            <a:avLst/>
          </a:prstGeom>
          <a:noFill/>
        </p:spPr>
        <p:txBody>
          <a:bodyPr wrap="none" rtlCol="0">
            <a:spAutoFit/>
          </a:bodyPr>
          <a:lstStyle/>
          <a:p>
            <a:r>
              <a:rPr kumimoji="1" lang="en-US" altLang="zh-CN" sz="6400" b="1" dirty="0">
                <a:solidFill>
                  <a:srgbClr val="000000"/>
                </a:solidFill>
              </a:rPr>
              <a:t>03</a:t>
            </a:r>
            <a:endParaRPr kumimoji="1" lang="zh-CN" altLang="en-US" sz="6400" b="1" dirty="0">
              <a:solidFill>
                <a:srgbClr val="000000"/>
              </a:solidFill>
            </a:endParaRPr>
          </a:p>
        </p:txBody>
      </p:sp>
      <p:cxnSp>
        <p:nvCxnSpPr>
          <p:cNvPr id="14" name="直线连接符 13"/>
          <p:cNvCxnSpPr/>
          <p:nvPr/>
        </p:nvCxnSpPr>
        <p:spPr>
          <a:xfrm>
            <a:off x="7454725" y="3776177"/>
            <a:ext cx="0" cy="64117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7708926" y="5017432"/>
            <a:ext cx="2178989" cy="590675"/>
          </a:xfrm>
          <a:prstGeom prst="rect">
            <a:avLst/>
          </a:prstGeom>
          <a:noFill/>
        </p:spPr>
        <p:txBody>
          <a:bodyPr wrap="square" rtlCol="0">
            <a:spAutoFit/>
          </a:bodyPr>
          <a:lstStyle/>
          <a:p>
            <a:pPr>
              <a:lnSpc>
                <a:spcPct val="130000"/>
              </a:lnSpc>
            </a:pPr>
            <a:r>
              <a:rPr lang="en-US" altLang="zh-CN" sz="2800" b="1" dirty="0">
                <a:solidFill>
                  <a:srgbClr val="000000"/>
                </a:solidFill>
              </a:rPr>
              <a:t>SUMMARY</a:t>
            </a:r>
            <a:endParaRPr kumimoji="1" lang="zh-CN" altLang="en-US" sz="2133" b="1" dirty="0">
              <a:solidFill>
                <a:srgbClr val="000000"/>
              </a:solidFill>
            </a:endParaRPr>
          </a:p>
        </p:txBody>
      </p:sp>
      <p:sp>
        <p:nvSpPr>
          <p:cNvPr id="17" name="文本框 16"/>
          <p:cNvSpPr txBox="1"/>
          <p:nvPr/>
        </p:nvSpPr>
        <p:spPr>
          <a:xfrm>
            <a:off x="6274129" y="4730175"/>
            <a:ext cx="1104790" cy="1077218"/>
          </a:xfrm>
          <a:prstGeom prst="rect">
            <a:avLst/>
          </a:prstGeom>
          <a:noFill/>
        </p:spPr>
        <p:txBody>
          <a:bodyPr wrap="none" rtlCol="0">
            <a:spAutoFit/>
          </a:bodyPr>
          <a:lstStyle/>
          <a:p>
            <a:r>
              <a:rPr kumimoji="1" lang="en-US" altLang="zh-CN" sz="6400" b="1" dirty="0">
                <a:solidFill>
                  <a:srgbClr val="000000"/>
                </a:solidFill>
              </a:rPr>
              <a:t>04</a:t>
            </a:r>
            <a:endParaRPr kumimoji="1" lang="zh-CN" altLang="en-US" sz="6400" b="1" dirty="0">
              <a:solidFill>
                <a:srgbClr val="000000"/>
              </a:solidFill>
            </a:endParaRPr>
          </a:p>
        </p:txBody>
      </p:sp>
      <p:cxnSp>
        <p:nvCxnSpPr>
          <p:cNvPr id="18" name="直线连接符 17"/>
          <p:cNvCxnSpPr/>
          <p:nvPr/>
        </p:nvCxnSpPr>
        <p:spPr>
          <a:xfrm>
            <a:off x="7454725" y="4963584"/>
            <a:ext cx="0" cy="64117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8007346"/>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588" y="504236"/>
            <a:ext cx="4976695" cy="502701"/>
          </a:xfrm>
          <a:prstGeom prst="rect">
            <a:avLst/>
          </a:prstGeom>
          <a:solidFill>
            <a:schemeClr val="bg1"/>
          </a:solidFill>
        </p:spPr>
        <p:txBody>
          <a:bodyPr wrap="square" rtlCol="0">
            <a:spAutoFit/>
          </a:bodyPr>
          <a:lstStyle/>
          <a:p>
            <a:pPr defTabSz="609569">
              <a:defRPr/>
            </a:pPr>
            <a:r>
              <a:rPr kumimoji="1" lang="en-US" altLang="zh-CN" sz="2667" b="1" dirty="0">
                <a:solidFill>
                  <a:srgbClr val="2E2E2E"/>
                </a:solidFill>
                <a:latin typeface="Century Gothic"/>
                <a:ea typeface="微软雅黑"/>
              </a:rPr>
              <a:t>BOOTSTRAP &amp; CALCULATION I</a:t>
            </a:r>
          </a:p>
        </p:txBody>
      </p:sp>
      <p:sp>
        <p:nvSpPr>
          <p:cNvPr id="37" name="矩形: 圆角 36">
            <a:extLst>
              <a:ext uri="{FF2B5EF4-FFF2-40B4-BE49-F238E27FC236}">
                <a16:creationId xmlns:a16="http://schemas.microsoft.com/office/drawing/2014/main" id="{8583F2D3-453E-4EFF-A7A0-5B25C521F50F}"/>
              </a:ext>
            </a:extLst>
          </p:cNvPr>
          <p:cNvSpPr/>
          <p:nvPr/>
        </p:nvSpPr>
        <p:spPr>
          <a:xfrm>
            <a:off x="696435" y="3445705"/>
            <a:ext cx="2772221" cy="461605"/>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r>
              <a:rPr lang="en-US" b="1" dirty="0" err="1">
                <a:solidFill>
                  <a:srgbClr val="000000"/>
                </a:solidFill>
                <a:latin typeface="Century Gothic"/>
                <a:ea typeface="微软雅黑"/>
              </a:rPr>
              <a:t>calculateOnce</a:t>
            </a:r>
            <a:r>
              <a:rPr lang="en-US" b="1" dirty="0">
                <a:solidFill>
                  <a:srgbClr val="000000"/>
                </a:solidFill>
                <a:latin typeface="Century Gothic"/>
                <a:ea typeface="微软雅黑"/>
              </a:rPr>
              <a:t>()</a:t>
            </a:r>
          </a:p>
        </p:txBody>
      </p:sp>
      <p:sp>
        <p:nvSpPr>
          <p:cNvPr id="48" name="左大括号 47">
            <a:extLst>
              <a:ext uri="{FF2B5EF4-FFF2-40B4-BE49-F238E27FC236}">
                <a16:creationId xmlns:a16="http://schemas.microsoft.com/office/drawing/2014/main" id="{D35952E5-597C-4B90-9D16-3B4A5498C0A5}"/>
              </a:ext>
            </a:extLst>
          </p:cNvPr>
          <p:cNvSpPr/>
          <p:nvPr/>
        </p:nvSpPr>
        <p:spPr>
          <a:xfrm rot="10800000" flipH="1">
            <a:off x="3640027" y="1292342"/>
            <a:ext cx="521411" cy="5068868"/>
          </a:xfrm>
          <a:prstGeom prst="leftBrace">
            <a:avLst>
              <a:gd name="adj1" fmla="val 43710"/>
              <a:gd name="adj2" fmla="val 53006"/>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609569">
              <a:defRPr/>
            </a:pPr>
            <a:endParaRPr lang="zh-CN" altLang="en-US">
              <a:solidFill>
                <a:srgbClr val="103154"/>
              </a:solidFill>
              <a:latin typeface="Century Gothic"/>
              <a:ea typeface="微软雅黑"/>
            </a:endParaRPr>
          </a:p>
        </p:txBody>
      </p:sp>
      <p:sp>
        <p:nvSpPr>
          <p:cNvPr id="2" name="矩形: 圆角 1">
            <a:extLst>
              <a:ext uri="{FF2B5EF4-FFF2-40B4-BE49-F238E27FC236}">
                <a16:creationId xmlns:a16="http://schemas.microsoft.com/office/drawing/2014/main" id="{375C9DEA-FB3D-4C07-85CF-39B82F77031E}"/>
              </a:ext>
            </a:extLst>
          </p:cNvPr>
          <p:cNvSpPr/>
          <p:nvPr/>
        </p:nvSpPr>
        <p:spPr>
          <a:xfrm>
            <a:off x="4245343" y="1499487"/>
            <a:ext cx="2510972" cy="502701"/>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r>
              <a:rPr lang="en-US" sz="2000" b="1" dirty="0" err="1">
                <a:solidFill>
                  <a:srgbClr val="000000"/>
                </a:solidFill>
                <a:latin typeface="Century Gothic"/>
                <a:ea typeface="微软雅黑"/>
              </a:rPr>
              <a:t>randomVector</a:t>
            </a:r>
            <a:r>
              <a:rPr lang="en-US" sz="2000" b="1" dirty="0">
                <a:solidFill>
                  <a:srgbClr val="000000"/>
                </a:solidFill>
                <a:latin typeface="Century Gothic"/>
                <a:ea typeface="微软雅黑"/>
              </a:rPr>
              <a:t>()</a:t>
            </a:r>
          </a:p>
        </p:txBody>
      </p:sp>
      <p:sp>
        <p:nvSpPr>
          <p:cNvPr id="36" name="箭头: 右 35">
            <a:extLst>
              <a:ext uri="{FF2B5EF4-FFF2-40B4-BE49-F238E27FC236}">
                <a16:creationId xmlns:a16="http://schemas.microsoft.com/office/drawing/2014/main" id="{BDE714A9-06AA-44BB-8C3A-6B8CA9D1EDF0}"/>
              </a:ext>
            </a:extLst>
          </p:cNvPr>
          <p:cNvSpPr/>
          <p:nvPr/>
        </p:nvSpPr>
        <p:spPr>
          <a:xfrm rot="5400000">
            <a:off x="4895526" y="2715626"/>
            <a:ext cx="1273619" cy="407105"/>
          </a:xfrm>
          <a:prstGeom prst="rightArrow">
            <a:avLst>
              <a:gd name="adj1" fmla="val 46189"/>
              <a:gd name="adj2" fmla="val 47143"/>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endParaRPr lang="en-US">
              <a:solidFill>
                <a:srgbClr val="FFFFFF"/>
              </a:solidFill>
              <a:latin typeface="Century Gothic"/>
              <a:ea typeface="微软雅黑"/>
            </a:endParaRPr>
          </a:p>
        </p:txBody>
      </p:sp>
      <p:sp>
        <p:nvSpPr>
          <p:cNvPr id="49" name="矩形: 圆角 48">
            <a:extLst>
              <a:ext uri="{FF2B5EF4-FFF2-40B4-BE49-F238E27FC236}">
                <a16:creationId xmlns:a16="http://schemas.microsoft.com/office/drawing/2014/main" id="{43B227B9-408B-4B0B-AD1A-89E2C59045FC}"/>
              </a:ext>
            </a:extLst>
          </p:cNvPr>
          <p:cNvSpPr/>
          <p:nvPr/>
        </p:nvSpPr>
        <p:spPr>
          <a:xfrm>
            <a:off x="4161438" y="3802608"/>
            <a:ext cx="2755466" cy="537458"/>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r>
              <a:rPr lang="en-US" sz="2000" b="1" dirty="0" err="1">
                <a:solidFill>
                  <a:srgbClr val="000000"/>
                </a:solidFill>
                <a:latin typeface="Century Gothic"/>
                <a:ea typeface="微软雅黑"/>
              </a:rPr>
              <a:t>sampleMtxCalAAR</a:t>
            </a:r>
            <a:r>
              <a:rPr lang="en-US" sz="2000" b="1" dirty="0">
                <a:solidFill>
                  <a:srgbClr val="000000"/>
                </a:solidFill>
                <a:latin typeface="Century Gothic"/>
                <a:ea typeface="微软雅黑"/>
              </a:rPr>
              <a:t>()</a:t>
            </a:r>
          </a:p>
        </p:txBody>
      </p:sp>
      <p:cxnSp>
        <p:nvCxnSpPr>
          <p:cNvPr id="15" name="连接符: 肘形 14">
            <a:extLst>
              <a:ext uri="{FF2B5EF4-FFF2-40B4-BE49-F238E27FC236}">
                <a16:creationId xmlns:a16="http://schemas.microsoft.com/office/drawing/2014/main" id="{4D14B4FC-CFA9-413B-B59D-A319E7B72266}"/>
              </a:ext>
            </a:extLst>
          </p:cNvPr>
          <p:cNvCxnSpPr>
            <a:cxnSpLocks/>
          </p:cNvCxnSpPr>
          <p:nvPr/>
        </p:nvCxnSpPr>
        <p:spPr>
          <a:xfrm>
            <a:off x="7095039" y="1779894"/>
            <a:ext cx="1532922" cy="0"/>
          </a:xfrm>
          <a:prstGeom prst="straightConnector1">
            <a:avLst/>
          </a:prstGeom>
          <a:ln>
            <a:solidFill>
              <a:schemeClr val="bg1"/>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4E673DED-47F6-4516-98C0-A3A1EACB8C16}"/>
              </a:ext>
            </a:extLst>
          </p:cNvPr>
          <p:cNvSpPr txBox="1"/>
          <p:nvPr/>
        </p:nvSpPr>
        <p:spPr>
          <a:xfrm>
            <a:off x="704977" y="4085273"/>
            <a:ext cx="2790712" cy="1200329"/>
          </a:xfrm>
          <a:prstGeom prst="rect">
            <a:avLst/>
          </a:prstGeom>
          <a:noFill/>
        </p:spPr>
        <p:txBody>
          <a:bodyPr wrap="square" rtlCol="0">
            <a:spAutoFit/>
          </a:bodyPr>
          <a:lstStyle/>
          <a:p>
            <a:pPr algn="ctr" defTabSz="609569">
              <a:defRPr/>
            </a:pPr>
            <a:r>
              <a:rPr lang="en-US" b="1" dirty="0">
                <a:solidFill>
                  <a:srgbClr val="FFFFFF"/>
                </a:solidFill>
                <a:latin typeface="Century Gothic"/>
                <a:ea typeface="微软雅黑"/>
              </a:rPr>
              <a:t>For one group and for 1 of 30 samplings</a:t>
            </a:r>
          </a:p>
        </p:txBody>
      </p:sp>
      <p:grpSp>
        <p:nvGrpSpPr>
          <p:cNvPr id="71" name="组合 70">
            <a:extLst>
              <a:ext uri="{FF2B5EF4-FFF2-40B4-BE49-F238E27FC236}">
                <a16:creationId xmlns:a16="http://schemas.microsoft.com/office/drawing/2014/main" id="{C17CDF3C-4FDC-4C93-BE02-938B7F5689AC}"/>
              </a:ext>
            </a:extLst>
          </p:cNvPr>
          <p:cNvGrpSpPr/>
          <p:nvPr/>
        </p:nvGrpSpPr>
        <p:grpSpPr>
          <a:xfrm>
            <a:off x="7962538" y="1584407"/>
            <a:ext cx="3571844" cy="4585996"/>
            <a:chOff x="8454074" y="1359823"/>
            <a:chExt cx="3572309" cy="4586593"/>
          </a:xfrm>
        </p:grpSpPr>
        <p:sp>
          <p:nvSpPr>
            <p:cNvPr id="5" name="矩形 4">
              <a:extLst>
                <a:ext uri="{FF2B5EF4-FFF2-40B4-BE49-F238E27FC236}">
                  <a16:creationId xmlns:a16="http://schemas.microsoft.com/office/drawing/2014/main" id="{0F47B6E7-9EF8-43BE-94AF-53FD8CC5A7F1}"/>
                </a:ext>
              </a:extLst>
            </p:cNvPr>
            <p:cNvSpPr/>
            <p:nvPr/>
          </p:nvSpPr>
          <p:spPr>
            <a:xfrm>
              <a:off x="9361023" y="1359823"/>
              <a:ext cx="1900774" cy="391027"/>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r>
                <a:rPr lang="en-US" sz="1800" dirty="0" err="1">
                  <a:solidFill>
                    <a:srgbClr val="000000"/>
                  </a:solidFill>
                  <a:latin typeface="Century Gothic"/>
                  <a:ea typeface="微软雅黑"/>
                </a:rPr>
                <a:t>sampleVct</a:t>
              </a:r>
              <a:r>
                <a:rPr lang="en-US" altLang="zh-CN" sz="1800" dirty="0">
                  <a:solidFill>
                    <a:srgbClr val="000000"/>
                  </a:solidFill>
                  <a:latin typeface="Century Gothic"/>
                  <a:ea typeface="微软雅黑"/>
                </a:rPr>
                <a:t> (1D)</a:t>
              </a:r>
              <a:endParaRPr lang="en-US" sz="1800" b="1" dirty="0">
                <a:solidFill>
                  <a:srgbClr val="000000"/>
                </a:solidFill>
                <a:latin typeface="Century Gothic"/>
                <a:ea typeface="微软雅黑"/>
              </a:endParaRPr>
            </a:p>
          </p:txBody>
        </p:sp>
        <p:sp>
          <p:nvSpPr>
            <p:cNvPr id="50" name="矩形 49">
              <a:extLst>
                <a:ext uri="{FF2B5EF4-FFF2-40B4-BE49-F238E27FC236}">
                  <a16:creationId xmlns:a16="http://schemas.microsoft.com/office/drawing/2014/main" id="{4E419AF3-32B0-4942-9BBB-9BE37A923C14}"/>
                </a:ext>
              </a:extLst>
            </p:cNvPr>
            <p:cNvSpPr/>
            <p:nvPr/>
          </p:nvSpPr>
          <p:spPr>
            <a:xfrm>
              <a:off x="8454074" y="2411804"/>
              <a:ext cx="1799723" cy="327796"/>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r>
                <a:rPr lang="en-US" sz="1800" dirty="0" err="1">
                  <a:solidFill>
                    <a:srgbClr val="000000"/>
                  </a:solidFill>
                  <a:latin typeface="Century Gothic"/>
                  <a:ea typeface="微软雅黑"/>
                </a:rPr>
                <a:t>stocksMtx</a:t>
              </a:r>
              <a:r>
                <a:rPr lang="en-US" sz="1800" dirty="0">
                  <a:solidFill>
                    <a:srgbClr val="000000"/>
                  </a:solidFill>
                  <a:latin typeface="Century Gothic"/>
                  <a:ea typeface="微软雅黑"/>
                </a:rPr>
                <a:t> (2D)</a:t>
              </a:r>
            </a:p>
          </p:txBody>
        </p:sp>
        <p:sp>
          <p:nvSpPr>
            <p:cNvPr id="51" name="矩形 50">
              <a:extLst>
                <a:ext uri="{FF2B5EF4-FFF2-40B4-BE49-F238E27FC236}">
                  <a16:creationId xmlns:a16="http://schemas.microsoft.com/office/drawing/2014/main" id="{FEA4B388-45EF-4860-B8D5-322FC4E108C0}"/>
                </a:ext>
              </a:extLst>
            </p:cNvPr>
            <p:cNvSpPr/>
            <p:nvPr/>
          </p:nvSpPr>
          <p:spPr>
            <a:xfrm>
              <a:off x="10327236" y="2411804"/>
              <a:ext cx="1699147" cy="337096"/>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r>
                <a:rPr lang="en-US" altLang="zh-CN" sz="1800" dirty="0" err="1">
                  <a:solidFill>
                    <a:srgbClr val="000000"/>
                  </a:solidFill>
                  <a:latin typeface="Century Gothic"/>
                  <a:ea typeface="微软雅黑"/>
                </a:rPr>
                <a:t>SPYMtx</a:t>
              </a:r>
              <a:r>
                <a:rPr lang="en-US" altLang="zh-CN" sz="1800" dirty="0">
                  <a:solidFill>
                    <a:srgbClr val="000000"/>
                  </a:solidFill>
                  <a:latin typeface="Century Gothic"/>
                  <a:ea typeface="微软雅黑"/>
                </a:rPr>
                <a:t> (2D)</a:t>
              </a:r>
              <a:endParaRPr lang="en-US" altLang="zh-CN" sz="1800" b="1" dirty="0">
                <a:solidFill>
                  <a:srgbClr val="000000"/>
                </a:solidFill>
                <a:latin typeface="Century Gothic"/>
                <a:ea typeface="微软雅黑"/>
              </a:endParaRPr>
            </a:p>
          </p:txBody>
        </p:sp>
        <p:sp>
          <p:nvSpPr>
            <p:cNvPr id="52" name="矩形 51">
              <a:extLst>
                <a:ext uri="{FF2B5EF4-FFF2-40B4-BE49-F238E27FC236}">
                  <a16:creationId xmlns:a16="http://schemas.microsoft.com/office/drawing/2014/main" id="{C7348991-DA72-4DD4-B7EB-B55DD4CAD9DB}"/>
                </a:ext>
              </a:extLst>
            </p:cNvPr>
            <p:cNvSpPr/>
            <p:nvPr/>
          </p:nvSpPr>
          <p:spPr>
            <a:xfrm>
              <a:off x="9335622" y="4380495"/>
              <a:ext cx="1900774" cy="391027"/>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r>
                <a:rPr lang="en-US" dirty="0">
                  <a:solidFill>
                    <a:srgbClr val="000000"/>
                  </a:solidFill>
                  <a:latin typeface="Century Gothic"/>
                  <a:ea typeface="微软雅黑"/>
                </a:rPr>
                <a:t>AAR (1D)</a:t>
              </a:r>
            </a:p>
          </p:txBody>
        </p:sp>
        <p:sp>
          <p:nvSpPr>
            <p:cNvPr id="26" name="矩形 25">
              <a:extLst>
                <a:ext uri="{FF2B5EF4-FFF2-40B4-BE49-F238E27FC236}">
                  <a16:creationId xmlns:a16="http://schemas.microsoft.com/office/drawing/2014/main" id="{9F66DEC7-8857-46F4-BCB3-15115F0194E6}"/>
                </a:ext>
              </a:extLst>
            </p:cNvPr>
            <p:cNvSpPr/>
            <p:nvPr/>
          </p:nvSpPr>
          <p:spPr>
            <a:xfrm>
              <a:off x="9335622" y="5555389"/>
              <a:ext cx="1900774" cy="391027"/>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69">
                <a:defRPr/>
              </a:pPr>
              <a:r>
                <a:rPr lang="en-US" dirty="0">
                  <a:solidFill>
                    <a:srgbClr val="000000"/>
                  </a:solidFill>
                  <a:latin typeface="Century Gothic"/>
                  <a:ea typeface="微软雅黑"/>
                </a:rPr>
                <a:t>CAAR (1D)</a:t>
              </a:r>
            </a:p>
          </p:txBody>
        </p:sp>
        <p:sp>
          <p:nvSpPr>
            <p:cNvPr id="40" name="文本框 39">
              <a:extLst>
                <a:ext uri="{FF2B5EF4-FFF2-40B4-BE49-F238E27FC236}">
                  <a16:creationId xmlns:a16="http://schemas.microsoft.com/office/drawing/2014/main" id="{5AEFE700-365C-4CBC-93BA-6608A5254D96}"/>
                </a:ext>
              </a:extLst>
            </p:cNvPr>
            <p:cNvSpPr txBox="1"/>
            <p:nvPr/>
          </p:nvSpPr>
          <p:spPr>
            <a:xfrm>
              <a:off x="9483003" y="3557432"/>
              <a:ext cx="1606013" cy="461665"/>
            </a:xfrm>
            <a:prstGeom prst="rect">
              <a:avLst/>
            </a:prstGeom>
            <a:noFill/>
          </p:spPr>
          <p:txBody>
            <a:bodyPr wrap="square" rtlCol="0">
              <a:spAutoFit/>
            </a:bodyPr>
            <a:lstStyle/>
            <a:p>
              <a:pPr algn="ctr" defTabSz="609569">
                <a:defRPr/>
              </a:pPr>
              <a:r>
                <a:rPr lang="en-US" b="1" dirty="0">
                  <a:solidFill>
                    <a:srgbClr val="FFFFFF"/>
                  </a:solidFill>
                  <a:latin typeface="Century Gothic"/>
                  <a:ea typeface="微软雅黑"/>
                </a:rPr>
                <a:t>AR</a:t>
              </a:r>
            </a:p>
          </p:txBody>
        </p:sp>
        <p:sp>
          <p:nvSpPr>
            <p:cNvPr id="46" name="文本框 45">
              <a:extLst>
                <a:ext uri="{FF2B5EF4-FFF2-40B4-BE49-F238E27FC236}">
                  <a16:creationId xmlns:a16="http://schemas.microsoft.com/office/drawing/2014/main" id="{B9A09B0E-4C37-41A5-B841-5980C7DA03B5}"/>
                </a:ext>
              </a:extLst>
            </p:cNvPr>
            <p:cNvSpPr txBox="1"/>
            <p:nvPr/>
          </p:nvSpPr>
          <p:spPr>
            <a:xfrm>
              <a:off x="9119585" y="2716252"/>
              <a:ext cx="2223690" cy="461665"/>
            </a:xfrm>
            <a:prstGeom prst="rect">
              <a:avLst/>
            </a:prstGeom>
            <a:noFill/>
          </p:spPr>
          <p:txBody>
            <a:bodyPr wrap="square" rtlCol="0">
              <a:spAutoFit/>
            </a:bodyPr>
            <a:lstStyle/>
            <a:p>
              <a:pPr defTabSz="609569">
                <a:defRPr/>
              </a:pPr>
              <a:r>
                <a:rPr lang="en-US" b="1" dirty="0" err="1">
                  <a:solidFill>
                    <a:srgbClr val="FFFFFF"/>
                  </a:solidFill>
                  <a:latin typeface="Century Gothic"/>
                  <a:ea typeface="微软雅黑"/>
                </a:rPr>
                <a:t>R</a:t>
              </a:r>
              <a:r>
                <a:rPr lang="en-US" b="1" baseline="-25000" dirty="0" err="1">
                  <a:solidFill>
                    <a:srgbClr val="FFFFFF"/>
                  </a:solidFill>
                  <a:latin typeface="Century Gothic"/>
                  <a:ea typeface="微软雅黑"/>
                </a:rPr>
                <a:t>stocks</a:t>
              </a:r>
              <a:r>
                <a:rPr lang="en-US" b="1" dirty="0">
                  <a:solidFill>
                    <a:srgbClr val="FFFFFF"/>
                  </a:solidFill>
                  <a:latin typeface="Century Gothic"/>
                  <a:ea typeface="微软雅黑"/>
                </a:rPr>
                <a:t>        R</a:t>
              </a:r>
              <a:r>
                <a:rPr lang="en-US" b="1" baseline="-25000" dirty="0">
                  <a:solidFill>
                    <a:srgbClr val="FFFFFF"/>
                  </a:solidFill>
                  <a:latin typeface="Century Gothic"/>
                  <a:ea typeface="微软雅黑"/>
                </a:rPr>
                <a:t>SPY</a:t>
              </a:r>
            </a:p>
          </p:txBody>
        </p:sp>
        <p:cxnSp>
          <p:nvCxnSpPr>
            <p:cNvPr id="54" name="连接符: 肘形 14">
              <a:extLst>
                <a:ext uri="{FF2B5EF4-FFF2-40B4-BE49-F238E27FC236}">
                  <a16:creationId xmlns:a16="http://schemas.microsoft.com/office/drawing/2014/main" id="{50DDAB6A-B73F-4FA5-899E-22C1B1C1E98A}"/>
                </a:ext>
              </a:extLst>
            </p:cNvPr>
            <p:cNvCxnSpPr>
              <a:cxnSpLocks/>
            </p:cNvCxnSpPr>
            <p:nvPr/>
          </p:nvCxnSpPr>
          <p:spPr>
            <a:xfrm>
              <a:off x="10314817" y="3968737"/>
              <a:ext cx="0" cy="355099"/>
            </a:xfrm>
            <a:prstGeom prst="straightConnector1">
              <a:avLst/>
            </a:prstGeom>
            <a:ln>
              <a:solidFill>
                <a:schemeClr val="bg1"/>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5" name="连接符: 肘形 14">
              <a:extLst>
                <a:ext uri="{FF2B5EF4-FFF2-40B4-BE49-F238E27FC236}">
                  <a16:creationId xmlns:a16="http://schemas.microsoft.com/office/drawing/2014/main" id="{2EE337F9-4C9A-41B2-A52A-A0ABA5A1126A}"/>
                </a:ext>
              </a:extLst>
            </p:cNvPr>
            <p:cNvCxnSpPr>
              <a:cxnSpLocks/>
            </p:cNvCxnSpPr>
            <p:nvPr/>
          </p:nvCxnSpPr>
          <p:spPr>
            <a:xfrm>
              <a:off x="9801366" y="3243905"/>
              <a:ext cx="407159" cy="350902"/>
            </a:xfrm>
            <a:prstGeom prst="straightConnector1">
              <a:avLst/>
            </a:prstGeom>
            <a:ln>
              <a:solidFill>
                <a:schemeClr val="bg1"/>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6" name="连接符: 肘形 14">
              <a:extLst>
                <a:ext uri="{FF2B5EF4-FFF2-40B4-BE49-F238E27FC236}">
                  <a16:creationId xmlns:a16="http://schemas.microsoft.com/office/drawing/2014/main" id="{2BEEC014-1008-413C-833C-B3721A259AF8}"/>
                </a:ext>
              </a:extLst>
            </p:cNvPr>
            <p:cNvCxnSpPr>
              <a:cxnSpLocks/>
            </p:cNvCxnSpPr>
            <p:nvPr/>
          </p:nvCxnSpPr>
          <p:spPr>
            <a:xfrm flipH="1">
              <a:off x="10365338" y="3251200"/>
              <a:ext cx="416962" cy="343607"/>
            </a:xfrm>
            <a:prstGeom prst="straightConnector1">
              <a:avLst/>
            </a:prstGeom>
            <a:ln>
              <a:solidFill>
                <a:schemeClr val="bg1"/>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7" name="连接符: 肘形 14">
              <a:extLst>
                <a:ext uri="{FF2B5EF4-FFF2-40B4-BE49-F238E27FC236}">
                  <a16:creationId xmlns:a16="http://schemas.microsoft.com/office/drawing/2014/main" id="{51160524-16D3-4354-ADB7-7ABA3A29902A}"/>
                </a:ext>
              </a:extLst>
            </p:cNvPr>
            <p:cNvCxnSpPr>
              <a:cxnSpLocks/>
            </p:cNvCxnSpPr>
            <p:nvPr/>
          </p:nvCxnSpPr>
          <p:spPr>
            <a:xfrm>
              <a:off x="10311409" y="4898740"/>
              <a:ext cx="0" cy="524160"/>
            </a:xfrm>
            <a:prstGeom prst="straightConnector1">
              <a:avLst/>
            </a:prstGeom>
            <a:ln>
              <a:solidFill>
                <a:schemeClr val="bg1"/>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8" name="连接符: 肘形 14">
              <a:extLst>
                <a:ext uri="{FF2B5EF4-FFF2-40B4-BE49-F238E27FC236}">
                  <a16:creationId xmlns:a16="http://schemas.microsoft.com/office/drawing/2014/main" id="{0ABF2221-6DD7-4AA3-A569-F2538CF2DDF8}"/>
                </a:ext>
              </a:extLst>
            </p:cNvPr>
            <p:cNvCxnSpPr>
              <a:cxnSpLocks/>
            </p:cNvCxnSpPr>
            <p:nvPr/>
          </p:nvCxnSpPr>
          <p:spPr>
            <a:xfrm flipH="1">
              <a:off x="10297720" y="1897845"/>
              <a:ext cx="13690" cy="421659"/>
            </a:xfrm>
            <a:prstGeom prst="straightConnector1">
              <a:avLst/>
            </a:prstGeom>
            <a:ln>
              <a:solidFill>
                <a:schemeClr val="bg1"/>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79" name="左大括号 78">
            <a:extLst>
              <a:ext uri="{FF2B5EF4-FFF2-40B4-BE49-F238E27FC236}">
                <a16:creationId xmlns:a16="http://schemas.microsoft.com/office/drawing/2014/main" id="{9E65DA38-72AB-423F-B893-5ACAFA93386B}"/>
              </a:ext>
            </a:extLst>
          </p:cNvPr>
          <p:cNvSpPr/>
          <p:nvPr/>
        </p:nvSpPr>
        <p:spPr>
          <a:xfrm rot="10800000" flipH="1">
            <a:off x="7221485" y="2645342"/>
            <a:ext cx="477975" cy="2277926"/>
          </a:xfrm>
          <a:prstGeom prst="leftBrace">
            <a:avLst>
              <a:gd name="adj1" fmla="val 43710"/>
              <a:gd name="adj2" fmla="val 35812"/>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609569">
              <a:defRPr/>
            </a:pPr>
            <a:endParaRPr lang="zh-CN" altLang="en-US">
              <a:solidFill>
                <a:srgbClr val="103154"/>
              </a:solidFill>
              <a:latin typeface="Century Gothic"/>
              <a:ea typeface="微软雅黑"/>
            </a:endParaRPr>
          </a:p>
        </p:txBody>
      </p:sp>
      <p:sp>
        <p:nvSpPr>
          <p:cNvPr id="24" name="TextBox 23">
            <a:extLst>
              <a:ext uri="{FF2B5EF4-FFF2-40B4-BE49-F238E27FC236}">
                <a16:creationId xmlns:a16="http://schemas.microsoft.com/office/drawing/2014/main" id="{5FD12F7C-FB1A-4B06-9AAA-1741E7B61AA3}"/>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15</a:t>
            </a:r>
          </a:p>
        </p:txBody>
      </p:sp>
    </p:spTree>
    <p:extLst>
      <p:ext uri="{BB962C8B-B14F-4D97-AF65-F5344CB8AC3E}">
        <p14:creationId xmlns:p14="http://schemas.microsoft.com/office/powerpoint/2010/main" val="388953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93" y="503854"/>
            <a:ext cx="2939355" cy="502766"/>
          </a:xfrm>
          <a:prstGeom prst="rect">
            <a:avLst/>
          </a:prstGeom>
          <a:solidFill>
            <a:schemeClr val="bg1"/>
          </a:solid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1" lang="en-US" altLang="zh-CN" sz="2667" b="1" i="0" u="none" strike="noStrike" kern="1200" cap="none" spc="0" normalizeH="0" baseline="0" noProof="0" dirty="0">
                <a:ln>
                  <a:noFill/>
                </a:ln>
                <a:solidFill>
                  <a:srgbClr val="2E2E2E"/>
                </a:solidFill>
                <a:effectLst/>
                <a:uLnTx/>
                <a:uFillTx/>
                <a:latin typeface="Century Gothic"/>
                <a:ea typeface="微软雅黑"/>
                <a:cs typeface="+mn-cs"/>
              </a:rPr>
              <a:t>CALCULATION II</a:t>
            </a:r>
          </a:p>
        </p:txBody>
      </p:sp>
      <p:sp>
        <p:nvSpPr>
          <p:cNvPr id="2" name="矩形: 圆角 1">
            <a:extLst>
              <a:ext uri="{FF2B5EF4-FFF2-40B4-BE49-F238E27FC236}">
                <a16:creationId xmlns:a16="http://schemas.microsoft.com/office/drawing/2014/main" id="{375C9DEA-FB3D-4C07-85CF-39B82F77031E}"/>
              </a:ext>
            </a:extLst>
          </p:cNvPr>
          <p:cNvSpPr/>
          <p:nvPr/>
        </p:nvSpPr>
        <p:spPr>
          <a:xfrm>
            <a:off x="1289781" y="1875543"/>
            <a:ext cx="3986418" cy="502766"/>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entury Gothic"/>
                <a:ea typeface="微软雅黑"/>
                <a:cs typeface="+mn-cs"/>
              </a:rPr>
              <a:t>class </a:t>
            </a:r>
            <a:r>
              <a:rPr kumimoji="0" lang="en-US" sz="2400" b="1" i="0" u="none" strike="noStrike" kern="1200" cap="none" spc="0" normalizeH="0" baseline="0" noProof="0" dirty="0" err="1">
                <a:ln>
                  <a:noFill/>
                </a:ln>
                <a:solidFill>
                  <a:srgbClr val="000000"/>
                </a:solidFill>
                <a:effectLst/>
                <a:uLnTx/>
                <a:uFillTx/>
                <a:latin typeface="Century Gothic"/>
                <a:ea typeface="微软雅黑"/>
                <a:cs typeface="+mn-cs"/>
              </a:rPr>
              <a:t>SPYBase</a:t>
            </a:r>
            <a:endParaRPr kumimoji="0" lang="en-US" sz="2400" b="1"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6" name="矩形: 圆角 5">
            <a:extLst>
              <a:ext uri="{FF2B5EF4-FFF2-40B4-BE49-F238E27FC236}">
                <a16:creationId xmlns:a16="http://schemas.microsoft.com/office/drawing/2014/main" id="{6EF5869A-DBC3-4E35-AA69-90396FAEF45E}"/>
              </a:ext>
            </a:extLst>
          </p:cNvPr>
          <p:cNvSpPr/>
          <p:nvPr/>
        </p:nvSpPr>
        <p:spPr>
          <a:xfrm>
            <a:off x="4098887" y="3048169"/>
            <a:ext cx="3986417" cy="502766"/>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entury Gothic"/>
                <a:ea typeface="微软雅黑"/>
                <a:cs typeface="+mn-cs"/>
              </a:rPr>
              <a:t>class </a:t>
            </a:r>
            <a:r>
              <a:rPr kumimoji="0" lang="en-US" sz="2400" b="1" i="0" u="none" strike="noStrike" kern="1200" cap="none" spc="0" normalizeH="0" baseline="0" noProof="0" dirty="0" err="1">
                <a:ln>
                  <a:noFill/>
                </a:ln>
                <a:solidFill>
                  <a:srgbClr val="000000"/>
                </a:solidFill>
                <a:effectLst/>
                <a:uLnTx/>
                <a:uFillTx/>
                <a:latin typeface="Century Gothic"/>
                <a:ea typeface="微软雅黑"/>
                <a:cs typeface="+mn-cs"/>
              </a:rPr>
              <a:t>AllGroupRepeatCal</a:t>
            </a:r>
            <a:endParaRPr kumimoji="0" lang="en-US" sz="2400" b="1"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23" name="矩形: 圆角 22">
            <a:extLst>
              <a:ext uri="{FF2B5EF4-FFF2-40B4-BE49-F238E27FC236}">
                <a16:creationId xmlns:a16="http://schemas.microsoft.com/office/drawing/2014/main" id="{103BFECE-7A8E-48A4-9AAC-EC1340DFAFB2}"/>
              </a:ext>
            </a:extLst>
          </p:cNvPr>
          <p:cNvSpPr/>
          <p:nvPr/>
        </p:nvSpPr>
        <p:spPr>
          <a:xfrm>
            <a:off x="6917391" y="1848679"/>
            <a:ext cx="3986417" cy="502766"/>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entury Gothic"/>
                <a:ea typeface="微软雅黑"/>
                <a:cs typeface="+mn-cs"/>
              </a:rPr>
              <a:t>class </a:t>
            </a:r>
            <a:r>
              <a:rPr kumimoji="0" lang="en-US" sz="2400" b="1" i="0" u="none" strike="noStrike" kern="1200" cap="none" spc="0" normalizeH="0" baseline="0" noProof="0" dirty="0" err="1">
                <a:ln>
                  <a:noFill/>
                </a:ln>
                <a:solidFill>
                  <a:srgbClr val="000000"/>
                </a:solidFill>
                <a:effectLst/>
                <a:uLnTx/>
                <a:uFillTx/>
                <a:latin typeface="Century Gothic"/>
                <a:ea typeface="微软雅黑"/>
                <a:cs typeface="+mn-cs"/>
              </a:rPr>
              <a:t>OneGroupCal</a:t>
            </a:r>
            <a:endParaRPr kumimoji="0" lang="en-US" sz="2400" b="1" i="0" u="none" strike="noStrike" kern="1200" cap="none" spc="0" normalizeH="0" baseline="0" noProof="0" dirty="0">
              <a:ln>
                <a:noFill/>
              </a:ln>
              <a:solidFill>
                <a:srgbClr val="000000"/>
              </a:solidFill>
              <a:effectLst/>
              <a:uLnTx/>
              <a:uFillTx/>
              <a:latin typeface="Century Gothic"/>
              <a:ea typeface="微软雅黑"/>
              <a:cs typeface="+mn-cs"/>
            </a:endParaRPr>
          </a:p>
        </p:txBody>
      </p:sp>
      <p:cxnSp>
        <p:nvCxnSpPr>
          <p:cNvPr id="7" name="直接连接符 6">
            <a:extLst>
              <a:ext uri="{FF2B5EF4-FFF2-40B4-BE49-F238E27FC236}">
                <a16:creationId xmlns:a16="http://schemas.microsoft.com/office/drawing/2014/main" id="{5769F7C9-0004-47B6-A82E-33DA675131A4}"/>
              </a:ext>
            </a:extLst>
          </p:cNvPr>
          <p:cNvCxnSpPr/>
          <p:nvPr/>
        </p:nvCxnSpPr>
        <p:spPr>
          <a:xfrm>
            <a:off x="3160397" y="2378309"/>
            <a:ext cx="0" cy="847397"/>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接连接符 8">
            <a:extLst>
              <a:ext uri="{FF2B5EF4-FFF2-40B4-BE49-F238E27FC236}">
                <a16:creationId xmlns:a16="http://schemas.microsoft.com/office/drawing/2014/main" id="{F3FEC0FC-796E-471B-871E-84EFB0B175C9}"/>
              </a:ext>
            </a:extLst>
          </p:cNvPr>
          <p:cNvCxnSpPr/>
          <p:nvPr/>
        </p:nvCxnSpPr>
        <p:spPr>
          <a:xfrm>
            <a:off x="3146330" y="3225706"/>
            <a:ext cx="1031345" cy="0"/>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接连接符 13">
            <a:extLst>
              <a:ext uri="{FF2B5EF4-FFF2-40B4-BE49-F238E27FC236}">
                <a16:creationId xmlns:a16="http://schemas.microsoft.com/office/drawing/2014/main" id="{4BEBB778-16E2-44B2-947D-53A2C0EC2AD0}"/>
              </a:ext>
            </a:extLst>
          </p:cNvPr>
          <p:cNvCxnSpPr/>
          <p:nvPr/>
        </p:nvCxnSpPr>
        <p:spPr>
          <a:xfrm flipH="1">
            <a:off x="3038622" y="2392377"/>
            <a:ext cx="107708" cy="22874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B5A14A39-E7D0-4306-832D-431695323AD3}"/>
              </a:ext>
            </a:extLst>
          </p:cNvPr>
          <p:cNvCxnSpPr/>
          <p:nvPr/>
        </p:nvCxnSpPr>
        <p:spPr>
          <a:xfrm>
            <a:off x="3160397" y="2365513"/>
            <a:ext cx="159578" cy="25561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36DF79CB-8B96-48FB-BBA2-9EAF82D449C3}"/>
              </a:ext>
            </a:extLst>
          </p:cNvPr>
          <p:cNvCxnSpPr/>
          <p:nvPr/>
        </p:nvCxnSpPr>
        <p:spPr>
          <a:xfrm>
            <a:off x="8085304" y="3225706"/>
            <a:ext cx="1031345" cy="0"/>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a:extLst>
              <a:ext uri="{FF2B5EF4-FFF2-40B4-BE49-F238E27FC236}">
                <a16:creationId xmlns:a16="http://schemas.microsoft.com/office/drawing/2014/main" id="{1900CC27-CD37-480F-99B5-5C5DF11B63C8}"/>
              </a:ext>
            </a:extLst>
          </p:cNvPr>
          <p:cNvCxnSpPr/>
          <p:nvPr/>
        </p:nvCxnSpPr>
        <p:spPr>
          <a:xfrm>
            <a:off x="9116649" y="2392377"/>
            <a:ext cx="0" cy="847397"/>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直接连接符 32">
            <a:extLst>
              <a:ext uri="{FF2B5EF4-FFF2-40B4-BE49-F238E27FC236}">
                <a16:creationId xmlns:a16="http://schemas.microsoft.com/office/drawing/2014/main" id="{16219B7A-4DC5-4DAF-B8AC-6B6E12D1D393}"/>
              </a:ext>
            </a:extLst>
          </p:cNvPr>
          <p:cNvCxnSpPr/>
          <p:nvPr/>
        </p:nvCxnSpPr>
        <p:spPr>
          <a:xfrm>
            <a:off x="9132989" y="2350490"/>
            <a:ext cx="159578" cy="25561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72913423-EE4B-447A-A964-5C86BEE910C9}"/>
              </a:ext>
            </a:extLst>
          </p:cNvPr>
          <p:cNvCxnSpPr/>
          <p:nvPr/>
        </p:nvCxnSpPr>
        <p:spPr>
          <a:xfrm flipH="1">
            <a:off x="9008941" y="2372163"/>
            <a:ext cx="107708" cy="22874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 name="文本框 19">
            <a:extLst>
              <a:ext uri="{FF2B5EF4-FFF2-40B4-BE49-F238E27FC236}">
                <a16:creationId xmlns:a16="http://schemas.microsoft.com/office/drawing/2014/main" id="{889C350D-E343-4E33-93F5-534BAF1179A5}"/>
              </a:ext>
            </a:extLst>
          </p:cNvPr>
          <p:cNvSpPr txBox="1"/>
          <p:nvPr/>
        </p:nvSpPr>
        <p:spPr>
          <a:xfrm>
            <a:off x="5361928" y="2493318"/>
            <a:ext cx="2198951" cy="400110"/>
          </a:xfrm>
          <a:prstGeom prst="rect">
            <a:avLst/>
          </a:prstGeom>
          <a:no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Century Gothic"/>
                <a:ea typeface="微软雅黑"/>
                <a:cs typeface="+mn-cs"/>
              </a:rPr>
              <a:t>&lt;&lt;FRIEND&gt;&gt;</a:t>
            </a:r>
          </a:p>
        </p:txBody>
      </p:sp>
      <p:sp>
        <p:nvSpPr>
          <p:cNvPr id="21" name="文本框 20">
            <a:extLst>
              <a:ext uri="{FF2B5EF4-FFF2-40B4-BE49-F238E27FC236}">
                <a16:creationId xmlns:a16="http://schemas.microsoft.com/office/drawing/2014/main" id="{F5D24E9A-DEAB-48FE-AF56-28DE484B9FEB}"/>
              </a:ext>
            </a:extLst>
          </p:cNvPr>
          <p:cNvSpPr txBox="1"/>
          <p:nvPr/>
        </p:nvSpPr>
        <p:spPr>
          <a:xfrm>
            <a:off x="823859" y="3922430"/>
            <a:ext cx="4832654" cy="2308324"/>
          </a:xfrm>
          <a:prstGeom prst="rect">
            <a:avLst/>
          </a:prstGeom>
          <a:no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solidFill>
                  <a:srgbClr val="FFFFFF"/>
                </a:solidFill>
                <a:effectLst/>
                <a:uLnTx/>
                <a:uFillTx/>
                <a:latin typeface="Century Gothic"/>
                <a:ea typeface="微软雅黑"/>
                <a:cs typeface="+mn-cs"/>
              </a:rPr>
              <a:t>               </a:t>
            </a:r>
            <a:r>
              <a:rPr kumimoji="0" lang="en-US" sz="2400" b="0" i="0" u="sng" strike="noStrike" kern="1200" cap="none" spc="0" normalizeH="0" baseline="0" noProof="0" dirty="0" err="1">
                <a:ln>
                  <a:noFill/>
                </a:ln>
                <a:solidFill>
                  <a:srgbClr val="FFFFFF"/>
                </a:solidFill>
                <a:effectLst/>
                <a:uLnTx/>
                <a:uFillTx/>
                <a:latin typeface="Century Gothic"/>
                <a:ea typeface="微软雅黑"/>
                <a:cs typeface="+mn-cs"/>
              </a:rPr>
              <a:t>calculateAll</a:t>
            </a:r>
            <a:r>
              <a:rPr kumimoji="0" lang="en-US" sz="2400" b="0" i="0" u="sng" strike="noStrike" kern="1200" cap="none" spc="0" normalizeH="0" baseline="0" noProof="0" dirty="0">
                <a:ln>
                  <a:noFill/>
                </a:ln>
                <a:solidFill>
                  <a:srgbClr val="FFFFFF"/>
                </a:solidFill>
                <a:effectLst/>
                <a:uLnTx/>
                <a:uFillTx/>
                <a:latin typeface="Century Gothic"/>
                <a:ea typeface="微软雅黑"/>
                <a:cs typeface="+mn-cs"/>
              </a:rPr>
              <a:t>()              _ </a:t>
            </a:r>
          </a:p>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FFFFFF"/>
                </a:solidFill>
                <a:effectLst/>
                <a:uLnTx/>
                <a:uFillTx/>
                <a:latin typeface="Century Gothic"/>
                <a:ea typeface="微软雅黑"/>
                <a:cs typeface="+mn-cs"/>
              </a:rPr>
              <a:t>srand</a:t>
            </a:r>
            <a:r>
              <a:rPr kumimoji="0" lang="en-US" sz="2400" b="0" i="0" u="none" strike="noStrike" kern="1200" cap="none" spc="0" normalizeH="0" baseline="0" noProof="0" dirty="0">
                <a:ln>
                  <a:noFill/>
                </a:ln>
                <a:solidFill>
                  <a:srgbClr val="FFFFFF"/>
                </a:solidFill>
                <a:effectLst/>
                <a:uLnTx/>
                <a:uFillTx/>
                <a:latin typeface="Century Gothic"/>
                <a:ea typeface="微软雅黑"/>
                <a:cs typeface="+mn-cs"/>
              </a:rPr>
              <a:t>();</a:t>
            </a:r>
          </a:p>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entury Gothic"/>
                <a:ea typeface="微软雅黑"/>
                <a:cs typeface="+mn-cs"/>
              </a:rPr>
              <a:t>Loop 30 times:</a:t>
            </a:r>
          </a:p>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entury Gothic"/>
                <a:ea typeface="微软雅黑"/>
                <a:cs typeface="+mn-cs"/>
              </a:rPr>
              <a:t>	</a:t>
            </a:r>
            <a:r>
              <a:rPr kumimoji="0" lang="en-US" sz="2400" b="0" i="0" u="none" strike="noStrike" kern="1200" cap="none" spc="0" normalizeH="0" baseline="0" noProof="0" dirty="0" err="1">
                <a:ln>
                  <a:noFill/>
                </a:ln>
                <a:solidFill>
                  <a:srgbClr val="FFFFFF"/>
                </a:solidFill>
                <a:effectLst/>
                <a:uLnTx/>
                <a:uFillTx/>
                <a:latin typeface="Century Gothic"/>
                <a:ea typeface="微软雅黑"/>
                <a:cs typeface="+mn-cs"/>
              </a:rPr>
              <a:t>calBeat.calculateOnce</a:t>
            </a:r>
            <a:r>
              <a:rPr kumimoji="0" lang="en-US" sz="2400" b="0" i="0" u="none" strike="noStrike" kern="1200" cap="none" spc="0" normalizeH="0" baseline="0" noProof="0" dirty="0">
                <a:ln>
                  <a:noFill/>
                </a:ln>
                <a:solidFill>
                  <a:srgbClr val="FFFFFF"/>
                </a:solidFill>
                <a:effectLst/>
                <a:uLnTx/>
                <a:uFillTx/>
                <a:latin typeface="Century Gothic"/>
                <a:ea typeface="微软雅黑"/>
                <a:cs typeface="+mn-cs"/>
              </a:rPr>
              <a:t>();</a:t>
            </a:r>
          </a:p>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entury Gothic"/>
                <a:ea typeface="微软雅黑"/>
                <a:cs typeface="+mn-cs"/>
              </a:rPr>
              <a:t>	</a:t>
            </a:r>
            <a:r>
              <a:rPr kumimoji="0" lang="en-US" sz="2400" b="0" i="0" u="none" strike="noStrike" kern="1200" cap="none" spc="0" normalizeH="0" baseline="0" noProof="0" dirty="0" err="1">
                <a:ln>
                  <a:noFill/>
                </a:ln>
                <a:solidFill>
                  <a:srgbClr val="FFFFFF"/>
                </a:solidFill>
                <a:effectLst/>
                <a:uLnTx/>
                <a:uFillTx/>
                <a:latin typeface="Century Gothic"/>
                <a:ea typeface="微软雅黑"/>
                <a:cs typeface="+mn-cs"/>
              </a:rPr>
              <a:t>calMeet.calculateOnce</a:t>
            </a:r>
            <a:r>
              <a:rPr kumimoji="0" lang="en-US" sz="2400" b="0" i="0" u="none" strike="noStrike" kern="1200" cap="none" spc="0" normalizeH="0" baseline="0" noProof="0" dirty="0">
                <a:ln>
                  <a:noFill/>
                </a:ln>
                <a:solidFill>
                  <a:srgbClr val="FFFFFF"/>
                </a:solidFill>
                <a:effectLst/>
                <a:uLnTx/>
                <a:uFillTx/>
                <a:latin typeface="Century Gothic"/>
                <a:ea typeface="微软雅黑"/>
                <a:cs typeface="+mn-cs"/>
              </a:rPr>
              <a:t>();</a:t>
            </a:r>
          </a:p>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entury Gothic"/>
                <a:ea typeface="微软雅黑"/>
                <a:cs typeface="+mn-cs"/>
              </a:rPr>
              <a:t>	</a:t>
            </a:r>
            <a:r>
              <a:rPr kumimoji="0" lang="en-US" sz="2400" b="0" i="0" u="none" strike="noStrike" kern="1200" cap="none" spc="0" normalizeH="0" baseline="0" noProof="0" dirty="0" err="1">
                <a:ln>
                  <a:noFill/>
                </a:ln>
                <a:solidFill>
                  <a:srgbClr val="FFFFFF"/>
                </a:solidFill>
                <a:effectLst/>
                <a:uLnTx/>
                <a:uFillTx/>
                <a:latin typeface="Century Gothic"/>
                <a:ea typeface="微软雅黑"/>
                <a:cs typeface="+mn-cs"/>
              </a:rPr>
              <a:t>calMiss.calculateOnce</a:t>
            </a:r>
            <a:r>
              <a:rPr kumimoji="0" lang="en-US" sz="2400" b="0" i="0" u="none" strike="noStrike" kern="1200" cap="none" spc="0" normalizeH="0" baseline="0" noProof="0" dirty="0">
                <a:ln>
                  <a:noFill/>
                </a:ln>
                <a:solidFill>
                  <a:srgbClr val="FFFFFF"/>
                </a:solidFill>
                <a:effectLst/>
                <a:uLnTx/>
                <a:uFillTx/>
                <a:latin typeface="Century Gothic"/>
                <a:ea typeface="微软雅黑"/>
                <a:cs typeface="+mn-cs"/>
              </a:rPr>
              <a:t>();</a:t>
            </a:r>
          </a:p>
        </p:txBody>
      </p:sp>
      <p:graphicFrame>
        <p:nvGraphicFramePr>
          <p:cNvPr id="35" name="Table 7">
            <a:extLst>
              <a:ext uri="{FF2B5EF4-FFF2-40B4-BE49-F238E27FC236}">
                <a16:creationId xmlns:a16="http://schemas.microsoft.com/office/drawing/2014/main" id="{7ED1C1A8-4800-41D2-8D96-2F61D0468FAC}"/>
              </a:ext>
            </a:extLst>
          </p:cNvPr>
          <p:cNvGraphicFramePr>
            <a:graphicFrameLocks noGrp="1"/>
          </p:cNvGraphicFramePr>
          <p:nvPr>
            <p:extLst>
              <p:ext uri="{D42A27DB-BD31-4B8C-83A1-F6EECF244321}">
                <p14:modId xmlns:p14="http://schemas.microsoft.com/office/powerpoint/2010/main" val="2774875059"/>
              </p:ext>
            </p:extLst>
          </p:nvPr>
        </p:nvGraphicFramePr>
        <p:xfrm>
          <a:off x="5772465" y="3994151"/>
          <a:ext cx="5998727" cy="2165636"/>
        </p:xfrm>
        <a:graphic>
          <a:graphicData uri="http://schemas.openxmlformats.org/drawingml/2006/table">
            <a:tbl>
              <a:tblPr firstRow="1" bandRow="1">
                <a:tableStyleId>{2D5ABB26-0587-4C30-8999-92F81FD0307C}</a:tableStyleId>
              </a:tblPr>
              <a:tblGrid>
                <a:gridCol w="1216344">
                  <a:extLst>
                    <a:ext uri="{9D8B030D-6E8A-4147-A177-3AD203B41FA5}">
                      <a16:colId xmlns:a16="http://schemas.microsoft.com/office/drawing/2014/main" val="871885527"/>
                    </a:ext>
                  </a:extLst>
                </a:gridCol>
                <a:gridCol w="2338071">
                  <a:extLst>
                    <a:ext uri="{9D8B030D-6E8A-4147-A177-3AD203B41FA5}">
                      <a16:colId xmlns:a16="http://schemas.microsoft.com/office/drawing/2014/main" val="3955009167"/>
                    </a:ext>
                  </a:extLst>
                </a:gridCol>
                <a:gridCol w="2444312">
                  <a:extLst>
                    <a:ext uri="{9D8B030D-6E8A-4147-A177-3AD203B41FA5}">
                      <a16:colId xmlns:a16="http://schemas.microsoft.com/office/drawing/2014/main" val="1528480326"/>
                    </a:ext>
                  </a:extLst>
                </a:gridCol>
              </a:tblGrid>
              <a:tr h="541409">
                <a:tc>
                  <a:txBody>
                    <a:bodyPr/>
                    <a:lstStyle>
                      <a:lvl1pPr marL="0" algn="l" defTabSz="609585" rtl="0" eaLnBrk="1" latinLnBrk="0" hangingPunct="1">
                        <a:defRPr sz="2400" b="1" kern="1200">
                          <a:solidFill>
                            <a:schemeClr val="lt1"/>
                          </a:solidFill>
                          <a:latin typeface="等线" panose="020F0502020204030204"/>
                        </a:defRPr>
                      </a:lvl1pPr>
                      <a:lvl2pPr marL="609585" algn="l" defTabSz="609585" rtl="0" eaLnBrk="1" latinLnBrk="0" hangingPunct="1">
                        <a:defRPr sz="2400" b="1" kern="1200">
                          <a:solidFill>
                            <a:schemeClr val="lt1"/>
                          </a:solidFill>
                          <a:latin typeface="等线" panose="020F0502020204030204"/>
                        </a:defRPr>
                      </a:lvl2pPr>
                      <a:lvl3pPr marL="1219170" algn="l" defTabSz="609585" rtl="0" eaLnBrk="1" latinLnBrk="0" hangingPunct="1">
                        <a:defRPr sz="2400" b="1" kern="1200">
                          <a:solidFill>
                            <a:schemeClr val="lt1"/>
                          </a:solidFill>
                          <a:latin typeface="等线" panose="020F0502020204030204"/>
                        </a:defRPr>
                      </a:lvl3pPr>
                      <a:lvl4pPr marL="1828754" algn="l" defTabSz="609585" rtl="0" eaLnBrk="1" latinLnBrk="0" hangingPunct="1">
                        <a:defRPr sz="2400" b="1" kern="1200">
                          <a:solidFill>
                            <a:schemeClr val="lt1"/>
                          </a:solidFill>
                          <a:latin typeface="等线" panose="020F0502020204030204"/>
                        </a:defRPr>
                      </a:lvl4pPr>
                      <a:lvl5pPr marL="2438339" algn="l" defTabSz="609585" rtl="0" eaLnBrk="1" latinLnBrk="0" hangingPunct="1">
                        <a:defRPr sz="2400" b="1" kern="1200">
                          <a:solidFill>
                            <a:schemeClr val="lt1"/>
                          </a:solidFill>
                          <a:latin typeface="等线" panose="020F0502020204030204"/>
                        </a:defRPr>
                      </a:lvl5pPr>
                      <a:lvl6pPr marL="3047924" algn="l" defTabSz="609585" rtl="0" eaLnBrk="1" latinLnBrk="0" hangingPunct="1">
                        <a:defRPr sz="2400" b="1" kern="1200">
                          <a:solidFill>
                            <a:schemeClr val="lt1"/>
                          </a:solidFill>
                          <a:latin typeface="等线" panose="020F0502020204030204"/>
                        </a:defRPr>
                      </a:lvl6pPr>
                      <a:lvl7pPr marL="3657509" algn="l" defTabSz="609585" rtl="0" eaLnBrk="1" latinLnBrk="0" hangingPunct="1">
                        <a:defRPr sz="2400" b="1" kern="1200">
                          <a:solidFill>
                            <a:schemeClr val="lt1"/>
                          </a:solidFill>
                          <a:latin typeface="等线" panose="020F0502020204030204"/>
                        </a:defRPr>
                      </a:lvl7pPr>
                      <a:lvl8pPr marL="4267093" algn="l" defTabSz="609585" rtl="0" eaLnBrk="1" latinLnBrk="0" hangingPunct="1">
                        <a:defRPr sz="2400" b="1" kern="1200">
                          <a:solidFill>
                            <a:schemeClr val="lt1"/>
                          </a:solidFill>
                          <a:latin typeface="等线" panose="020F0502020204030204"/>
                        </a:defRPr>
                      </a:lvl8pPr>
                      <a:lvl9pPr marL="4876678" algn="l" defTabSz="609585" rtl="0" eaLnBrk="1" latinLnBrk="0" hangingPunct="1">
                        <a:defRPr sz="2400" b="1" kern="1200">
                          <a:solidFill>
                            <a:schemeClr val="lt1"/>
                          </a:solidFill>
                          <a:latin typeface="等线" panose="020F0502020204030204"/>
                        </a:defRPr>
                      </a:lvl9pPr>
                    </a:lstStyle>
                    <a:p>
                      <a:pPr algn="ctr"/>
                      <a:endParaRPr lang="en-US" sz="18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609585" rtl="0" eaLnBrk="1" latinLnBrk="0" hangingPunct="1">
                        <a:defRPr sz="2400" b="1" kern="1200">
                          <a:solidFill>
                            <a:schemeClr val="lt1"/>
                          </a:solidFill>
                          <a:latin typeface="等线" panose="020F0502020204030204"/>
                        </a:defRPr>
                      </a:lvl1pPr>
                      <a:lvl2pPr marL="609585" algn="l" defTabSz="609585" rtl="0" eaLnBrk="1" latinLnBrk="0" hangingPunct="1">
                        <a:defRPr sz="2400" b="1" kern="1200">
                          <a:solidFill>
                            <a:schemeClr val="lt1"/>
                          </a:solidFill>
                          <a:latin typeface="等线" panose="020F0502020204030204"/>
                        </a:defRPr>
                      </a:lvl2pPr>
                      <a:lvl3pPr marL="1219170" algn="l" defTabSz="609585" rtl="0" eaLnBrk="1" latinLnBrk="0" hangingPunct="1">
                        <a:defRPr sz="2400" b="1" kern="1200">
                          <a:solidFill>
                            <a:schemeClr val="lt1"/>
                          </a:solidFill>
                          <a:latin typeface="等线" panose="020F0502020204030204"/>
                        </a:defRPr>
                      </a:lvl3pPr>
                      <a:lvl4pPr marL="1828754" algn="l" defTabSz="609585" rtl="0" eaLnBrk="1" latinLnBrk="0" hangingPunct="1">
                        <a:defRPr sz="2400" b="1" kern="1200">
                          <a:solidFill>
                            <a:schemeClr val="lt1"/>
                          </a:solidFill>
                          <a:latin typeface="等线" panose="020F0502020204030204"/>
                        </a:defRPr>
                      </a:lvl4pPr>
                      <a:lvl5pPr marL="2438339" algn="l" defTabSz="609585" rtl="0" eaLnBrk="1" latinLnBrk="0" hangingPunct="1">
                        <a:defRPr sz="2400" b="1" kern="1200">
                          <a:solidFill>
                            <a:schemeClr val="lt1"/>
                          </a:solidFill>
                          <a:latin typeface="等线" panose="020F0502020204030204"/>
                        </a:defRPr>
                      </a:lvl5pPr>
                      <a:lvl6pPr marL="3047924" algn="l" defTabSz="609585" rtl="0" eaLnBrk="1" latinLnBrk="0" hangingPunct="1">
                        <a:defRPr sz="2400" b="1" kern="1200">
                          <a:solidFill>
                            <a:schemeClr val="lt1"/>
                          </a:solidFill>
                          <a:latin typeface="等线" panose="020F0502020204030204"/>
                        </a:defRPr>
                      </a:lvl6pPr>
                      <a:lvl7pPr marL="3657509" algn="l" defTabSz="609585" rtl="0" eaLnBrk="1" latinLnBrk="0" hangingPunct="1">
                        <a:defRPr sz="2400" b="1" kern="1200">
                          <a:solidFill>
                            <a:schemeClr val="lt1"/>
                          </a:solidFill>
                          <a:latin typeface="等线" panose="020F0502020204030204"/>
                        </a:defRPr>
                      </a:lvl7pPr>
                      <a:lvl8pPr marL="4267093" algn="l" defTabSz="609585" rtl="0" eaLnBrk="1" latinLnBrk="0" hangingPunct="1">
                        <a:defRPr sz="2400" b="1" kern="1200">
                          <a:solidFill>
                            <a:schemeClr val="lt1"/>
                          </a:solidFill>
                          <a:latin typeface="等线" panose="020F0502020204030204"/>
                        </a:defRPr>
                      </a:lvl8pPr>
                      <a:lvl9pPr marL="4876678" algn="l" defTabSz="609585" rtl="0" eaLnBrk="1" latinLnBrk="0" hangingPunct="1">
                        <a:defRPr sz="2400" b="1" kern="1200">
                          <a:solidFill>
                            <a:schemeClr val="lt1"/>
                          </a:solidFill>
                          <a:latin typeface="等线" panose="020F0502020204030204"/>
                        </a:defRPr>
                      </a:lvl9pPr>
                    </a:lstStyle>
                    <a:p>
                      <a:pPr algn="ctr"/>
                      <a:r>
                        <a:rPr lang="en-US" sz="2000" kern="1200" dirty="0">
                          <a:solidFill>
                            <a:schemeClr val="bg1"/>
                          </a:solidFill>
                        </a:rPr>
                        <a:t>AAR</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609585" rtl="0" eaLnBrk="1" latinLnBrk="0" hangingPunct="1">
                        <a:defRPr sz="2400" b="1" kern="1200">
                          <a:solidFill>
                            <a:schemeClr val="lt1"/>
                          </a:solidFill>
                          <a:latin typeface="等线" panose="020F0502020204030204"/>
                        </a:defRPr>
                      </a:lvl1pPr>
                      <a:lvl2pPr marL="609585" algn="l" defTabSz="609585" rtl="0" eaLnBrk="1" latinLnBrk="0" hangingPunct="1">
                        <a:defRPr sz="2400" b="1" kern="1200">
                          <a:solidFill>
                            <a:schemeClr val="lt1"/>
                          </a:solidFill>
                          <a:latin typeface="等线" panose="020F0502020204030204"/>
                        </a:defRPr>
                      </a:lvl2pPr>
                      <a:lvl3pPr marL="1219170" algn="l" defTabSz="609585" rtl="0" eaLnBrk="1" latinLnBrk="0" hangingPunct="1">
                        <a:defRPr sz="2400" b="1" kern="1200">
                          <a:solidFill>
                            <a:schemeClr val="lt1"/>
                          </a:solidFill>
                          <a:latin typeface="等线" panose="020F0502020204030204"/>
                        </a:defRPr>
                      </a:lvl3pPr>
                      <a:lvl4pPr marL="1828754" algn="l" defTabSz="609585" rtl="0" eaLnBrk="1" latinLnBrk="0" hangingPunct="1">
                        <a:defRPr sz="2400" b="1" kern="1200">
                          <a:solidFill>
                            <a:schemeClr val="lt1"/>
                          </a:solidFill>
                          <a:latin typeface="等线" panose="020F0502020204030204"/>
                        </a:defRPr>
                      </a:lvl4pPr>
                      <a:lvl5pPr marL="2438339" algn="l" defTabSz="609585" rtl="0" eaLnBrk="1" latinLnBrk="0" hangingPunct="1">
                        <a:defRPr sz="2400" b="1" kern="1200">
                          <a:solidFill>
                            <a:schemeClr val="lt1"/>
                          </a:solidFill>
                          <a:latin typeface="等线" panose="020F0502020204030204"/>
                        </a:defRPr>
                      </a:lvl5pPr>
                      <a:lvl6pPr marL="3047924" algn="l" defTabSz="609585" rtl="0" eaLnBrk="1" latinLnBrk="0" hangingPunct="1">
                        <a:defRPr sz="2400" b="1" kern="1200">
                          <a:solidFill>
                            <a:schemeClr val="lt1"/>
                          </a:solidFill>
                          <a:latin typeface="等线" panose="020F0502020204030204"/>
                        </a:defRPr>
                      </a:lvl6pPr>
                      <a:lvl7pPr marL="3657509" algn="l" defTabSz="609585" rtl="0" eaLnBrk="1" latinLnBrk="0" hangingPunct="1">
                        <a:defRPr sz="2400" b="1" kern="1200">
                          <a:solidFill>
                            <a:schemeClr val="lt1"/>
                          </a:solidFill>
                          <a:latin typeface="等线" panose="020F0502020204030204"/>
                        </a:defRPr>
                      </a:lvl7pPr>
                      <a:lvl8pPr marL="4267093" algn="l" defTabSz="609585" rtl="0" eaLnBrk="1" latinLnBrk="0" hangingPunct="1">
                        <a:defRPr sz="2400" b="1" kern="1200">
                          <a:solidFill>
                            <a:schemeClr val="lt1"/>
                          </a:solidFill>
                          <a:latin typeface="等线" panose="020F0502020204030204"/>
                        </a:defRPr>
                      </a:lvl8pPr>
                      <a:lvl9pPr marL="4876678" algn="l" defTabSz="609585" rtl="0" eaLnBrk="1" latinLnBrk="0" hangingPunct="1">
                        <a:defRPr sz="2400" b="1" kern="1200">
                          <a:solidFill>
                            <a:schemeClr val="lt1"/>
                          </a:solidFill>
                          <a:latin typeface="等线" panose="020F0502020204030204"/>
                        </a:defRPr>
                      </a:lvl9pPr>
                    </a:lstStyle>
                    <a:p>
                      <a:pPr algn="ctr"/>
                      <a:r>
                        <a:rPr lang="en-US" sz="2000" kern="1200" dirty="0">
                          <a:solidFill>
                            <a:schemeClr val="bg1"/>
                          </a:solidFill>
                        </a:rPr>
                        <a:t>CAAR</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95688546"/>
                  </a:ext>
                </a:extLst>
              </a:tr>
              <a:tr h="541409">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algn="ctr"/>
                      <a:r>
                        <a:rPr lang="en-US" sz="2000" kern="1200" dirty="0">
                          <a:solidFill>
                            <a:schemeClr val="bg1"/>
                          </a:solidFill>
                        </a:rPr>
                        <a:t>beat</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algn="ctr"/>
                      <a:r>
                        <a:rPr lang="en-US" sz="2000" kern="1200" dirty="0">
                          <a:solidFill>
                            <a:schemeClr val="bg1"/>
                          </a:solidFill>
                        </a:rPr>
                        <a:t>Vector&lt;double&gt; </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rPr>
                        <a:t>Vector&lt;double&gt;</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31747620"/>
                  </a:ext>
                </a:extLst>
              </a:tr>
              <a:tr h="541409">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algn="ctr"/>
                      <a:r>
                        <a:rPr lang="en-US" sz="2000" kern="1200" dirty="0">
                          <a:solidFill>
                            <a:schemeClr val="bg1"/>
                          </a:solidFill>
                        </a:rPr>
                        <a:t>meet</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rPr>
                        <a:t>Vector&lt;double&gt;</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rPr>
                        <a:t>Vector&lt;double&gt;</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69890890"/>
                  </a:ext>
                </a:extLst>
              </a:tr>
              <a:tr h="541409">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algn="ctr"/>
                      <a:r>
                        <a:rPr lang="en-US" sz="2000" kern="1200" dirty="0">
                          <a:solidFill>
                            <a:schemeClr val="bg1"/>
                          </a:solidFill>
                        </a:rPr>
                        <a:t>miss</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rPr>
                        <a:t>Vector&lt;double&gt;</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609585" rtl="0" eaLnBrk="1" latinLnBrk="0" hangingPunct="1">
                        <a:defRPr sz="2400" kern="1200">
                          <a:solidFill>
                            <a:schemeClr val="dk1"/>
                          </a:solidFill>
                          <a:latin typeface="等线" panose="020F0502020204030204"/>
                        </a:defRPr>
                      </a:lvl1pPr>
                      <a:lvl2pPr marL="609585" algn="l" defTabSz="609585" rtl="0" eaLnBrk="1" latinLnBrk="0" hangingPunct="1">
                        <a:defRPr sz="2400" kern="1200">
                          <a:solidFill>
                            <a:schemeClr val="dk1"/>
                          </a:solidFill>
                          <a:latin typeface="等线" panose="020F0502020204030204"/>
                        </a:defRPr>
                      </a:lvl2pPr>
                      <a:lvl3pPr marL="1219170" algn="l" defTabSz="609585" rtl="0" eaLnBrk="1" latinLnBrk="0" hangingPunct="1">
                        <a:defRPr sz="2400" kern="1200">
                          <a:solidFill>
                            <a:schemeClr val="dk1"/>
                          </a:solidFill>
                          <a:latin typeface="等线" panose="020F0502020204030204"/>
                        </a:defRPr>
                      </a:lvl3pPr>
                      <a:lvl4pPr marL="1828754" algn="l" defTabSz="609585" rtl="0" eaLnBrk="1" latinLnBrk="0" hangingPunct="1">
                        <a:defRPr sz="2400" kern="1200">
                          <a:solidFill>
                            <a:schemeClr val="dk1"/>
                          </a:solidFill>
                          <a:latin typeface="等线" panose="020F0502020204030204"/>
                        </a:defRPr>
                      </a:lvl4pPr>
                      <a:lvl5pPr marL="2438339" algn="l" defTabSz="609585" rtl="0" eaLnBrk="1" latinLnBrk="0" hangingPunct="1">
                        <a:defRPr sz="2400" kern="1200">
                          <a:solidFill>
                            <a:schemeClr val="dk1"/>
                          </a:solidFill>
                          <a:latin typeface="等线" panose="020F0502020204030204"/>
                        </a:defRPr>
                      </a:lvl5pPr>
                      <a:lvl6pPr marL="3047924" algn="l" defTabSz="609585" rtl="0" eaLnBrk="1" latinLnBrk="0" hangingPunct="1">
                        <a:defRPr sz="2400" kern="1200">
                          <a:solidFill>
                            <a:schemeClr val="dk1"/>
                          </a:solidFill>
                          <a:latin typeface="等线" panose="020F0502020204030204"/>
                        </a:defRPr>
                      </a:lvl6pPr>
                      <a:lvl7pPr marL="3657509" algn="l" defTabSz="609585" rtl="0" eaLnBrk="1" latinLnBrk="0" hangingPunct="1">
                        <a:defRPr sz="2400" kern="1200">
                          <a:solidFill>
                            <a:schemeClr val="dk1"/>
                          </a:solidFill>
                          <a:latin typeface="等线" panose="020F0502020204030204"/>
                        </a:defRPr>
                      </a:lvl7pPr>
                      <a:lvl8pPr marL="4267093" algn="l" defTabSz="609585" rtl="0" eaLnBrk="1" latinLnBrk="0" hangingPunct="1">
                        <a:defRPr sz="2400" kern="1200">
                          <a:solidFill>
                            <a:schemeClr val="dk1"/>
                          </a:solidFill>
                          <a:latin typeface="等线" panose="020F0502020204030204"/>
                        </a:defRPr>
                      </a:lvl8pPr>
                      <a:lvl9pPr marL="4876678" algn="l" defTabSz="609585" rtl="0" eaLnBrk="1" latinLnBrk="0" hangingPunct="1">
                        <a:defRPr sz="2400" kern="1200">
                          <a:solidFill>
                            <a:schemeClr val="dk1"/>
                          </a:solidFill>
                          <a:latin typeface="等线"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rPr>
                        <a:t>Vector&lt;double&gt;</a:t>
                      </a:r>
                      <a:endParaRPr lang="en-US" sz="2000" kern="1200" dirty="0">
                        <a:solidFill>
                          <a:schemeClr val="bg1"/>
                        </a:solidFill>
                        <a:latin typeface="Century Gothic"/>
                        <a:ea typeface="微软雅黑"/>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3660677"/>
                  </a:ext>
                </a:extLst>
              </a:tr>
            </a:tbl>
          </a:graphicData>
        </a:graphic>
      </p:graphicFrame>
      <p:sp>
        <p:nvSpPr>
          <p:cNvPr id="19" name="TextBox 18">
            <a:extLst>
              <a:ext uri="{FF2B5EF4-FFF2-40B4-BE49-F238E27FC236}">
                <a16:creationId xmlns:a16="http://schemas.microsoft.com/office/drawing/2014/main" id="{7C976DEF-0827-49F2-A6C2-1BD9B2754E25}"/>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16</a:t>
            </a:r>
          </a:p>
        </p:txBody>
      </p:sp>
      <p:sp>
        <p:nvSpPr>
          <p:cNvPr id="4" name="Rectangle 3">
            <a:extLst>
              <a:ext uri="{FF2B5EF4-FFF2-40B4-BE49-F238E27FC236}">
                <a16:creationId xmlns:a16="http://schemas.microsoft.com/office/drawing/2014/main" id="{ED954FE4-D019-4090-B565-476995125874}"/>
              </a:ext>
            </a:extLst>
          </p:cNvPr>
          <p:cNvSpPr/>
          <p:nvPr/>
        </p:nvSpPr>
        <p:spPr>
          <a:xfrm>
            <a:off x="6735393" y="1282917"/>
            <a:ext cx="4366901" cy="461665"/>
          </a:xfrm>
          <a:prstGeom prst="rect">
            <a:avLst/>
          </a:prstGeom>
        </p:spPr>
        <p:txBody>
          <a:bodyPr wrap="none">
            <a:spAutoFit/>
          </a:bodyPr>
          <a:lstStyle/>
          <a:p>
            <a:r>
              <a:rPr lang="en-US" dirty="0" err="1">
                <a:solidFill>
                  <a:srgbClr val="FFFFFF"/>
                </a:solidFill>
              </a:rPr>
              <a:t>calBeat</a:t>
            </a:r>
            <a:r>
              <a:rPr lang="en-US" dirty="0">
                <a:solidFill>
                  <a:srgbClr val="FFFFFF"/>
                </a:solidFill>
              </a:rPr>
              <a:t> + </a:t>
            </a:r>
            <a:r>
              <a:rPr lang="en-US" dirty="0" err="1">
                <a:solidFill>
                  <a:srgbClr val="FFFFFF"/>
                </a:solidFill>
              </a:rPr>
              <a:t>calMeet</a:t>
            </a:r>
            <a:r>
              <a:rPr lang="en-US" dirty="0">
                <a:solidFill>
                  <a:srgbClr val="FFFFFF"/>
                </a:solidFill>
              </a:rPr>
              <a:t> + </a:t>
            </a:r>
            <a:r>
              <a:rPr lang="en-US" dirty="0" err="1">
                <a:solidFill>
                  <a:srgbClr val="FFFFFF"/>
                </a:solidFill>
              </a:rPr>
              <a:t>calMiss</a:t>
            </a:r>
            <a:endParaRPr lang="en-US" dirty="0"/>
          </a:p>
        </p:txBody>
      </p:sp>
      <p:sp>
        <p:nvSpPr>
          <p:cNvPr id="5" name="Rectangle 4">
            <a:extLst>
              <a:ext uri="{FF2B5EF4-FFF2-40B4-BE49-F238E27FC236}">
                <a16:creationId xmlns:a16="http://schemas.microsoft.com/office/drawing/2014/main" id="{3237C81E-6802-4F1F-94FB-52B6E3B7BF34}"/>
              </a:ext>
            </a:extLst>
          </p:cNvPr>
          <p:cNvSpPr/>
          <p:nvPr/>
        </p:nvSpPr>
        <p:spPr>
          <a:xfrm>
            <a:off x="2314547" y="1282917"/>
            <a:ext cx="1728358" cy="461665"/>
          </a:xfrm>
          <a:prstGeom prst="rect">
            <a:avLst/>
          </a:prstGeom>
        </p:spPr>
        <p:txBody>
          <a:bodyPr wrap="none">
            <a:spAutoFit/>
          </a:bodyPr>
          <a:lstStyle/>
          <a:p>
            <a:r>
              <a:rPr lang="en-US" dirty="0" err="1">
                <a:solidFill>
                  <a:srgbClr val="FFFFFF"/>
                </a:solidFill>
              </a:rPr>
              <a:t>preCalSPY</a:t>
            </a:r>
            <a:endParaRPr lang="en-US" dirty="0"/>
          </a:p>
        </p:txBody>
      </p:sp>
    </p:spTree>
    <p:extLst>
      <p:ext uri="{BB962C8B-B14F-4D97-AF65-F5344CB8AC3E}">
        <p14:creationId xmlns:p14="http://schemas.microsoft.com/office/powerpoint/2010/main" val="417108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92" y="503854"/>
            <a:ext cx="3431723" cy="502766"/>
          </a:xfrm>
          <a:prstGeom prst="rect">
            <a:avLst/>
          </a:prstGeom>
          <a:solidFill>
            <a:schemeClr val="bg1"/>
          </a:solidFill>
        </p:spPr>
        <p:txBody>
          <a:bodyPr wrap="square" rtlCol="0">
            <a:spAutoFit/>
          </a:bodyPr>
          <a:lstStyle/>
          <a:p>
            <a:pPr>
              <a:defRPr/>
            </a:pPr>
            <a:r>
              <a:rPr kumimoji="1" lang="en-US" altLang="zh-CN" sz="2667" b="1" dirty="0" err="1">
                <a:solidFill>
                  <a:srgbClr val="2E2E2E"/>
                </a:solidFill>
              </a:rPr>
              <a:t>Menu.h</a:t>
            </a:r>
            <a:r>
              <a:rPr kumimoji="1" lang="en-US" altLang="zh-CN" sz="2667" b="1" dirty="0">
                <a:solidFill>
                  <a:srgbClr val="2E2E2E"/>
                </a:solidFill>
              </a:rPr>
              <a:t> &amp; Main.cpp</a:t>
            </a:r>
          </a:p>
        </p:txBody>
      </p:sp>
      <p:sp>
        <p:nvSpPr>
          <p:cNvPr id="4" name="箭头: 右 3">
            <a:extLst>
              <a:ext uri="{FF2B5EF4-FFF2-40B4-BE49-F238E27FC236}">
                <a16:creationId xmlns:a16="http://schemas.microsoft.com/office/drawing/2014/main" id="{E0B50ABD-2FDB-45C4-B267-E744BF1D3208}"/>
              </a:ext>
            </a:extLst>
          </p:cNvPr>
          <p:cNvSpPr/>
          <p:nvPr/>
        </p:nvSpPr>
        <p:spPr>
          <a:xfrm>
            <a:off x="5096188" y="1702014"/>
            <a:ext cx="3337597" cy="854756"/>
          </a:xfrm>
          <a:prstGeom prst="rightArrow">
            <a:avLst>
              <a:gd name="adj1" fmla="val 50000"/>
              <a:gd name="adj2" fmla="val 65579"/>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entury Gothic"/>
                <a:ea typeface="微软雅黑"/>
                <a:cs typeface="+mn-cs"/>
              </a:rPr>
              <a:t>thread </a:t>
            </a:r>
            <a:r>
              <a:rPr kumimoji="0" lang="en-US" sz="2800" b="0" i="0" u="none" strike="noStrike" kern="1200" cap="none" spc="0" normalizeH="0" baseline="0" noProof="0" dirty="0" err="1">
                <a:ln>
                  <a:noFill/>
                </a:ln>
                <a:solidFill>
                  <a:srgbClr val="000000"/>
                </a:solidFill>
                <a:effectLst/>
                <a:uLnTx/>
                <a:uFillTx/>
                <a:latin typeface="Century Gothic"/>
                <a:ea typeface="微软雅黑"/>
                <a:cs typeface="+mn-cs"/>
              </a:rPr>
              <a:t>thBeat</a:t>
            </a:r>
            <a:endParaRPr kumimoji="0" lang="en-US" sz="2800" b="0"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5" name="文本框 4">
            <a:extLst>
              <a:ext uri="{FF2B5EF4-FFF2-40B4-BE49-F238E27FC236}">
                <a16:creationId xmlns:a16="http://schemas.microsoft.com/office/drawing/2014/main" id="{4A3AB9CE-CD8D-4A81-B161-3C5FE4CD9632}"/>
              </a:ext>
            </a:extLst>
          </p:cNvPr>
          <p:cNvSpPr txBox="1"/>
          <p:nvPr/>
        </p:nvSpPr>
        <p:spPr>
          <a:xfrm>
            <a:off x="964524" y="3312354"/>
            <a:ext cx="3431723" cy="646331"/>
          </a:xfrm>
          <a:prstGeom prst="rect">
            <a:avLst/>
          </a:prstGeom>
          <a:no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Century Gothic"/>
                <a:ea typeface="微软雅黑"/>
                <a:cs typeface="+mn-cs"/>
              </a:rPr>
              <a:t>Multithreading</a:t>
            </a:r>
          </a:p>
        </p:txBody>
      </p:sp>
      <p:sp>
        <p:nvSpPr>
          <p:cNvPr id="7" name="矩形 6">
            <a:extLst>
              <a:ext uri="{FF2B5EF4-FFF2-40B4-BE49-F238E27FC236}">
                <a16:creationId xmlns:a16="http://schemas.microsoft.com/office/drawing/2014/main" id="{D2DFB6DA-93A9-45B9-8791-A26264174432}"/>
              </a:ext>
            </a:extLst>
          </p:cNvPr>
          <p:cNvSpPr/>
          <p:nvPr/>
        </p:nvSpPr>
        <p:spPr>
          <a:xfrm>
            <a:off x="8618821" y="1444561"/>
            <a:ext cx="1045082" cy="4399673"/>
          </a:xfrm>
          <a:prstGeom prst="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entury Gothic"/>
                <a:ea typeface="微软雅黑"/>
                <a:cs typeface="+mn-cs"/>
              </a:rPr>
              <a:t>Join</a:t>
            </a:r>
          </a:p>
        </p:txBody>
      </p:sp>
      <p:sp>
        <p:nvSpPr>
          <p:cNvPr id="8" name="箭头: 右 7">
            <a:extLst>
              <a:ext uri="{FF2B5EF4-FFF2-40B4-BE49-F238E27FC236}">
                <a16:creationId xmlns:a16="http://schemas.microsoft.com/office/drawing/2014/main" id="{F0703C10-B8F3-4382-85C8-A0A5EAC55B6D}"/>
              </a:ext>
            </a:extLst>
          </p:cNvPr>
          <p:cNvSpPr/>
          <p:nvPr/>
        </p:nvSpPr>
        <p:spPr>
          <a:xfrm>
            <a:off x="9848939" y="2967303"/>
            <a:ext cx="1205476" cy="1336431"/>
          </a:xfrm>
          <a:prstGeom prst="right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entury Gothic"/>
                <a:ea typeface="微软雅黑"/>
                <a:cs typeface="+mn-cs"/>
              </a:rPr>
              <a:t>…</a:t>
            </a:r>
          </a:p>
        </p:txBody>
      </p:sp>
      <p:sp>
        <p:nvSpPr>
          <p:cNvPr id="10" name="TextBox 9">
            <a:extLst>
              <a:ext uri="{FF2B5EF4-FFF2-40B4-BE49-F238E27FC236}">
                <a16:creationId xmlns:a16="http://schemas.microsoft.com/office/drawing/2014/main" id="{908BCD5E-FDA3-497C-8035-45BCC3BAA82E}"/>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17</a:t>
            </a:r>
          </a:p>
        </p:txBody>
      </p:sp>
      <p:sp>
        <p:nvSpPr>
          <p:cNvPr id="11" name="箭头: 右 10">
            <a:extLst>
              <a:ext uri="{FF2B5EF4-FFF2-40B4-BE49-F238E27FC236}">
                <a16:creationId xmlns:a16="http://schemas.microsoft.com/office/drawing/2014/main" id="{5AF8CF44-62C0-4A53-B019-A344A7F31675}"/>
              </a:ext>
            </a:extLst>
          </p:cNvPr>
          <p:cNvSpPr/>
          <p:nvPr/>
        </p:nvSpPr>
        <p:spPr>
          <a:xfrm>
            <a:off x="5096188" y="2709170"/>
            <a:ext cx="3337597" cy="854756"/>
          </a:xfrm>
          <a:prstGeom prst="rightArrow">
            <a:avLst>
              <a:gd name="adj1" fmla="val 50000"/>
              <a:gd name="adj2" fmla="val 65579"/>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entury Gothic"/>
                <a:ea typeface="微软雅黑"/>
                <a:cs typeface="+mn-cs"/>
              </a:rPr>
              <a:t>thread </a:t>
            </a:r>
            <a:r>
              <a:rPr kumimoji="0" lang="en-US" sz="2800" b="0" i="0" u="none" strike="noStrike" kern="1200" cap="none" spc="0" normalizeH="0" baseline="0" noProof="0" dirty="0" err="1">
                <a:ln>
                  <a:noFill/>
                </a:ln>
                <a:solidFill>
                  <a:srgbClr val="000000"/>
                </a:solidFill>
                <a:effectLst/>
                <a:uLnTx/>
                <a:uFillTx/>
                <a:latin typeface="Century Gothic"/>
                <a:ea typeface="微软雅黑"/>
                <a:cs typeface="+mn-cs"/>
              </a:rPr>
              <a:t>thMeet</a:t>
            </a:r>
            <a:endParaRPr kumimoji="0" lang="en-US" sz="2800" b="0"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12" name="箭头: 右 11">
            <a:extLst>
              <a:ext uri="{FF2B5EF4-FFF2-40B4-BE49-F238E27FC236}">
                <a16:creationId xmlns:a16="http://schemas.microsoft.com/office/drawing/2014/main" id="{35843E8B-F54D-4BC3-BE61-A1E28F65CD08}"/>
              </a:ext>
            </a:extLst>
          </p:cNvPr>
          <p:cNvSpPr/>
          <p:nvPr/>
        </p:nvSpPr>
        <p:spPr>
          <a:xfrm>
            <a:off x="5096188" y="3716326"/>
            <a:ext cx="3337597" cy="854756"/>
          </a:xfrm>
          <a:prstGeom prst="rightArrow">
            <a:avLst>
              <a:gd name="adj1" fmla="val 50000"/>
              <a:gd name="adj2" fmla="val 65579"/>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entury Gothic"/>
                <a:ea typeface="微软雅黑"/>
                <a:cs typeface="+mn-cs"/>
              </a:rPr>
              <a:t>thread </a:t>
            </a:r>
            <a:r>
              <a:rPr kumimoji="0" lang="en-US" sz="2800" b="0" i="0" u="none" strike="noStrike" kern="1200" cap="none" spc="0" normalizeH="0" baseline="0" noProof="0" dirty="0" err="1">
                <a:ln>
                  <a:noFill/>
                </a:ln>
                <a:solidFill>
                  <a:srgbClr val="000000"/>
                </a:solidFill>
                <a:effectLst/>
                <a:uLnTx/>
                <a:uFillTx/>
                <a:latin typeface="Century Gothic"/>
                <a:ea typeface="微软雅黑"/>
                <a:cs typeface="+mn-cs"/>
              </a:rPr>
              <a:t>thMiss</a:t>
            </a:r>
            <a:endParaRPr kumimoji="0" lang="en-US" sz="2800" b="0" i="0" u="none" strike="noStrike" kern="1200" cap="none" spc="0" normalizeH="0" baseline="0" noProof="0" dirty="0">
              <a:ln>
                <a:noFill/>
              </a:ln>
              <a:solidFill>
                <a:srgbClr val="000000"/>
              </a:solidFill>
              <a:effectLst/>
              <a:uLnTx/>
              <a:uFillTx/>
              <a:latin typeface="Century Gothic"/>
              <a:ea typeface="微软雅黑"/>
              <a:cs typeface="+mn-cs"/>
            </a:endParaRPr>
          </a:p>
        </p:txBody>
      </p:sp>
      <p:sp>
        <p:nvSpPr>
          <p:cNvPr id="13" name="箭头: 右 12">
            <a:extLst>
              <a:ext uri="{FF2B5EF4-FFF2-40B4-BE49-F238E27FC236}">
                <a16:creationId xmlns:a16="http://schemas.microsoft.com/office/drawing/2014/main" id="{80A3CE5D-8CA3-4474-9699-639081F6AEE5}"/>
              </a:ext>
            </a:extLst>
          </p:cNvPr>
          <p:cNvSpPr/>
          <p:nvPr/>
        </p:nvSpPr>
        <p:spPr>
          <a:xfrm>
            <a:off x="5096188" y="4723482"/>
            <a:ext cx="3337597" cy="854756"/>
          </a:xfrm>
          <a:prstGeom prst="rightArrow">
            <a:avLst>
              <a:gd name="adj1" fmla="val 50000"/>
              <a:gd name="adj2" fmla="val 65579"/>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lvl="0">
              <a:defRPr/>
            </a:pPr>
            <a:r>
              <a:rPr kumimoji="0" lang="en-US" sz="2800" b="0" i="0" u="none" strike="noStrike" kern="1200" cap="none" spc="0" normalizeH="0" baseline="0" noProof="0" dirty="0">
                <a:ln>
                  <a:noFill/>
                </a:ln>
                <a:solidFill>
                  <a:srgbClr val="000000"/>
                </a:solidFill>
                <a:effectLst/>
                <a:uLnTx/>
                <a:uFillTx/>
                <a:latin typeface="Century Gothic"/>
                <a:ea typeface="微软雅黑"/>
                <a:cs typeface="+mn-cs"/>
              </a:rPr>
              <a:t>thread </a:t>
            </a:r>
            <a:r>
              <a:rPr lang="en-US" sz="2800" dirty="0" err="1">
                <a:solidFill>
                  <a:srgbClr val="000000"/>
                </a:solidFill>
              </a:rPr>
              <a:t>thSPY</a:t>
            </a:r>
            <a:endParaRPr kumimoji="0" lang="en-US" sz="2800" b="0" i="0" u="none" strike="noStrike" kern="1200" cap="none" spc="0" normalizeH="0" baseline="0" noProof="0" dirty="0">
              <a:ln>
                <a:noFill/>
              </a:ln>
              <a:solidFill>
                <a:srgbClr val="000000"/>
              </a:solidFill>
              <a:effectLst/>
              <a:uLnTx/>
              <a:uFillTx/>
              <a:latin typeface="Century Gothic"/>
              <a:ea typeface="微软雅黑"/>
              <a:cs typeface="+mn-cs"/>
            </a:endParaRPr>
          </a:p>
        </p:txBody>
      </p:sp>
    </p:spTree>
    <p:extLst>
      <p:ext uri="{BB962C8B-B14F-4D97-AF65-F5344CB8AC3E}">
        <p14:creationId xmlns:p14="http://schemas.microsoft.com/office/powerpoint/2010/main" val="414343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BA80B489-A7C1-454A-B359-0D4DFCB3FE42}"/>
              </a:ext>
            </a:extLst>
          </p:cNvPr>
          <p:cNvSpPr/>
          <p:nvPr/>
        </p:nvSpPr>
        <p:spPr>
          <a:xfrm>
            <a:off x="2451348" y="4861962"/>
            <a:ext cx="2317515" cy="502766"/>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rgbClr val="000000"/>
                </a:solidFill>
              </a:rPr>
              <a:t>Pullstockinfo</a:t>
            </a:r>
            <a:r>
              <a:rPr lang="en-US" b="1" dirty="0">
                <a:solidFill>
                  <a:srgbClr val="000000"/>
                </a:solidFill>
              </a:rPr>
              <a:t>()</a:t>
            </a:r>
          </a:p>
        </p:txBody>
      </p:sp>
      <p:sp>
        <p:nvSpPr>
          <p:cNvPr id="19" name="矩形: 圆角 18">
            <a:extLst>
              <a:ext uri="{FF2B5EF4-FFF2-40B4-BE49-F238E27FC236}">
                <a16:creationId xmlns:a16="http://schemas.microsoft.com/office/drawing/2014/main" id="{147A0C32-6434-4BBF-89AB-57616893E349}"/>
              </a:ext>
            </a:extLst>
          </p:cNvPr>
          <p:cNvSpPr/>
          <p:nvPr/>
        </p:nvSpPr>
        <p:spPr>
          <a:xfrm>
            <a:off x="4658295" y="3884775"/>
            <a:ext cx="1978590" cy="502766"/>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rgbClr val="000000"/>
                </a:solidFill>
              </a:rPr>
              <a:t>showAAR</a:t>
            </a:r>
            <a:r>
              <a:rPr lang="en-US" b="1" dirty="0">
                <a:solidFill>
                  <a:srgbClr val="000000"/>
                </a:solidFill>
              </a:rPr>
              <a:t>()</a:t>
            </a:r>
          </a:p>
        </p:txBody>
      </p:sp>
      <p:sp>
        <p:nvSpPr>
          <p:cNvPr id="22" name="矩形: 圆角 21">
            <a:extLst>
              <a:ext uri="{FF2B5EF4-FFF2-40B4-BE49-F238E27FC236}">
                <a16:creationId xmlns:a16="http://schemas.microsoft.com/office/drawing/2014/main" id="{298C4F33-8B25-4546-894A-7A877ECA2D02}"/>
              </a:ext>
            </a:extLst>
          </p:cNvPr>
          <p:cNvSpPr/>
          <p:nvPr/>
        </p:nvSpPr>
        <p:spPr>
          <a:xfrm>
            <a:off x="6746824" y="3363858"/>
            <a:ext cx="2268949" cy="502766"/>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rgbClr val="000000"/>
                </a:solidFill>
              </a:rPr>
              <a:t>Showgraph</a:t>
            </a:r>
            <a:r>
              <a:rPr lang="en-US" b="1" dirty="0">
                <a:solidFill>
                  <a:srgbClr val="000000"/>
                </a:solidFill>
              </a:rPr>
              <a:t>()</a:t>
            </a:r>
          </a:p>
        </p:txBody>
      </p:sp>
      <p:sp>
        <p:nvSpPr>
          <p:cNvPr id="3" name="椭圆 2">
            <a:extLst>
              <a:ext uri="{FF2B5EF4-FFF2-40B4-BE49-F238E27FC236}">
                <a16:creationId xmlns:a16="http://schemas.microsoft.com/office/drawing/2014/main" id="{5FEE5387-ABBC-461B-9EB6-46F8410EE496}"/>
              </a:ext>
            </a:extLst>
          </p:cNvPr>
          <p:cNvSpPr/>
          <p:nvPr/>
        </p:nvSpPr>
        <p:spPr>
          <a:xfrm>
            <a:off x="916966" y="1568243"/>
            <a:ext cx="942535" cy="928468"/>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solidFill>
                  <a:srgbClr val="000000"/>
                </a:solidFill>
              </a:rPr>
              <a:t>1</a:t>
            </a:r>
          </a:p>
        </p:txBody>
      </p:sp>
      <p:sp>
        <p:nvSpPr>
          <p:cNvPr id="24" name="椭圆 23">
            <a:extLst>
              <a:ext uri="{FF2B5EF4-FFF2-40B4-BE49-F238E27FC236}">
                <a16:creationId xmlns:a16="http://schemas.microsoft.com/office/drawing/2014/main" id="{446F594E-6C86-4F0E-A144-93559A1871D5}"/>
              </a:ext>
            </a:extLst>
          </p:cNvPr>
          <p:cNvSpPr/>
          <p:nvPr/>
        </p:nvSpPr>
        <p:spPr>
          <a:xfrm>
            <a:off x="3189148" y="1568243"/>
            <a:ext cx="942535" cy="928468"/>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solidFill>
                  <a:srgbClr val="000000"/>
                </a:solidFill>
              </a:rPr>
              <a:t>2</a:t>
            </a:r>
          </a:p>
        </p:txBody>
      </p:sp>
      <p:sp>
        <p:nvSpPr>
          <p:cNvPr id="25" name="椭圆 24">
            <a:extLst>
              <a:ext uri="{FF2B5EF4-FFF2-40B4-BE49-F238E27FC236}">
                <a16:creationId xmlns:a16="http://schemas.microsoft.com/office/drawing/2014/main" id="{8F4A224B-7AB6-44A0-B46B-4C7F470F42D7}"/>
              </a:ext>
            </a:extLst>
          </p:cNvPr>
          <p:cNvSpPr/>
          <p:nvPr/>
        </p:nvSpPr>
        <p:spPr>
          <a:xfrm>
            <a:off x="5187777" y="1568243"/>
            <a:ext cx="942535" cy="928468"/>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solidFill>
                  <a:srgbClr val="000000"/>
                </a:solidFill>
              </a:rPr>
              <a:t>3</a:t>
            </a:r>
          </a:p>
        </p:txBody>
      </p:sp>
      <p:sp>
        <p:nvSpPr>
          <p:cNvPr id="26" name="椭圆 25">
            <a:extLst>
              <a:ext uri="{FF2B5EF4-FFF2-40B4-BE49-F238E27FC236}">
                <a16:creationId xmlns:a16="http://schemas.microsoft.com/office/drawing/2014/main" id="{5ACB3DA1-B6F5-4654-B2FD-300BAC37CE2F}"/>
              </a:ext>
            </a:extLst>
          </p:cNvPr>
          <p:cNvSpPr/>
          <p:nvPr/>
        </p:nvSpPr>
        <p:spPr>
          <a:xfrm>
            <a:off x="7317915" y="1598405"/>
            <a:ext cx="942535" cy="928468"/>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solidFill>
                  <a:srgbClr val="000000"/>
                </a:solidFill>
              </a:rPr>
              <a:t>4</a:t>
            </a:r>
          </a:p>
        </p:txBody>
      </p:sp>
      <p:sp>
        <p:nvSpPr>
          <p:cNvPr id="38" name="箭头: 下 37">
            <a:extLst>
              <a:ext uri="{FF2B5EF4-FFF2-40B4-BE49-F238E27FC236}">
                <a16:creationId xmlns:a16="http://schemas.microsoft.com/office/drawing/2014/main" id="{232DF413-F6A8-4B81-80C0-50A5231D2F18}"/>
              </a:ext>
            </a:extLst>
          </p:cNvPr>
          <p:cNvSpPr/>
          <p:nvPr/>
        </p:nvSpPr>
        <p:spPr>
          <a:xfrm>
            <a:off x="3374473" y="2607634"/>
            <a:ext cx="471267" cy="2125303"/>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箭头: 下 19">
            <a:extLst>
              <a:ext uri="{FF2B5EF4-FFF2-40B4-BE49-F238E27FC236}">
                <a16:creationId xmlns:a16="http://schemas.microsoft.com/office/drawing/2014/main" id="{862434DA-5201-465F-9DBF-95DBF9C5E98F}"/>
              </a:ext>
            </a:extLst>
          </p:cNvPr>
          <p:cNvSpPr/>
          <p:nvPr/>
        </p:nvSpPr>
        <p:spPr>
          <a:xfrm>
            <a:off x="1152599" y="2632022"/>
            <a:ext cx="471267" cy="3162288"/>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箭头: 下 20">
            <a:extLst>
              <a:ext uri="{FF2B5EF4-FFF2-40B4-BE49-F238E27FC236}">
                <a16:creationId xmlns:a16="http://schemas.microsoft.com/office/drawing/2014/main" id="{D0F43960-8E9F-4858-A139-3775FCE5C037}"/>
              </a:ext>
            </a:extLst>
          </p:cNvPr>
          <p:cNvSpPr/>
          <p:nvPr/>
        </p:nvSpPr>
        <p:spPr>
          <a:xfrm>
            <a:off x="5423412" y="2607634"/>
            <a:ext cx="471267" cy="1147574"/>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5AE50E5C-77FC-423F-BA46-A3D71E6945E9}"/>
              </a:ext>
            </a:extLst>
          </p:cNvPr>
          <p:cNvSpPr txBox="1"/>
          <p:nvPr/>
        </p:nvSpPr>
        <p:spPr>
          <a:xfrm>
            <a:off x="1702626" y="5341065"/>
            <a:ext cx="5077895" cy="400110"/>
          </a:xfrm>
          <a:prstGeom prst="rect">
            <a:avLst/>
          </a:prstGeom>
          <a:noFill/>
        </p:spPr>
        <p:txBody>
          <a:bodyPr wrap="square" rtlCol="0">
            <a:spAutoFit/>
          </a:bodyPr>
          <a:lstStyle/>
          <a:p>
            <a:r>
              <a:rPr lang="en-US" sz="2000" dirty="0">
                <a:solidFill>
                  <a:schemeClr val="bg1"/>
                </a:solidFill>
              </a:rPr>
              <a:t>auto it = </a:t>
            </a:r>
            <a:r>
              <a:rPr lang="en-US" sz="2000" dirty="0" err="1">
                <a:solidFill>
                  <a:schemeClr val="bg1"/>
                </a:solidFill>
              </a:rPr>
              <a:t>Data_group.find</a:t>
            </a:r>
            <a:r>
              <a:rPr lang="en-US" sz="2000" dirty="0">
                <a:solidFill>
                  <a:schemeClr val="bg1"/>
                </a:solidFill>
              </a:rPr>
              <a:t>(</a:t>
            </a:r>
            <a:r>
              <a:rPr lang="en-US" sz="2000" dirty="0" err="1">
                <a:solidFill>
                  <a:schemeClr val="bg1"/>
                </a:solidFill>
              </a:rPr>
              <a:t>stockname</a:t>
            </a:r>
            <a:r>
              <a:rPr lang="en-US" sz="2000" dirty="0">
                <a:solidFill>
                  <a:schemeClr val="bg1"/>
                </a:solidFill>
              </a:rPr>
              <a:t>);</a:t>
            </a:r>
          </a:p>
        </p:txBody>
      </p:sp>
      <p:sp>
        <p:nvSpPr>
          <p:cNvPr id="23" name="文本框 22">
            <a:extLst>
              <a:ext uri="{FF2B5EF4-FFF2-40B4-BE49-F238E27FC236}">
                <a16:creationId xmlns:a16="http://schemas.microsoft.com/office/drawing/2014/main" id="{48828542-1369-483B-A88B-F477F07C07AD}"/>
              </a:ext>
            </a:extLst>
          </p:cNvPr>
          <p:cNvSpPr txBox="1"/>
          <p:nvPr/>
        </p:nvSpPr>
        <p:spPr>
          <a:xfrm>
            <a:off x="3845740" y="4332285"/>
            <a:ext cx="4569145" cy="400110"/>
          </a:xfrm>
          <a:prstGeom prst="rect">
            <a:avLst/>
          </a:prstGeom>
          <a:noFill/>
        </p:spPr>
        <p:txBody>
          <a:bodyPr wrap="square" rtlCol="0">
            <a:spAutoFit/>
          </a:bodyPr>
          <a:lstStyle/>
          <a:p>
            <a:r>
              <a:rPr lang="en-US" sz="2000" dirty="0" err="1">
                <a:solidFill>
                  <a:schemeClr val="bg1"/>
                </a:solidFill>
              </a:rPr>
              <a:t>printMatrixInExcel</a:t>
            </a:r>
            <a:r>
              <a:rPr lang="en-US" sz="2000" dirty="0">
                <a:solidFill>
                  <a:schemeClr val="bg1"/>
                </a:solidFill>
              </a:rPr>
              <a:t>(matrix, </a:t>
            </a:r>
            <a:r>
              <a:rPr lang="en-US" sz="2000" dirty="0" err="1">
                <a:solidFill>
                  <a:schemeClr val="bg1"/>
                </a:solidFill>
              </a:rPr>
              <a:t>xarr</a:t>
            </a:r>
            <a:r>
              <a:rPr lang="en-US" sz="2000" dirty="0">
                <a:solidFill>
                  <a:schemeClr val="bg1"/>
                </a:solidFill>
              </a:rPr>
              <a:t>, </a:t>
            </a:r>
            <a:r>
              <a:rPr lang="en-US" sz="2000" dirty="0" err="1">
                <a:solidFill>
                  <a:schemeClr val="bg1"/>
                </a:solidFill>
              </a:rPr>
              <a:t>yarr</a:t>
            </a:r>
            <a:r>
              <a:rPr lang="en-US" sz="2000" dirty="0">
                <a:solidFill>
                  <a:schemeClr val="bg1"/>
                </a:solidFill>
              </a:rPr>
              <a:t>);</a:t>
            </a:r>
          </a:p>
        </p:txBody>
      </p:sp>
      <p:sp>
        <p:nvSpPr>
          <p:cNvPr id="27" name="文本框 26">
            <a:extLst>
              <a:ext uri="{FF2B5EF4-FFF2-40B4-BE49-F238E27FC236}">
                <a16:creationId xmlns:a16="http://schemas.microsoft.com/office/drawing/2014/main" id="{659E70EA-DC91-4CE4-8FF7-DB4EAE9CC7B1}"/>
              </a:ext>
            </a:extLst>
          </p:cNvPr>
          <p:cNvSpPr txBox="1"/>
          <p:nvPr/>
        </p:nvSpPr>
        <p:spPr>
          <a:xfrm>
            <a:off x="6746824" y="3927556"/>
            <a:ext cx="5235992" cy="400110"/>
          </a:xfrm>
          <a:prstGeom prst="rect">
            <a:avLst/>
          </a:prstGeom>
          <a:noFill/>
        </p:spPr>
        <p:txBody>
          <a:bodyPr wrap="square" rtlCol="0">
            <a:spAutoFit/>
          </a:bodyPr>
          <a:lstStyle/>
          <a:p>
            <a:r>
              <a:rPr lang="fr-FR" sz="2000" dirty="0">
                <a:solidFill>
                  <a:schemeClr val="bg1"/>
                </a:solidFill>
              </a:rPr>
              <a:t>printInExcel(xarr, labels, yValues, "CAAR")</a:t>
            </a:r>
            <a:endParaRPr lang="en-US" sz="2000" dirty="0">
              <a:solidFill>
                <a:schemeClr val="bg1"/>
              </a:solidFill>
            </a:endParaRPr>
          </a:p>
        </p:txBody>
      </p:sp>
      <p:sp>
        <p:nvSpPr>
          <p:cNvPr id="7" name="箭头: 直角上 6">
            <a:extLst>
              <a:ext uri="{FF2B5EF4-FFF2-40B4-BE49-F238E27FC236}">
                <a16:creationId xmlns:a16="http://schemas.microsoft.com/office/drawing/2014/main" id="{77C711BC-4758-4BA2-B20F-DAD89E5CD4C4}"/>
              </a:ext>
            </a:extLst>
          </p:cNvPr>
          <p:cNvSpPr/>
          <p:nvPr/>
        </p:nvSpPr>
        <p:spPr>
          <a:xfrm rot="5400000">
            <a:off x="9659622" y="2633925"/>
            <a:ext cx="928468" cy="942535"/>
          </a:xfrm>
          <a:prstGeom prst="bentUpArrow">
            <a:avLst>
              <a:gd name="adj1" fmla="val 25000"/>
              <a:gd name="adj2" fmla="val 26490"/>
              <a:gd name="adj3" fmla="val 27960"/>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矩形: 圆角 27">
            <a:extLst>
              <a:ext uri="{FF2B5EF4-FFF2-40B4-BE49-F238E27FC236}">
                <a16:creationId xmlns:a16="http://schemas.microsoft.com/office/drawing/2014/main" id="{0C3B4B64-E9FD-416A-9D61-004E3A59CAAC}"/>
              </a:ext>
            </a:extLst>
          </p:cNvPr>
          <p:cNvSpPr/>
          <p:nvPr/>
        </p:nvSpPr>
        <p:spPr>
          <a:xfrm>
            <a:off x="10643545" y="3103169"/>
            <a:ext cx="1451728" cy="502766"/>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b="1" dirty="0">
                <a:solidFill>
                  <a:srgbClr val="000000"/>
                </a:solidFill>
              </a:rPr>
              <a:t>“</a:t>
            </a:r>
            <a:r>
              <a:rPr lang="en-US" b="1" dirty="0">
                <a:solidFill>
                  <a:srgbClr val="000000"/>
                </a:solidFill>
              </a:rPr>
              <a:t>Quit</a:t>
            </a:r>
            <a:r>
              <a:rPr lang="zh-CN" altLang="en-US" b="1" dirty="0">
                <a:solidFill>
                  <a:srgbClr val="000000"/>
                </a:solidFill>
              </a:rPr>
              <a:t>”</a:t>
            </a:r>
            <a:endParaRPr lang="en-US" b="1" dirty="0">
              <a:solidFill>
                <a:srgbClr val="000000"/>
              </a:solidFill>
            </a:endParaRPr>
          </a:p>
        </p:txBody>
      </p:sp>
      <p:sp>
        <p:nvSpPr>
          <p:cNvPr id="29" name="矩形: 圆角 28">
            <a:extLst>
              <a:ext uri="{FF2B5EF4-FFF2-40B4-BE49-F238E27FC236}">
                <a16:creationId xmlns:a16="http://schemas.microsoft.com/office/drawing/2014/main" id="{8ADE94DD-9132-4052-8A0D-96819BE7F3A2}"/>
              </a:ext>
            </a:extLst>
          </p:cNvPr>
          <p:cNvSpPr/>
          <p:nvPr/>
        </p:nvSpPr>
        <p:spPr>
          <a:xfrm>
            <a:off x="136798" y="5870199"/>
            <a:ext cx="2793015" cy="502766"/>
          </a:xfrm>
          <a:prstGeom prst="roundRect">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rgbClr val="000000"/>
                </a:solidFill>
              </a:rPr>
              <a:t>downloadData</a:t>
            </a:r>
            <a:r>
              <a:rPr lang="en-US" b="1" dirty="0">
                <a:solidFill>
                  <a:srgbClr val="000000"/>
                </a:solidFill>
              </a:rPr>
              <a:t>()</a:t>
            </a:r>
          </a:p>
        </p:txBody>
      </p:sp>
      <p:sp>
        <p:nvSpPr>
          <p:cNvPr id="30" name="椭圆 29">
            <a:extLst>
              <a:ext uri="{FF2B5EF4-FFF2-40B4-BE49-F238E27FC236}">
                <a16:creationId xmlns:a16="http://schemas.microsoft.com/office/drawing/2014/main" id="{6D39C6C3-9B8D-40FB-94F9-60CA3283D0BD}"/>
              </a:ext>
            </a:extLst>
          </p:cNvPr>
          <p:cNvSpPr/>
          <p:nvPr/>
        </p:nvSpPr>
        <p:spPr>
          <a:xfrm>
            <a:off x="9271125" y="1568243"/>
            <a:ext cx="942535" cy="928468"/>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solidFill>
                  <a:srgbClr val="000000"/>
                </a:solidFill>
              </a:rPr>
              <a:t>5</a:t>
            </a:r>
          </a:p>
        </p:txBody>
      </p:sp>
      <p:sp>
        <p:nvSpPr>
          <p:cNvPr id="31" name="箭头: 下 30">
            <a:extLst>
              <a:ext uri="{FF2B5EF4-FFF2-40B4-BE49-F238E27FC236}">
                <a16:creationId xmlns:a16="http://schemas.microsoft.com/office/drawing/2014/main" id="{E4945679-3455-4740-979E-B96154D5EE40}"/>
              </a:ext>
            </a:extLst>
          </p:cNvPr>
          <p:cNvSpPr/>
          <p:nvPr/>
        </p:nvSpPr>
        <p:spPr>
          <a:xfrm>
            <a:off x="7553550" y="2627400"/>
            <a:ext cx="471267" cy="655838"/>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文本框 17">
            <a:extLst>
              <a:ext uri="{FF2B5EF4-FFF2-40B4-BE49-F238E27FC236}">
                <a16:creationId xmlns:a16="http://schemas.microsoft.com/office/drawing/2014/main" id="{C78B7EF2-59B5-487D-AFFA-68FE06B6A3C7}"/>
              </a:ext>
            </a:extLst>
          </p:cNvPr>
          <p:cNvSpPr txBox="1"/>
          <p:nvPr/>
        </p:nvSpPr>
        <p:spPr>
          <a:xfrm>
            <a:off x="792" y="503854"/>
            <a:ext cx="3431723" cy="502766"/>
          </a:xfrm>
          <a:prstGeom prst="rect">
            <a:avLst/>
          </a:prstGeom>
          <a:solidFill>
            <a:schemeClr val="bg1"/>
          </a:solidFill>
        </p:spPr>
        <p:txBody>
          <a:bodyPr wrap="square" rtlCol="0">
            <a:spAutoFit/>
          </a:bodyPr>
          <a:lstStyle/>
          <a:p>
            <a:pPr>
              <a:defRPr/>
            </a:pPr>
            <a:r>
              <a:rPr kumimoji="1" lang="en-US" altLang="zh-CN" sz="2667" b="1" dirty="0" err="1">
                <a:solidFill>
                  <a:srgbClr val="2E2E2E"/>
                </a:solidFill>
              </a:rPr>
              <a:t>Menu.h</a:t>
            </a:r>
            <a:r>
              <a:rPr kumimoji="1" lang="en-US" altLang="zh-CN" sz="2667" b="1" dirty="0">
                <a:solidFill>
                  <a:srgbClr val="2E2E2E"/>
                </a:solidFill>
              </a:rPr>
              <a:t> &amp; Main.cpp</a:t>
            </a:r>
          </a:p>
        </p:txBody>
      </p:sp>
      <p:sp>
        <p:nvSpPr>
          <p:cNvPr id="33" name="TextBox 32">
            <a:extLst>
              <a:ext uri="{FF2B5EF4-FFF2-40B4-BE49-F238E27FC236}">
                <a16:creationId xmlns:a16="http://schemas.microsoft.com/office/drawing/2014/main" id="{9D20DCC7-8AAD-42DD-B14C-A83A1F402852}"/>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18</a:t>
            </a:r>
          </a:p>
        </p:txBody>
      </p:sp>
    </p:spTree>
    <p:extLst>
      <p:ext uri="{BB962C8B-B14F-4D97-AF65-F5344CB8AC3E}">
        <p14:creationId xmlns:p14="http://schemas.microsoft.com/office/powerpoint/2010/main" val="248964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21079" y="2316376"/>
            <a:ext cx="4371716" cy="4541624"/>
          </a:xfrm>
          <a:prstGeom prst="rect">
            <a:avLst/>
          </a:prstGeom>
          <a:solidFill>
            <a:srgbClr val="F8DF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文本框 2"/>
          <p:cNvSpPr txBox="1"/>
          <p:nvPr/>
        </p:nvSpPr>
        <p:spPr>
          <a:xfrm>
            <a:off x="5586711" y="305760"/>
            <a:ext cx="4015843" cy="4195892"/>
          </a:xfrm>
          <a:prstGeom prst="rect">
            <a:avLst/>
          </a:prstGeom>
          <a:noFill/>
        </p:spPr>
        <p:txBody>
          <a:bodyPr wrap="none" rtlCol="0">
            <a:spAutoFit/>
          </a:bodyPr>
          <a:lstStyle/>
          <a:p>
            <a:r>
              <a:rPr kumimoji="1" lang="en-US" altLang="zh-CN" sz="26666" b="1" dirty="0">
                <a:solidFill>
                  <a:schemeClr val="bg1"/>
                </a:solidFill>
              </a:rPr>
              <a:t>04</a:t>
            </a:r>
            <a:endParaRPr kumimoji="1" lang="zh-CN" altLang="en-US" sz="26666" b="1" dirty="0">
              <a:solidFill>
                <a:schemeClr val="bg1"/>
              </a:solidFill>
            </a:endParaRPr>
          </a:p>
        </p:txBody>
      </p:sp>
      <p:sp>
        <p:nvSpPr>
          <p:cNvPr id="6" name="矩形 5"/>
          <p:cNvSpPr/>
          <p:nvPr/>
        </p:nvSpPr>
        <p:spPr>
          <a:xfrm>
            <a:off x="8235677" y="3883425"/>
            <a:ext cx="2446504" cy="733149"/>
          </a:xfrm>
          <a:prstGeom prst="rect">
            <a:avLst/>
          </a:prstGeom>
        </p:spPr>
        <p:txBody>
          <a:bodyPr wrap="none">
            <a:spAutoFit/>
          </a:bodyPr>
          <a:lstStyle/>
          <a:p>
            <a:pPr>
              <a:lnSpc>
                <a:spcPct val="130000"/>
              </a:lnSpc>
            </a:pPr>
            <a:r>
              <a:rPr lang="en-US" altLang="zh-CN" sz="3600" b="1" dirty="0">
                <a:solidFill>
                  <a:srgbClr val="000000"/>
                </a:solidFill>
              </a:rPr>
              <a:t>SUMMARY</a:t>
            </a:r>
            <a:endParaRPr lang="zh-CN" altLang="en-US" sz="2667" b="1" dirty="0">
              <a:solidFill>
                <a:srgbClr val="000000"/>
              </a:solidFill>
            </a:endParaRPr>
          </a:p>
        </p:txBody>
      </p:sp>
    </p:spTree>
    <p:extLst>
      <p:ext uri="{BB962C8B-B14F-4D97-AF65-F5344CB8AC3E}">
        <p14:creationId xmlns:p14="http://schemas.microsoft.com/office/powerpoint/2010/main" val="91444107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793" y="503854"/>
            <a:ext cx="2292241" cy="502766"/>
          </a:xfrm>
          <a:prstGeom prst="rect">
            <a:avLst/>
          </a:prstGeom>
          <a:solidFill>
            <a:schemeClr val="bg1"/>
          </a:solidFill>
        </p:spPr>
        <p:txBody>
          <a:bodyPr wrap="square" rtlCol="0">
            <a:spAutoFit/>
          </a:bodyPr>
          <a:lstStyle/>
          <a:p>
            <a:r>
              <a:rPr kumimoji="1" lang="en-US" altLang="zh-CN" sz="2667" b="1" dirty="0">
                <a:solidFill>
                  <a:srgbClr val="000000"/>
                </a:solidFill>
              </a:rPr>
              <a:t>CAAR</a:t>
            </a:r>
            <a:r>
              <a:rPr kumimoji="1" lang="en-US" altLang="zh-CN" sz="2667" b="1" dirty="0">
                <a:solidFill>
                  <a:srgbClr val="2E2E2E"/>
                </a:solidFill>
              </a:rPr>
              <a:t> PLOT</a:t>
            </a:r>
            <a:endParaRPr kumimoji="1" lang="zh-CN" altLang="en-US" sz="2667" b="1" dirty="0">
              <a:solidFill>
                <a:srgbClr val="2E2E2E"/>
              </a:solidFill>
            </a:endParaRPr>
          </a:p>
        </p:txBody>
      </p:sp>
      <p:pic>
        <p:nvPicPr>
          <p:cNvPr id="16" name="图片 15">
            <a:extLst>
              <a:ext uri="{FF2B5EF4-FFF2-40B4-BE49-F238E27FC236}">
                <a16:creationId xmlns:a16="http://schemas.microsoft.com/office/drawing/2014/main" id="{F1008C5E-9F3E-4E91-B2D4-B27F0870D565}"/>
              </a:ext>
            </a:extLst>
          </p:cNvPr>
          <p:cNvPicPr>
            <a:picLocks noChangeAspect="1"/>
          </p:cNvPicPr>
          <p:nvPr/>
        </p:nvPicPr>
        <p:blipFill>
          <a:blip r:embed="rId3"/>
          <a:stretch>
            <a:fillRect/>
          </a:stretch>
        </p:blipFill>
        <p:spPr>
          <a:xfrm>
            <a:off x="2079843" y="1205404"/>
            <a:ext cx="8033901" cy="5251668"/>
          </a:xfrm>
          <a:prstGeom prst="rect">
            <a:avLst/>
          </a:prstGeom>
        </p:spPr>
      </p:pic>
      <p:sp>
        <p:nvSpPr>
          <p:cNvPr id="4" name="TextBox 3">
            <a:extLst>
              <a:ext uri="{FF2B5EF4-FFF2-40B4-BE49-F238E27FC236}">
                <a16:creationId xmlns:a16="http://schemas.microsoft.com/office/drawing/2014/main" id="{4DBAAB1C-CE01-4124-BF86-07BED03CAC3A}"/>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19</a:t>
            </a:r>
          </a:p>
        </p:txBody>
      </p:sp>
    </p:spTree>
    <p:extLst>
      <p:ext uri="{BB962C8B-B14F-4D97-AF65-F5344CB8AC3E}">
        <p14:creationId xmlns:p14="http://schemas.microsoft.com/office/powerpoint/2010/main" val="321509746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 y="503854"/>
            <a:ext cx="2756475" cy="502766"/>
          </a:xfrm>
          <a:prstGeom prst="rect">
            <a:avLst/>
          </a:prstGeom>
          <a:solidFill>
            <a:schemeClr val="bg1"/>
          </a:solidFill>
        </p:spPr>
        <p:txBody>
          <a:bodyPr wrap="square" rtlCol="0">
            <a:spAutoFit/>
          </a:bodyPr>
          <a:lstStyle/>
          <a:p>
            <a:r>
              <a:rPr kumimoji="1" lang="en-US" altLang="zh-CN" sz="2667" b="1" dirty="0">
                <a:solidFill>
                  <a:srgbClr val="000000"/>
                </a:solidFill>
              </a:rPr>
              <a:t>CONCLUSION</a:t>
            </a:r>
            <a:endParaRPr kumimoji="1" lang="zh-CN" altLang="en-US" sz="2667" b="1" dirty="0">
              <a:solidFill>
                <a:srgbClr val="000000"/>
              </a:solidFill>
            </a:endParaRPr>
          </a:p>
        </p:txBody>
      </p:sp>
      <p:sp>
        <p:nvSpPr>
          <p:cNvPr id="43" name="文本框 42">
            <a:extLst>
              <a:ext uri="{FF2B5EF4-FFF2-40B4-BE49-F238E27FC236}">
                <a16:creationId xmlns:a16="http://schemas.microsoft.com/office/drawing/2014/main" id="{CD431D68-B587-40A2-874F-8C42196B178D}"/>
              </a:ext>
            </a:extLst>
          </p:cNvPr>
          <p:cNvSpPr txBox="1"/>
          <p:nvPr/>
        </p:nvSpPr>
        <p:spPr>
          <a:xfrm>
            <a:off x="1424373" y="3964167"/>
            <a:ext cx="9790252" cy="3108543"/>
          </a:xfrm>
          <a:prstGeom prst="rect">
            <a:avLst/>
          </a:prstGeom>
          <a:noFill/>
        </p:spPr>
        <p:txBody>
          <a:bodyPr wrap="square" rtlCol="0">
            <a:spAutoFit/>
          </a:bodyPr>
          <a:lstStyle/>
          <a:p>
            <a:pPr algn="just"/>
            <a:endParaRPr lang="en-US" sz="2800" dirty="0">
              <a:solidFill>
                <a:srgbClr val="000000"/>
              </a:solidFill>
            </a:endParaRPr>
          </a:p>
          <a:p>
            <a:pPr algn="just"/>
            <a:endParaRPr lang="en-US" sz="2800" dirty="0">
              <a:solidFill>
                <a:srgbClr val="000000"/>
              </a:solidFill>
            </a:endParaRPr>
          </a:p>
          <a:p>
            <a:pPr algn="just"/>
            <a:endParaRPr lang="en-US" sz="2800" dirty="0">
              <a:solidFill>
                <a:srgbClr val="000000"/>
              </a:solidFill>
            </a:endParaRPr>
          </a:p>
          <a:p>
            <a:pPr algn="just"/>
            <a:r>
              <a:rPr lang="en-US" altLang="zh-CN" sz="2800" dirty="0">
                <a:solidFill>
                  <a:srgbClr val="000000"/>
                </a:solidFill>
              </a:rPr>
              <a:t>We can conclude that </a:t>
            </a:r>
            <a:r>
              <a:rPr lang="en-US" sz="2800" dirty="0">
                <a:solidFill>
                  <a:srgbClr val="000000"/>
                </a:solidFill>
              </a:rPr>
              <a:t>the releasing of the earnings do has an impact on the stock price.</a:t>
            </a:r>
          </a:p>
          <a:p>
            <a:pPr algn="just"/>
            <a:endParaRPr lang="en-US" sz="2800" dirty="0">
              <a:solidFill>
                <a:srgbClr val="000000"/>
              </a:solidFill>
            </a:endParaRPr>
          </a:p>
          <a:p>
            <a:pPr algn="just"/>
            <a:endParaRPr lang="en-US" sz="2800" dirty="0">
              <a:solidFill>
                <a:srgbClr val="000000"/>
              </a:solidFill>
            </a:endParaRPr>
          </a:p>
        </p:txBody>
      </p:sp>
      <p:sp>
        <p:nvSpPr>
          <p:cNvPr id="11" name="TextBox 10">
            <a:extLst>
              <a:ext uri="{FF2B5EF4-FFF2-40B4-BE49-F238E27FC236}">
                <a16:creationId xmlns:a16="http://schemas.microsoft.com/office/drawing/2014/main" id="{F02C66DD-E4CC-4556-962C-4BC609207A00}"/>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20</a:t>
            </a:r>
          </a:p>
        </p:txBody>
      </p:sp>
      <p:pic>
        <p:nvPicPr>
          <p:cNvPr id="12" name="图片 15">
            <a:extLst>
              <a:ext uri="{FF2B5EF4-FFF2-40B4-BE49-F238E27FC236}">
                <a16:creationId xmlns:a16="http://schemas.microsoft.com/office/drawing/2014/main" id="{C74205D9-A1DF-4D20-9012-9A6D236C655C}"/>
              </a:ext>
            </a:extLst>
          </p:cNvPr>
          <p:cNvPicPr>
            <a:picLocks noChangeAspect="1"/>
          </p:cNvPicPr>
          <p:nvPr/>
        </p:nvPicPr>
        <p:blipFill>
          <a:blip r:embed="rId3"/>
          <a:stretch>
            <a:fillRect/>
          </a:stretch>
        </p:blipFill>
        <p:spPr>
          <a:xfrm>
            <a:off x="1016294" y="1725144"/>
            <a:ext cx="4672421" cy="3054307"/>
          </a:xfrm>
          <a:prstGeom prst="rect">
            <a:avLst/>
          </a:prstGeom>
        </p:spPr>
      </p:pic>
      <p:sp>
        <p:nvSpPr>
          <p:cNvPr id="4" name="TextBox 3">
            <a:extLst>
              <a:ext uri="{FF2B5EF4-FFF2-40B4-BE49-F238E27FC236}">
                <a16:creationId xmlns:a16="http://schemas.microsoft.com/office/drawing/2014/main" id="{2C1BB701-F539-4651-A988-B733F9E32DC6}"/>
              </a:ext>
            </a:extLst>
          </p:cNvPr>
          <p:cNvSpPr txBox="1"/>
          <p:nvPr/>
        </p:nvSpPr>
        <p:spPr>
          <a:xfrm>
            <a:off x="6096794" y="2976427"/>
            <a:ext cx="5389884" cy="1569660"/>
          </a:xfrm>
          <a:prstGeom prst="rect">
            <a:avLst/>
          </a:prstGeom>
          <a:noFill/>
        </p:spPr>
        <p:txBody>
          <a:bodyPr wrap="square" rtlCol="0">
            <a:spAutoFit/>
          </a:bodyPr>
          <a:lstStyle/>
          <a:p>
            <a:endParaRPr lang="en-US" dirty="0">
              <a:solidFill>
                <a:srgbClr val="2E2E2E"/>
              </a:solidFill>
            </a:endParaRPr>
          </a:p>
          <a:p>
            <a:r>
              <a:rPr lang="en-US" altLang="zh-CN" dirty="0">
                <a:solidFill>
                  <a:srgbClr val="2E2E2E"/>
                </a:solidFill>
              </a:rPr>
              <a:t>The difference of CAAR among the three groups has been widen greatly after the announcement.</a:t>
            </a:r>
            <a:endParaRPr lang="en-US" dirty="0">
              <a:solidFill>
                <a:srgbClr val="2E2E2E"/>
              </a:solidFill>
            </a:endParaRPr>
          </a:p>
        </p:txBody>
      </p:sp>
      <p:graphicFrame>
        <p:nvGraphicFramePr>
          <p:cNvPr id="13" name="Table 12">
            <a:extLst>
              <a:ext uri="{FF2B5EF4-FFF2-40B4-BE49-F238E27FC236}">
                <a16:creationId xmlns:a16="http://schemas.microsoft.com/office/drawing/2014/main" id="{82214B24-6B09-425C-9EDC-97A17A8A3197}"/>
              </a:ext>
            </a:extLst>
          </p:cNvPr>
          <p:cNvGraphicFramePr>
            <a:graphicFrameLocks noGrp="1"/>
          </p:cNvGraphicFramePr>
          <p:nvPr>
            <p:extLst>
              <p:ext uri="{D42A27DB-BD31-4B8C-83A1-F6EECF244321}">
                <p14:modId xmlns:p14="http://schemas.microsoft.com/office/powerpoint/2010/main" val="4152609287"/>
              </p:ext>
            </p:extLst>
          </p:nvPr>
        </p:nvGraphicFramePr>
        <p:xfrm>
          <a:off x="6096794" y="1725144"/>
          <a:ext cx="5200958" cy="1371600"/>
        </p:xfrm>
        <a:graphic>
          <a:graphicData uri="http://schemas.openxmlformats.org/drawingml/2006/table">
            <a:tbl>
              <a:tblPr firstRow="1" bandRow="1">
                <a:tableStyleId>{5C22544A-7EE6-4342-B048-85BDC9FD1C3A}</a:tableStyleId>
              </a:tblPr>
              <a:tblGrid>
                <a:gridCol w="1611371">
                  <a:extLst>
                    <a:ext uri="{9D8B030D-6E8A-4147-A177-3AD203B41FA5}">
                      <a16:colId xmlns:a16="http://schemas.microsoft.com/office/drawing/2014/main" val="1684251151"/>
                    </a:ext>
                  </a:extLst>
                </a:gridCol>
                <a:gridCol w="3589587">
                  <a:extLst>
                    <a:ext uri="{9D8B030D-6E8A-4147-A177-3AD203B41FA5}">
                      <a16:colId xmlns:a16="http://schemas.microsoft.com/office/drawing/2014/main" val="3950808431"/>
                    </a:ext>
                  </a:extLst>
                </a:gridCol>
              </a:tblGrid>
              <a:tr h="370840">
                <a:tc>
                  <a:txBody>
                    <a:bodyPr/>
                    <a:lstStyle/>
                    <a:p>
                      <a:pPr algn="ctr"/>
                      <a:r>
                        <a:rPr lang="en-US" b="0" dirty="0">
                          <a:solidFill>
                            <a:srgbClr val="000000"/>
                          </a:solidFill>
                        </a:rPr>
                        <a:t>Beat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rgbClr val="000000"/>
                          </a:solidFill>
                        </a:rPr>
                        <a:t>Steep increase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6358225"/>
                  </a:ext>
                </a:extLst>
              </a:tr>
              <a:tr h="370840">
                <a:tc>
                  <a:txBody>
                    <a:bodyPr/>
                    <a:lstStyle/>
                    <a:p>
                      <a:pPr algn="ctr"/>
                      <a:r>
                        <a:rPr lang="en-US" b="0" dirty="0">
                          <a:solidFill>
                            <a:srgbClr val="000000"/>
                          </a:solidFill>
                        </a:rPr>
                        <a:t>Meet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rgbClr val="000000"/>
                          </a:solidFill>
                        </a:rPr>
                        <a:t>Marginal effect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5306211"/>
                  </a:ext>
                </a:extLst>
              </a:tr>
              <a:tr h="0">
                <a:tc>
                  <a:txBody>
                    <a:bodyPr/>
                    <a:lstStyle/>
                    <a:p>
                      <a:pPr algn="ctr"/>
                      <a:r>
                        <a:rPr lang="en-US" b="0" dirty="0">
                          <a:solidFill>
                            <a:srgbClr val="000000"/>
                          </a:solidFill>
                        </a:rPr>
                        <a:t>Miss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rgbClr val="000000"/>
                          </a:solidFill>
                        </a:rPr>
                        <a:t>Steep decrease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6650253"/>
                  </a:ext>
                </a:extLst>
              </a:tr>
            </a:tbl>
          </a:graphicData>
        </a:graphic>
      </p:graphicFrame>
    </p:spTree>
    <p:extLst>
      <p:ext uri="{BB962C8B-B14F-4D97-AF65-F5344CB8AC3E}">
        <p14:creationId xmlns:p14="http://schemas.microsoft.com/office/powerpoint/2010/main" val="405135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 y="503854"/>
            <a:ext cx="2756475" cy="502766"/>
          </a:xfrm>
          <a:prstGeom prst="rect">
            <a:avLst/>
          </a:prstGeom>
          <a:solidFill>
            <a:schemeClr val="bg1"/>
          </a:solidFill>
        </p:spPr>
        <p:txBody>
          <a:bodyPr wrap="square" rtlCol="0">
            <a:spAutoFit/>
          </a:bodyPr>
          <a:lstStyle/>
          <a:p>
            <a:r>
              <a:rPr kumimoji="1" lang="en-US" altLang="zh-CN" sz="2667" b="1" dirty="0">
                <a:solidFill>
                  <a:srgbClr val="2E2E2E"/>
                </a:solidFill>
              </a:rPr>
              <a:t>Reference</a:t>
            </a:r>
            <a:endParaRPr kumimoji="1" lang="zh-CN" altLang="en-US" sz="2667" b="1" dirty="0">
              <a:solidFill>
                <a:srgbClr val="2E2E2E"/>
              </a:solidFill>
            </a:endParaRPr>
          </a:p>
        </p:txBody>
      </p:sp>
      <p:sp>
        <p:nvSpPr>
          <p:cNvPr id="17" name="TextBox 16">
            <a:extLst>
              <a:ext uri="{FF2B5EF4-FFF2-40B4-BE49-F238E27FC236}">
                <a16:creationId xmlns:a16="http://schemas.microsoft.com/office/drawing/2014/main" id="{DE9BF5A1-AF02-4E2C-AFC4-4F9FCEE58A6D}"/>
              </a:ext>
            </a:extLst>
          </p:cNvPr>
          <p:cNvSpPr txBox="1"/>
          <p:nvPr/>
        </p:nvSpPr>
        <p:spPr>
          <a:xfrm>
            <a:off x="11622704" y="6373664"/>
            <a:ext cx="570884" cy="461665"/>
          </a:xfrm>
          <a:prstGeom prst="rect">
            <a:avLst/>
          </a:prstGeom>
          <a:noFill/>
        </p:spPr>
        <p:txBody>
          <a:bodyPr wrap="square" rtlCol="0">
            <a:spAutoFit/>
          </a:bodyPr>
          <a:lstStyle/>
          <a:p>
            <a:r>
              <a:rPr lang="en-US" dirty="0">
                <a:solidFill>
                  <a:srgbClr val="000000"/>
                </a:solidFill>
              </a:rPr>
              <a:t>21</a:t>
            </a:r>
          </a:p>
        </p:txBody>
      </p:sp>
      <p:sp>
        <p:nvSpPr>
          <p:cNvPr id="4" name="TextBox 3">
            <a:extLst>
              <a:ext uri="{FF2B5EF4-FFF2-40B4-BE49-F238E27FC236}">
                <a16:creationId xmlns:a16="http://schemas.microsoft.com/office/drawing/2014/main" id="{245291B3-F138-4105-85C5-BFF0A5EB63F7}"/>
              </a:ext>
            </a:extLst>
          </p:cNvPr>
          <p:cNvSpPr txBox="1"/>
          <p:nvPr/>
        </p:nvSpPr>
        <p:spPr>
          <a:xfrm>
            <a:off x="1907974" y="2426309"/>
            <a:ext cx="9869475" cy="3046988"/>
          </a:xfrm>
          <a:prstGeom prst="rect">
            <a:avLst/>
          </a:prstGeom>
          <a:noFill/>
        </p:spPr>
        <p:txBody>
          <a:bodyPr wrap="square" rtlCol="0">
            <a:spAutoFit/>
          </a:bodyPr>
          <a:lstStyle/>
          <a:p>
            <a:r>
              <a:rPr lang="en-US" dirty="0">
                <a:solidFill>
                  <a:srgbClr val="2E2E2E"/>
                </a:solidFill>
              </a:rPr>
              <a:t>S&amp;P500. (SPY) (2017). Profile, business summary. </a:t>
            </a:r>
            <a:r>
              <a:rPr lang="en-US" i="1" dirty="0">
                <a:solidFill>
                  <a:srgbClr val="2E2E2E"/>
                </a:solidFill>
              </a:rPr>
              <a:t>Yahoo! Finance</a:t>
            </a:r>
            <a:r>
              <a:rPr lang="en-US" dirty="0">
                <a:solidFill>
                  <a:srgbClr val="2E2E2E"/>
                </a:solidFill>
              </a:rPr>
              <a:t>.</a:t>
            </a:r>
          </a:p>
          <a:p>
            <a:r>
              <a:rPr lang="en-US" dirty="0">
                <a:solidFill>
                  <a:srgbClr val="2E2E2E"/>
                </a:solidFill>
              </a:rPr>
              <a:t>Retrieved from https://finance.yahoo.com/</a:t>
            </a:r>
          </a:p>
          <a:p>
            <a:endParaRPr lang="en-US" dirty="0">
              <a:solidFill>
                <a:srgbClr val="2E2E2E"/>
              </a:solidFill>
            </a:endParaRPr>
          </a:p>
          <a:p>
            <a:r>
              <a:rPr lang="en-US" dirty="0">
                <a:solidFill>
                  <a:srgbClr val="2E2E2E"/>
                </a:solidFill>
              </a:rPr>
              <a:t>Bloomberg. </a:t>
            </a:r>
            <a:r>
              <a:rPr lang="en-US" i="1" dirty="0">
                <a:solidFill>
                  <a:srgbClr val="2E2E2E"/>
                </a:solidFill>
              </a:rPr>
              <a:t>Bloomberg Professional</a:t>
            </a:r>
            <a:r>
              <a:rPr lang="en-US" dirty="0">
                <a:solidFill>
                  <a:srgbClr val="2E2E2E"/>
                </a:solidFill>
              </a:rPr>
              <a:t>. (2017)[Online]. Available at: Subscription</a:t>
            </a:r>
          </a:p>
          <a:p>
            <a:r>
              <a:rPr lang="en-US" dirty="0">
                <a:solidFill>
                  <a:srgbClr val="2E2E2E"/>
                </a:solidFill>
              </a:rPr>
              <a:t>Service (Accessed: 28 November 2017)</a:t>
            </a:r>
          </a:p>
          <a:p>
            <a:endParaRPr lang="en-US" dirty="0">
              <a:solidFill>
                <a:srgbClr val="2E2E2E"/>
              </a:solidFill>
            </a:endParaRPr>
          </a:p>
          <a:p>
            <a:r>
              <a:rPr lang="en-US" dirty="0" err="1">
                <a:solidFill>
                  <a:srgbClr val="2E2E2E"/>
                </a:solidFill>
              </a:rPr>
              <a:t>Prata</a:t>
            </a:r>
            <a:r>
              <a:rPr lang="en-US" dirty="0">
                <a:solidFill>
                  <a:srgbClr val="2E2E2E"/>
                </a:solidFill>
              </a:rPr>
              <a:t>, Stephen. C++ primer plus. </a:t>
            </a:r>
            <a:r>
              <a:rPr lang="en-US" dirty="0" err="1">
                <a:solidFill>
                  <a:srgbClr val="2E2E2E"/>
                </a:solidFill>
              </a:rPr>
              <a:t>Sams</a:t>
            </a:r>
            <a:r>
              <a:rPr lang="en-US" dirty="0">
                <a:solidFill>
                  <a:srgbClr val="2E2E2E"/>
                </a:solidFill>
              </a:rPr>
              <a:t> Publishing, 2002.</a:t>
            </a:r>
          </a:p>
        </p:txBody>
      </p:sp>
      <p:cxnSp>
        <p:nvCxnSpPr>
          <p:cNvPr id="19" name="直接连接符 1">
            <a:extLst>
              <a:ext uri="{FF2B5EF4-FFF2-40B4-BE49-F238E27FC236}">
                <a16:creationId xmlns:a16="http://schemas.microsoft.com/office/drawing/2014/main" id="{A67F6E5D-F0FB-4092-8821-26FFFDACBDCB}"/>
              </a:ext>
            </a:extLst>
          </p:cNvPr>
          <p:cNvCxnSpPr>
            <a:cxnSpLocks/>
          </p:cNvCxnSpPr>
          <p:nvPr/>
        </p:nvCxnSpPr>
        <p:spPr>
          <a:xfrm>
            <a:off x="1212020" y="1229967"/>
            <a:ext cx="29933" cy="4997689"/>
          </a:xfrm>
          <a:prstGeom prst="line">
            <a:avLst/>
          </a:prstGeom>
          <a:ln>
            <a:solidFill>
              <a:srgbClr val="4C4C4C"/>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0" name="组合 9">
            <a:extLst>
              <a:ext uri="{FF2B5EF4-FFF2-40B4-BE49-F238E27FC236}">
                <a16:creationId xmlns:a16="http://schemas.microsoft.com/office/drawing/2014/main" id="{C41EE009-A782-48EC-9D1D-692832218B86}"/>
              </a:ext>
            </a:extLst>
          </p:cNvPr>
          <p:cNvGrpSpPr/>
          <p:nvPr/>
        </p:nvGrpSpPr>
        <p:grpSpPr>
          <a:xfrm>
            <a:off x="621227" y="1562375"/>
            <a:ext cx="1149196" cy="1149196"/>
            <a:chOff x="4074893" y="1632525"/>
            <a:chExt cx="1149196" cy="1149196"/>
          </a:xfrm>
        </p:grpSpPr>
        <p:sp>
          <p:nvSpPr>
            <p:cNvPr id="21" name="椭圆 4">
              <a:extLst>
                <a:ext uri="{FF2B5EF4-FFF2-40B4-BE49-F238E27FC236}">
                  <a16:creationId xmlns:a16="http://schemas.microsoft.com/office/drawing/2014/main" id="{94A0CF77-0CE1-4BBA-A15F-1568564FF6F5}"/>
                </a:ext>
              </a:extLst>
            </p:cNvPr>
            <p:cNvSpPr/>
            <p:nvPr/>
          </p:nvSpPr>
          <p:spPr>
            <a:xfrm>
              <a:off x="4074893" y="1632525"/>
              <a:ext cx="1149196" cy="1149196"/>
            </a:xfrm>
            <a:prstGeom prst="ellipse">
              <a:avLst/>
            </a:prstGeom>
            <a:solidFill>
              <a:schemeClr val="bg1"/>
            </a:solidFill>
            <a:ln w="6350">
              <a:solidFill>
                <a:srgbClr val="B7C34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a:p>
          </p:txBody>
        </p:sp>
        <p:grpSp>
          <p:nvGrpSpPr>
            <p:cNvPr id="22" name="Group 44">
              <a:extLst>
                <a:ext uri="{FF2B5EF4-FFF2-40B4-BE49-F238E27FC236}">
                  <a16:creationId xmlns:a16="http://schemas.microsoft.com/office/drawing/2014/main" id="{2CB3DCC9-709C-4CCD-B437-EF733B07717A}"/>
                </a:ext>
              </a:extLst>
            </p:cNvPr>
            <p:cNvGrpSpPr>
              <a:grpSpLocks noChangeAspect="1"/>
            </p:cNvGrpSpPr>
            <p:nvPr/>
          </p:nvGrpSpPr>
          <p:grpSpPr bwMode="auto">
            <a:xfrm>
              <a:off x="4363461" y="1929359"/>
              <a:ext cx="572059" cy="555525"/>
              <a:chOff x="3202" y="1607"/>
              <a:chExt cx="1730" cy="1680"/>
            </a:xfrm>
            <a:solidFill>
              <a:srgbClr val="1E3240"/>
            </a:solidFill>
          </p:grpSpPr>
          <p:sp>
            <p:nvSpPr>
              <p:cNvPr id="24" name="Freeform 45">
                <a:extLst>
                  <a:ext uri="{FF2B5EF4-FFF2-40B4-BE49-F238E27FC236}">
                    <a16:creationId xmlns:a16="http://schemas.microsoft.com/office/drawing/2014/main" id="{D8EC41C2-6550-451E-B07F-BAE5DE2D0A84}"/>
                  </a:ext>
                </a:extLst>
              </p:cNvPr>
              <p:cNvSpPr>
                <a:spLocks/>
              </p:cNvSpPr>
              <p:nvPr/>
            </p:nvSpPr>
            <p:spPr bwMode="auto">
              <a:xfrm>
                <a:off x="3202" y="1607"/>
                <a:ext cx="1521" cy="1336"/>
              </a:xfrm>
              <a:custGeom>
                <a:avLst/>
                <a:gdLst>
                  <a:gd name="T0" fmla="*/ 93 w 327"/>
                  <a:gd name="T1" fmla="*/ 5 h 287"/>
                  <a:gd name="T2" fmla="*/ 123 w 327"/>
                  <a:gd name="T3" fmla="*/ 4 h 287"/>
                  <a:gd name="T4" fmla="*/ 201 w 327"/>
                  <a:gd name="T5" fmla="*/ 37 h 287"/>
                  <a:gd name="T6" fmla="*/ 224 w 327"/>
                  <a:gd name="T7" fmla="*/ 39 h 287"/>
                  <a:gd name="T8" fmla="*/ 299 w 327"/>
                  <a:gd name="T9" fmla="*/ 11 h 287"/>
                  <a:gd name="T10" fmla="*/ 320 w 327"/>
                  <a:gd name="T11" fmla="*/ 9 h 287"/>
                  <a:gd name="T12" fmla="*/ 325 w 327"/>
                  <a:gd name="T13" fmla="*/ 29 h 287"/>
                  <a:gd name="T14" fmla="*/ 325 w 327"/>
                  <a:gd name="T15" fmla="*/ 133 h 287"/>
                  <a:gd name="T16" fmla="*/ 297 w 327"/>
                  <a:gd name="T17" fmla="*/ 104 h 287"/>
                  <a:gd name="T18" fmla="*/ 296 w 327"/>
                  <a:gd name="T19" fmla="*/ 44 h 287"/>
                  <a:gd name="T20" fmla="*/ 214 w 327"/>
                  <a:gd name="T21" fmla="*/ 72 h 287"/>
                  <a:gd name="T22" fmla="*/ 109 w 327"/>
                  <a:gd name="T23" fmla="*/ 29 h 287"/>
                  <a:gd name="T24" fmla="*/ 27 w 327"/>
                  <a:gd name="T25" fmla="*/ 67 h 287"/>
                  <a:gd name="T26" fmla="*/ 27 w 327"/>
                  <a:gd name="T27" fmla="*/ 249 h 287"/>
                  <a:gd name="T28" fmla="*/ 94 w 327"/>
                  <a:gd name="T29" fmla="*/ 219 h 287"/>
                  <a:gd name="T30" fmla="*/ 105 w 327"/>
                  <a:gd name="T31" fmla="*/ 247 h 287"/>
                  <a:gd name="T32" fmla="*/ 23 w 327"/>
                  <a:gd name="T33" fmla="*/ 283 h 287"/>
                  <a:gd name="T34" fmla="*/ 2 w 327"/>
                  <a:gd name="T35" fmla="*/ 285 h 287"/>
                  <a:gd name="T36" fmla="*/ 2 w 327"/>
                  <a:gd name="T37" fmla="*/ 46 h 287"/>
                  <a:gd name="T38" fmla="*/ 93 w 327"/>
                  <a:gd name="T39" fmla="*/ 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7" h="287">
                    <a:moveTo>
                      <a:pt x="93" y="5"/>
                    </a:moveTo>
                    <a:cubicBezTo>
                      <a:pt x="102" y="0"/>
                      <a:pt x="113" y="0"/>
                      <a:pt x="123" y="4"/>
                    </a:cubicBezTo>
                    <a:cubicBezTo>
                      <a:pt x="149" y="15"/>
                      <a:pt x="175" y="25"/>
                      <a:pt x="201" y="37"/>
                    </a:cubicBezTo>
                    <a:cubicBezTo>
                      <a:pt x="208" y="41"/>
                      <a:pt x="216" y="42"/>
                      <a:pt x="224" y="39"/>
                    </a:cubicBezTo>
                    <a:cubicBezTo>
                      <a:pt x="249" y="30"/>
                      <a:pt x="274" y="20"/>
                      <a:pt x="299" y="11"/>
                    </a:cubicBezTo>
                    <a:cubicBezTo>
                      <a:pt x="305" y="8"/>
                      <a:pt x="313" y="7"/>
                      <a:pt x="320" y="9"/>
                    </a:cubicBezTo>
                    <a:cubicBezTo>
                      <a:pt x="327" y="13"/>
                      <a:pt x="325" y="22"/>
                      <a:pt x="325" y="29"/>
                    </a:cubicBezTo>
                    <a:cubicBezTo>
                      <a:pt x="325" y="64"/>
                      <a:pt x="326" y="99"/>
                      <a:pt x="325" y="133"/>
                    </a:cubicBezTo>
                    <a:cubicBezTo>
                      <a:pt x="316" y="123"/>
                      <a:pt x="307" y="113"/>
                      <a:pt x="297" y="104"/>
                    </a:cubicBezTo>
                    <a:cubicBezTo>
                      <a:pt x="296" y="84"/>
                      <a:pt x="297" y="64"/>
                      <a:pt x="296" y="44"/>
                    </a:cubicBezTo>
                    <a:cubicBezTo>
                      <a:pt x="268" y="50"/>
                      <a:pt x="242" y="66"/>
                      <a:pt x="214" y="72"/>
                    </a:cubicBezTo>
                    <a:cubicBezTo>
                      <a:pt x="178" y="61"/>
                      <a:pt x="144" y="43"/>
                      <a:pt x="109" y="29"/>
                    </a:cubicBezTo>
                    <a:cubicBezTo>
                      <a:pt x="98" y="34"/>
                      <a:pt x="44" y="59"/>
                      <a:pt x="27" y="67"/>
                    </a:cubicBezTo>
                    <a:cubicBezTo>
                      <a:pt x="26" y="81"/>
                      <a:pt x="25" y="203"/>
                      <a:pt x="27" y="249"/>
                    </a:cubicBezTo>
                    <a:cubicBezTo>
                      <a:pt x="50" y="241"/>
                      <a:pt x="72" y="229"/>
                      <a:pt x="94" y="219"/>
                    </a:cubicBezTo>
                    <a:cubicBezTo>
                      <a:pt x="101" y="227"/>
                      <a:pt x="103" y="237"/>
                      <a:pt x="105" y="247"/>
                    </a:cubicBezTo>
                    <a:cubicBezTo>
                      <a:pt x="77" y="258"/>
                      <a:pt x="51" y="272"/>
                      <a:pt x="23" y="283"/>
                    </a:cubicBezTo>
                    <a:cubicBezTo>
                      <a:pt x="16" y="287"/>
                      <a:pt x="9" y="285"/>
                      <a:pt x="2" y="285"/>
                    </a:cubicBezTo>
                    <a:cubicBezTo>
                      <a:pt x="1" y="235"/>
                      <a:pt x="0" y="77"/>
                      <a:pt x="2" y="46"/>
                    </a:cubicBezTo>
                    <a:cubicBezTo>
                      <a:pt x="32" y="32"/>
                      <a:pt x="63" y="19"/>
                      <a:pt x="93"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25" name="Freeform 46">
                <a:extLst>
                  <a:ext uri="{FF2B5EF4-FFF2-40B4-BE49-F238E27FC236}">
                    <a16:creationId xmlns:a16="http://schemas.microsoft.com/office/drawing/2014/main" id="{9684F14B-479F-4E9A-9EDE-893A352B1DE8}"/>
                  </a:ext>
                </a:extLst>
              </p:cNvPr>
              <p:cNvSpPr>
                <a:spLocks noEditPoints="1"/>
              </p:cNvSpPr>
              <p:nvPr/>
            </p:nvSpPr>
            <p:spPr bwMode="auto">
              <a:xfrm>
                <a:off x="3700" y="2068"/>
                <a:ext cx="1232" cy="1219"/>
              </a:xfrm>
              <a:custGeom>
                <a:avLst/>
                <a:gdLst>
                  <a:gd name="T0" fmla="*/ 13 w 265"/>
                  <a:gd name="T1" fmla="*/ 118 h 262"/>
                  <a:gd name="T2" fmla="*/ 98 w 265"/>
                  <a:gd name="T3" fmla="*/ 2 h 262"/>
                  <a:gd name="T4" fmla="*/ 167 w 265"/>
                  <a:gd name="T5" fmla="*/ 21 h 262"/>
                  <a:gd name="T6" fmla="*/ 198 w 265"/>
                  <a:gd name="T7" fmla="*/ 58 h 262"/>
                  <a:gd name="T8" fmla="*/ 206 w 265"/>
                  <a:gd name="T9" fmla="*/ 110 h 262"/>
                  <a:gd name="T10" fmla="*/ 184 w 265"/>
                  <a:gd name="T11" fmla="*/ 167 h 262"/>
                  <a:gd name="T12" fmla="*/ 215 w 265"/>
                  <a:gd name="T13" fmla="*/ 181 h 262"/>
                  <a:gd name="T14" fmla="*/ 255 w 265"/>
                  <a:gd name="T15" fmla="*/ 220 h 262"/>
                  <a:gd name="T16" fmla="*/ 224 w 265"/>
                  <a:gd name="T17" fmla="*/ 252 h 262"/>
                  <a:gd name="T18" fmla="*/ 177 w 265"/>
                  <a:gd name="T19" fmla="*/ 211 h 262"/>
                  <a:gd name="T20" fmla="*/ 161 w 265"/>
                  <a:gd name="T21" fmla="*/ 183 h 262"/>
                  <a:gd name="T22" fmla="*/ 90 w 265"/>
                  <a:gd name="T23" fmla="*/ 195 h 262"/>
                  <a:gd name="T24" fmla="*/ 13 w 265"/>
                  <a:gd name="T25" fmla="*/ 118 h 262"/>
                  <a:gd name="T26" fmla="*/ 100 w 265"/>
                  <a:gd name="T27" fmla="*/ 36 h 262"/>
                  <a:gd name="T28" fmla="*/ 50 w 265"/>
                  <a:gd name="T29" fmla="*/ 74 h 262"/>
                  <a:gd name="T30" fmla="*/ 82 w 265"/>
                  <a:gd name="T31" fmla="*/ 158 h 262"/>
                  <a:gd name="T32" fmla="*/ 171 w 265"/>
                  <a:gd name="T33" fmla="*/ 115 h 262"/>
                  <a:gd name="T34" fmla="*/ 100 w 265"/>
                  <a:gd name="T35" fmla="*/ 3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5" h="262">
                    <a:moveTo>
                      <a:pt x="13" y="118"/>
                    </a:moveTo>
                    <a:cubicBezTo>
                      <a:pt x="0" y="64"/>
                      <a:pt x="44" y="7"/>
                      <a:pt x="98" y="2"/>
                    </a:cubicBezTo>
                    <a:cubicBezTo>
                      <a:pt x="120" y="0"/>
                      <a:pt x="150" y="7"/>
                      <a:pt x="167" y="21"/>
                    </a:cubicBezTo>
                    <a:cubicBezTo>
                      <a:pt x="180" y="30"/>
                      <a:pt x="190" y="44"/>
                      <a:pt x="198" y="58"/>
                    </a:cubicBezTo>
                    <a:cubicBezTo>
                      <a:pt x="205" y="72"/>
                      <a:pt x="207" y="95"/>
                      <a:pt x="206" y="110"/>
                    </a:cubicBezTo>
                    <a:cubicBezTo>
                      <a:pt x="205" y="131"/>
                      <a:pt x="192" y="148"/>
                      <a:pt x="184" y="167"/>
                    </a:cubicBezTo>
                    <a:cubicBezTo>
                      <a:pt x="195" y="170"/>
                      <a:pt x="207" y="172"/>
                      <a:pt x="215" y="181"/>
                    </a:cubicBezTo>
                    <a:cubicBezTo>
                      <a:pt x="228" y="195"/>
                      <a:pt x="246" y="204"/>
                      <a:pt x="255" y="220"/>
                    </a:cubicBezTo>
                    <a:cubicBezTo>
                      <a:pt x="265" y="239"/>
                      <a:pt x="242" y="262"/>
                      <a:pt x="224" y="252"/>
                    </a:cubicBezTo>
                    <a:cubicBezTo>
                      <a:pt x="207" y="240"/>
                      <a:pt x="192" y="225"/>
                      <a:pt x="177" y="211"/>
                    </a:cubicBezTo>
                    <a:cubicBezTo>
                      <a:pt x="168" y="204"/>
                      <a:pt x="172" y="189"/>
                      <a:pt x="161" y="183"/>
                    </a:cubicBezTo>
                    <a:cubicBezTo>
                      <a:pt x="139" y="193"/>
                      <a:pt x="114" y="202"/>
                      <a:pt x="90" y="195"/>
                    </a:cubicBezTo>
                    <a:cubicBezTo>
                      <a:pt x="51" y="188"/>
                      <a:pt x="20" y="156"/>
                      <a:pt x="13" y="118"/>
                    </a:cubicBezTo>
                    <a:close/>
                    <a:moveTo>
                      <a:pt x="100" y="36"/>
                    </a:moveTo>
                    <a:cubicBezTo>
                      <a:pt x="78" y="40"/>
                      <a:pt x="59" y="54"/>
                      <a:pt x="50" y="74"/>
                    </a:cubicBezTo>
                    <a:cubicBezTo>
                      <a:pt x="38" y="105"/>
                      <a:pt x="50" y="145"/>
                      <a:pt x="82" y="158"/>
                    </a:cubicBezTo>
                    <a:cubicBezTo>
                      <a:pt x="117" y="175"/>
                      <a:pt x="163" y="153"/>
                      <a:pt x="171" y="115"/>
                    </a:cubicBezTo>
                    <a:cubicBezTo>
                      <a:pt x="184" y="73"/>
                      <a:pt x="142" y="28"/>
                      <a:pt x="100" y="3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26" name="Freeform 47">
                <a:extLst>
                  <a:ext uri="{FF2B5EF4-FFF2-40B4-BE49-F238E27FC236}">
                    <a16:creationId xmlns:a16="http://schemas.microsoft.com/office/drawing/2014/main" id="{E9F5CC32-3E84-4074-A64E-D898F8828551}"/>
                  </a:ext>
                </a:extLst>
              </p:cNvPr>
              <p:cNvSpPr>
                <a:spLocks/>
              </p:cNvSpPr>
              <p:nvPr/>
            </p:nvSpPr>
            <p:spPr bwMode="auto">
              <a:xfrm>
                <a:off x="3951" y="2501"/>
                <a:ext cx="279" cy="297"/>
              </a:xfrm>
              <a:custGeom>
                <a:avLst/>
                <a:gdLst>
                  <a:gd name="T0" fmla="*/ 0 w 60"/>
                  <a:gd name="T1" fmla="*/ 10 h 64"/>
                  <a:gd name="T2" fmla="*/ 19 w 60"/>
                  <a:gd name="T3" fmla="*/ 1 h 64"/>
                  <a:gd name="T4" fmla="*/ 31 w 60"/>
                  <a:gd name="T5" fmla="*/ 27 h 64"/>
                  <a:gd name="T6" fmla="*/ 59 w 60"/>
                  <a:gd name="T7" fmla="*/ 42 h 64"/>
                  <a:gd name="T8" fmla="*/ 60 w 60"/>
                  <a:gd name="T9" fmla="*/ 58 h 64"/>
                  <a:gd name="T10" fmla="*/ 0 w 60"/>
                  <a:gd name="T11" fmla="*/ 10 h 64"/>
                </a:gdLst>
                <a:ahLst/>
                <a:cxnLst>
                  <a:cxn ang="0">
                    <a:pos x="T0" y="T1"/>
                  </a:cxn>
                  <a:cxn ang="0">
                    <a:pos x="T2" y="T3"/>
                  </a:cxn>
                  <a:cxn ang="0">
                    <a:pos x="T4" y="T5"/>
                  </a:cxn>
                  <a:cxn ang="0">
                    <a:pos x="T6" y="T7"/>
                  </a:cxn>
                  <a:cxn ang="0">
                    <a:pos x="T8" y="T9"/>
                  </a:cxn>
                  <a:cxn ang="0">
                    <a:pos x="T10" y="T11"/>
                  </a:cxn>
                </a:cxnLst>
                <a:rect l="0" t="0" r="r" b="b"/>
                <a:pathLst>
                  <a:path w="60" h="64">
                    <a:moveTo>
                      <a:pt x="0" y="10"/>
                    </a:moveTo>
                    <a:cubicBezTo>
                      <a:pt x="1" y="0"/>
                      <a:pt x="12" y="0"/>
                      <a:pt x="19" y="1"/>
                    </a:cubicBezTo>
                    <a:cubicBezTo>
                      <a:pt x="21" y="10"/>
                      <a:pt x="24" y="20"/>
                      <a:pt x="31" y="27"/>
                    </a:cubicBezTo>
                    <a:cubicBezTo>
                      <a:pt x="38" y="35"/>
                      <a:pt x="49" y="38"/>
                      <a:pt x="59" y="42"/>
                    </a:cubicBezTo>
                    <a:cubicBezTo>
                      <a:pt x="60" y="47"/>
                      <a:pt x="60" y="52"/>
                      <a:pt x="60" y="58"/>
                    </a:cubicBezTo>
                    <a:cubicBezTo>
                      <a:pt x="31" y="64"/>
                      <a:pt x="4" y="38"/>
                      <a:pt x="0"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grpSp>
      </p:grpSp>
    </p:spTree>
    <p:extLst>
      <p:ext uri="{BB962C8B-B14F-4D97-AF65-F5344CB8AC3E}">
        <p14:creationId xmlns:p14="http://schemas.microsoft.com/office/powerpoint/2010/main" val="44158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94" y="0"/>
            <a:ext cx="12192000" cy="6858000"/>
          </a:xfrm>
          <a:prstGeom prst="rect">
            <a:avLst/>
          </a:prstGeom>
          <a:solidFill>
            <a:srgbClr val="000000">
              <a:alpha val="6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梯形 1"/>
          <p:cNvSpPr/>
          <p:nvPr/>
        </p:nvSpPr>
        <p:spPr>
          <a:xfrm flipV="1">
            <a:off x="1912683" y="0"/>
            <a:ext cx="8368225" cy="601824"/>
          </a:xfrm>
          <a:prstGeom prst="trapezoid">
            <a:avLst/>
          </a:prstGeom>
          <a:solidFill>
            <a:srgbClr val="F8DF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F8DF46"/>
              </a:solidFill>
            </a:endParaRPr>
          </a:p>
        </p:txBody>
      </p:sp>
      <p:sp>
        <p:nvSpPr>
          <p:cNvPr id="3" name="文本框 2"/>
          <p:cNvSpPr txBox="1"/>
          <p:nvPr/>
        </p:nvSpPr>
        <p:spPr>
          <a:xfrm>
            <a:off x="3299396" y="3048658"/>
            <a:ext cx="5594801" cy="1200329"/>
          </a:xfrm>
          <a:prstGeom prst="rect">
            <a:avLst/>
          </a:prstGeom>
          <a:noFill/>
        </p:spPr>
        <p:txBody>
          <a:bodyPr wrap="none" rtlCol="0">
            <a:spAutoFit/>
          </a:bodyPr>
          <a:lstStyle/>
          <a:p>
            <a:pPr algn="ctr"/>
            <a:r>
              <a:rPr kumimoji="1" lang="en-US" altLang="zh-CN" sz="7200" b="1" dirty="0">
                <a:solidFill>
                  <a:srgbClr val="F8DF46"/>
                </a:solidFill>
              </a:rPr>
              <a:t>THANK YOU!</a:t>
            </a:r>
            <a:endParaRPr kumimoji="1" lang="zh-CN" altLang="en-US" sz="7200" b="1" dirty="0">
              <a:solidFill>
                <a:srgbClr val="F8DF46"/>
              </a:solidFill>
            </a:endParaRPr>
          </a:p>
        </p:txBody>
      </p:sp>
    </p:spTree>
    <p:extLst>
      <p:ext uri="{BB962C8B-B14F-4D97-AF65-F5344CB8AC3E}">
        <p14:creationId xmlns:p14="http://schemas.microsoft.com/office/powerpoint/2010/main" val="3650362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300" fill="hold">
                                          <p:stCondLst>
                                            <p:cond delay="0"/>
                                          </p:stCondLst>
                                        </p:cTn>
                                        <p:tgtEl>
                                          <p:spTgt spid="3"/>
                                        </p:tgtEl>
                                        <p:attrNameLst>
                                          <p:attrName>r</p:attrName>
                                        </p:attrNameLst>
                                      </p:cBhvr>
                                    </p:animRot>
                                    <p:animRot by="-240000">
                                      <p:cBhvr>
                                        <p:cTn id="7" dur="600" fill="hold">
                                          <p:stCondLst>
                                            <p:cond delay="600"/>
                                          </p:stCondLst>
                                        </p:cTn>
                                        <p:tgtEl>
                                          <p:spTgt spid="3"/>
                                        </p:tgtEl>
                                        <p:attrNameLst>
                                          <p:attrName>r</p:attrName>
                                        </p:attrNameLst>
                                      </p:cBhvr>
                                    </p:animRot>
                                    <p:animRot by="240000">
                                      <p:cBhvr>
                                        <p:cTn id="8" dur="600" fill="hold">
                                          <p:stCondLst>
                                            <p:cond delay="1200"/>
                                          </p:stCondLst>
                                        </p:cTn>
                                        <p:tgtEl>
                                          <p:spTgt spid="3"/>
                                        </p:tgtEl>
                                        <p:attrNameLst>
                                          <p:attrName>r</p:attrName>
                                        </p:attrNameLst>
                                      </p:cBhvr>
                                    </p:animRot>
                                    <p:animRot by="-240000">
                                      <p:cBhvr>
                                        <p:cTn id="9" dur="600" fill="hold">
                                          <p:stCondLst>
                                            <p:cond delay="1800"/>
                                          </p:stCondLst>
                                        </p:cTn>
                                        <p:tgtEl>
                                          <p:spTgt spid="3"/>
                                        </p:tgtEl>
                                        <p:attrNameLst>
                                          <p:attrName>r</p:attrName>
                                        </p:attrNameLst>
                                      </p:cBhvr>
                                    </p:animRot>
                                    <p:animRot by="120000">
                                      <p:cBhvr>
                                        <p:cTn id="10" dur="600" fill="hold">
                                          <p:stCondLst>
                                            <p:cond delay="24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21079" y="2316376"/>
            <a:ext cx="4371716" cy="4541624"/>
          </a:xfrm>
          <a:prstGeom prst="rect">
            <a:avLst/>
          </a:prstGeom>
          <a:solidFill>
            <a:srgbClr val="F8DF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文本框 2"/>
          <p:cNvSpPr txBox="1"/>
          <p:nvPr/>
        </p:nvSpPr>
        <p:spPr>
          <a:xfrm>
            <a:off x="5586711" y="305760"/>
            <a:ext cx="4015843" cy="4195892"/>
          </a:xfrm>
          <a:prstGeom prst="rect">
            <a:avLst/>
          </a:prstGeom>
          <a:noFill/>
        </p:spPr>
        <p:txBody>
          <a:bodyPr wrap="none" rtlCol="0">
            <a:spAutoFit/>
          </a:bodyPr>
          <a:lstStyle/>
          <a:p>
            <a:r>
              <a:rPr kumimoji="1" lang="en-US" altLang="zh-CN" sz="26666" b="1" dirty="0">
                <a:solidFill>
                  <a:schemeClr val="bg1"/>
                </a:solidFill>
              </a:rPr>
              <a:t>01</a:t>
            </a:r>
            <a:endParaRPr kumimoji="1" lang="zh-CN" altLang="en-US" sz="26666" b="1" dirty="0">
              <a:solidFill>
                <a:schemeClr val="bg1"/>
              </a:solidFill>
            </a:endParaRPr>
          </a:p>
        </p:txBody>
      </p:sp>
      <p:sp>
        <p:nvSpPr>
          <p:cNvPr id="6" name="矩形 5"/>
          <p:cNvSpPr/>
          <p:nvPr/>
        </p:nvSpPr>
        <p:spPr>
          <a:xfrm>
            <a:off x="8235677" y="3883425"/>
            <a:ext cx="3911648" cy="804323"/>
          </a:xfrm>
          <a:prstGeom prst="rect">
            <a:avLst/>
          </a:prstGeom>
        </p:spPr>
        <p:txBody>
          <a:bodyPr wrap="none">
            <a:spAutoFit/>
          </a:bodyPr>
          <a:lstStyle/>
          <a:p>
            <a:pPr>
              <a:lnSpc>
                <a:spcPct val="130000"/>
              </a:lnSpc>
            </a:pPr>
            <a:r>
              <a:rPr lang="en-US" altLang="zh-CN" sz="4000" b="1" dirty="0">
                <a:solidFill>
                  <a:srgbClr val="000000"/>
                </a:solidFill>
              </a:rPr>
              <a:t>INTRODUCTION</a:t>
            </a:r>
            <a:endParaRPr kumimoji="1" lang="zh-CN" altLang="en-US" b="1" dirty="0">
              <a:solidFill>
                <a:srgbClr val="000000"/>
              </a:solidFill>
            </a:endParaRPr>
          </a:p>
        </p:txBody>
      </p:sp>
    </p:spTree>
    <p:extLst>
      <p:ext uri="{BB962C8B-B14F-4D97-AF65-F5344CB8AC3E}">
        <p14:creationId xmlns:p14="http://schemas.microsoft.com/office/powerpoint/2010/main" val="29436643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hlinkClick r:id="rId3" action="ppaction://hlinksldjump"/>
          </p:cNvPr>
          <p:cNvSpPr/>
          <p:nvPr/>
        </p:nvSpPr>
        <p:spPr>
          <a:xfrm>
            <a:off x="1703371" y="1492731"/>
            <a:ext cx="2772000" cy="4464699"/>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Century Gothic"/>
              <a:ea typeface="微软雅黑"/>
              <a:cs typeface="+mn-cs"/>
            </a:endParaRPr>
          </a:p>
        </p:txBody>
      </p:sp>
      <p:sp>
        <p:nvSpPr>
          <p:cNvPr id="14" name="矩形 13">
            <a:hlinkClick r:id="rId4" action="ppaction://hlinksldjump"/>
          </p:cNvPr>
          <p:cNvSpPr/>
          <p:nvPr/>
        </p:nvSpPr>
        <p:spPr>
          <a:xfrm>
            <a:off x="4771631" y="1492729"/>
            <a:ext cx="2772000" cy="4464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2E2E2E"/>
              </a:solidFill>
              <a:effectLst/>
              <a:uLnTx/>
              <a:uFillTx/>
              <a:latin typeface="Century Gothic"/>
              <a:ea typeface="微软雅黑"/>
              <a:cs typeface="+mn-cs"/>
            </a:endParaRPr>
          </a:p>
        </p:txBody>
      </p:sp>
      <p:sp>
        <p:nvSpPr>
          <p:cNvPr id="15" name="矩形 14">
            <a:hlinkClick r:id="rId5" action="ppaction://hlinksldjump"/>
          </p:cNvPr>
          <p:cNvSpPr/>
          <p:nvPr/>
        </p:nvSpPr>
        <p:spPr>
          <a:xfrm>
            <a:off x="7876467" y="1492728"/>
            <a:ext cx="2772000" cy="4464699"/>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FFFFFF"/>
              </a:solidFill>
              <a:effectLst/>
              <a:uLnTx/>
              <a:uFillTx/>
              <a:latin typeface="Century Gothic"/>
              <a:ea typeface="微软雅黑"/>
              <a:cs typeface="+mn-cs"/>
            </a:endParaRPr>
          </a:p>
        </p:txBody>
      </p:sp>
      <p:sp>
        <p:nvSpPr>
          <p:cNvPr id="16" name="Freeform 131"/>
          <p:cNvSpPr>
            <a:spLocks noChangeAspect="1" noEditPoints="1"/>
          </p:cNvSpPr>
          <p:nvPr/>
        </p:nvSpPr>
        <p:spPr bwMode="auto">
          <a:xfrm>
            <a:off x="8880912" y="1963752"/>
            <a:ext cx="725540" cy="720000"/>
          </a:xfrm>
          <a:custGeom>
            <a:avLst/>
            <a:gdLst>
              <a:gd name="T0" fmla="*/ 53 w 131"/>
              <a:gd name="T1" fmla="*/ 58 h 130"/>
              <a:gd name="T2" fmla="*/ 72 w 131"/>
              <a:gd name="T3" fmla="*/ 77 h 130"/>
              <a:gd name="T4" fmla="*/ 45 w 131"/>
              <a:gd name="T5" fmla="*/ 85 h 130"/>
              <a:gd name="T6" fmla="*/ 53 w 131"/>
              <a:gd name="T7" fmla="*/ 58 h 130"/>
              <a:gd name="T8" fmla="*/ 100 w 131"/>
              <a:gd name="T9" fmla="*/ 11 h 130"/>
              <a:gd name="T10" fmla="*/ 120 w 131"/>
              <a:gd name="T11" fmla="*/ 30 h 130"/>
              <a:gd name="T12" fmla="*/ 76 w 131"/>
              <a:gd name="T13" fmla="*/ 75 h 130"/>
              <a:gd name="T14" fmla="*/ 55 w 131"/>
              <a:gd name="T15" fmla="*/ 55 h 130"/>
              <a:gd name="T16" fmla="*/ 100 w 131"/>
              <a:gd name="T17" fmla="*/ 11 h 130"/>
              <a:gd name="T18" fmla="*/ 21 w 131"/>
              <a:gd name="T19" fmla="*/ 3 h 130"/>
              <a:gd name="T20" fmla="*/ 89 w 131"/>
              <a:gd name="T21" fmla="*/ 3 h 130"/>
              <a:gd name="T22" fmla="*/ 76 w 131"/>
              <a:gd name="T23" fmla="*/ 16 h 130"/>
              <a:gd name="T24" fmla="*/ 27 w 131"/>
              <a:gd name="T25" fmla="*/ 16 h 130"/>
              <a:gd name="T26" fmla="*/ 21 w 131"/>
              <a:gd name="T27" fmla="*/ 17 h 130"/>
              <a:gd name="T28" fmla="*/ 17 w 131"/>
              <a:gd name="T29" fmla="*/ 20 h 130"/>
              <a:gd name="T30" fmla="*/ 15 w 131"/>
              <a:gd name="T31" fmla="*/ 24 h 130"/>
              <a:gd name="T32" fmla="*/ 14 w 131"/>
              <a:gd name="T33" fmla="*/ 29 h 130"/>
              <a:gd name="T34" fmla="*/ 14 w 131"/>
              <a:gd name="T35" fmla="*/ 105 h 130"/>
              <a:gd name="T36" fmla="*/ 15 w 131"/>
              <a:gd name="T37" fmla="*/ 109 h 130"/>
              <a:gd name="T38" fmla="*/ 16 w 131"/>
              <a:gd name="T39" fmla="*/ 113 h 130"/>
              <a:gd name="T40" fmla="*/ 19 w 131"/>
              <a:gd name="T41" fmla="*/ 115 h 130"/>
              <a:gd name="T42" fmla="*/ 23 w 131"/>
              <a:gd name="T43" fmla="*/ 117 h 130"/>
              <a:gd name="T44" fmla="*/ 27 w 131"/>
              <a:gd name="T45" fmla="*/ 117 h 130"/>
              <a:gd name="T46" fmla="*/ 103 w 131"/>
              <a:gd name="T47" fmla="*/ 117 h 130"/>
              <a:gd name="T48" fmla="*/ 106 w 131"/>
              <a:gd name="T49" fmla="*/ 117 h 130"/>
              <a:gd name="T50" fmla="*/ 110 w 131"/>
              <a:gd name="T51" fmla="*/ 115 h 130"/>
              <a:gd name="T52" fmla="*/ 113 w 131"/>
              <a:gd name="T53" fmla="*/ 113 h 130"/>
              <a:gd name="T54" fmla="*/ 114 w 131"/>
              <a:gd name="T55" fmla="*/ 109 h 130"/>
              <a:gd name="T56" fmla="*/ 116 w 131"/>
              <a:gd name="T57" fmla="*/ 105 h 130"/>
              <a:gd name="T58" fmla="*/ 116 w 131"/>
              <a:gd name="T59" fmla="*/ 55 h 130"/>
              <a:gd name="T60" fmla="*/ 129 w 131"/>
              <a:gd name="T61" fmla="*/ 42 h 130"/>
              <a:gd name="T62" fmla="*/ 129 w 131"/>
              <a:gd name="T63" fmla="*/ 109 h 130"/>
              <a:gd name="T64" fmla="*/ 125 w 131"/>
              <a:gd name="T65" fmla="*/ 119 h 130"/>
              <a:gd name="T66" fmla="*/ 117 w 131"/>
              <a:gd name="T67" fmla="*/ 127 h 130"/>
              <a:gd name="T68" fmla="*/ 106 w 131"/>
              <a:gd name="T69" fmla="*/ 130 h 130"/>
              <a:gd name="T70" fmla="*/ 21 w 131"/>
              <a:gd name="T71" fmla="*/ 130 h 130"/>
              <a:gd name="T72" fmla="*/ 11 w 131"/>
              <a:gd name="T73" fmla="*/ 127 h 130"/>
              <a:gd name="T74" fmla="*/ 3 w 131"/>
              <a:gd name="T75" fmla="*/ 119 h 130"/>
              <a:gd name="T76" fmla="*/ 0 w 131"/>
              <a:gd name="T77" fmla="*/ 109 h 130"/>
              <a:gd name="T78" fmla="*/ 0 w 131"/>
              <a:gd name="T79" fmla="*/ 25 h 130"/>
              <a:gd name="T80" fmla="*/ 3 w 131"/>
              <a:gd name="T81" fmla="*/ 15 h 130"/>
              <a:gd name="T82" fmla="*/ 11 w 131"/>
              <a:gd name="T83" fmla="*/ 7 h 130"/>
              <a:gd name="T84" fmla="*/ 21 w 131"/>
              <a:gd name="T85" fmla="*/ 3 h 130"/>
              <a:gd name="T86" fmla="*/ 114 w 131"/>
              <a:gd name="T87" fmla="*/ 0 h 130"/>
              <a:gd name="T88" fmla="*/ 117 w 131"/>
              <a:gd name="T89" fmla="*/ 2 h 130"/>
              <a:gd name="T90" fmla="*/ 130 w 131"/>
              <a:gd name="T91" fmla="*/ 15 h 130"/>
              <a:gd name="T92" fmla="*/ 131 w 131"/>
              <a:gd name="T93" fmla="*/ 16 h 130"/>
              <a:gd name="T94" fmla="*/ 131 w 131"/>
              <a:gd name="T95" fmla="*/ 20 h 130"/>
              <a:gd name="T96" fmla="*/ 129 w 131"/>
              <a:gd name="T97" fmla="*/ 22 h 130"/>
              <a:gd name="T98" fmla="*/ 124 w 131"/>
              <a:gd name="T99" fmla="*/ 28 h 130"/>
              <a:gd name="T100" fmla="*/ 103 w 131"/>
              <a:gd name="T101" fmla="*/ 8 h 130"/>
              <a:gd name="T102" fmla="*/ 109 w 131"/>
              <a:gd name="T103" fmla="*/ 2 h 130"/>
              <a:gd name="T104" fmla="*/ 112 w 131"/>
              <a:gd name="T105" fmla="*/ 0 h 130"/>
              <a:gd name="T106" fmla="*/ 114 w 131"/>
              <a:gd name="T10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30">
                <a:moveTo>
                  <a:pt x="53" y="58"/>
                </a:moveTo>
                <a:lnTo>
                  <a:pt x="72" y="77"/>
                </a:lnTo>
                <a:lnTo>
                  <a:pt x="45" y="85"/>
                </a:lnTo>
                <a:lnTo>
                  <a:pt x="53" y="58"/>
                </a:lnTo>
                <a:close/>
                <a:moveTo>
                  <a:pt x="100" y="11"/>
                </a:moveTo>
                <a:lnTo>
                  <a:pt x="120" y="30"/>
                </a:lnTo>
                <a:lnTo>
                  <a:pt x="76" y="75"/>
                </a:lnTo>
                <a:lnTo>
                  <a:pt x="55" y="55"/>
                </a:lnTo>
                <a:lnTo>
                  <a:pt x="100" y="11"/>
                </a:lnTo>
                <a:close/>
                <a:moveTo>
                  <a:pt x="21" y="3"/>
                </a:moveTo>
                <a:lnTo>
                  <a:pt x="89" y="3"/>
                </a:lnTo>
                <a:lnTo>
                  <a:pt x="76" y="16"/>
                </a:lnTo>
                <a:lnTo>
                  <a:pt x="27" y="16"/>
                </a:lnTo>
                <a:lnTo>
                  <a:pt x="21" y="17"/>
                </a:lnTo>
                <a:lnTo>
                  <a:pt x="17" y="20"/>
                </a:lnTo>
                <a:lnTo>
                  <a:pt x="15" y="24"/>
                </a:lnTo>
                <a:lnTo>
                  <a:pt x="14" y="29"/>
                </a:lnTo>
                <a:lnTo>
                  <a:pt x="14" y="105"/>
                </a:lnTo>
                <a:lnTo>
                  <a:pt x="15" y="109"/>
                </a:lnTo>
                <a:lnTo>
                  <a:pt x="16" y="113"/>
                </a:lnTo>
                <a:lnTo>
                  <a:pt x="19" y="115"/>
                </a:lnTo>
                <a:lnTo>
                  <a:pt x="23" y="117"/>
                </a:lnTo>
                <a:lnTo>
                  <a:pt x="27" y="117"/>
                </a:lnTo>
                <a:lnTo>
                  <a:pt x="103" y="117"/>
                </a:lnTo>
                <a:lnTo>
                  <a:pt x="106" y="117"/>
                </a:lnTo>
                <a:lnTo>
                  <a:pt x="110" y="115"/>
                </a:lnTo>
                <a:lnTo>
                  <a:pt x="113" y="113"/>
                </a:lnTo>
                <a:lnTo>
                  <a:pt x="114" y="109"/>
                </a:lnTo>
                <a:lnTo>
                  <a:pt x="116" y="105"/>
                </a:lnTo>
                <a:lnTo>
                  <a:pt x="116" y="55"/>
                </a:lnTo>
                <a:lnTo>
                  <a:pt x="129" y="42"/>
                </a:lnTo>
                <a:lnTo>
                  <a:pt x="129" y="109"/>
                </a:lnTo>
                <a:lnTo>
                  <a:pt x="125" y="119"/>
                </a:lnTo>
                <a:lnTo>
                  <a:pt x="117" y="127"/>
                </a:lnTo>
                <a:lnTo>
                  <a:pt x="106" y="130"/>
                </a:lnTo>
                <a:lnTo>
                  <a:pt x="21" y="130"/>
                </a:lnTo>
                <a:lnTo>
                  <a:pt x="11" y="127"/>
                </a:lnTo>
                <a:lnTo>
                  <a:pt x="3" y="119"/>
                </a:lnTo>
                <a:lnTo>
                  <a:pt x="0" y="109"/>
                </a:lnTo>
                <a:lnTo>
                  <a:pt x="0" y="25"/>
                </a:lnTo>
                <a:lnTo>
                  <a:pt x="3" y="15"/>
                </a:lnTo>
                <a:lnTo>
                  <a:pt x="11" y="7"/>
                </a:lnTo>
                <a:lnTo>
                  <a:pt x="21" y="3"/>
                </a:lnTo>
                <a:close/>
                <a:moveTo>
                  <a:pt x="114" y="0"/>
                </a:moveTo>
                <a:lnTo>
                  <a:pt x="117" y="2"/>
                </a:lnTo>
                <a:lnTo>
                  <a:pt x="130" y="15"/>
                </a:lnTo>
                <a:lnTo>
                  <a:pt x="131" y="16"/>
                </a:lnTo>
                <a:lnTo>
                  <a:pt x="131" y="20"/>
                </a:lnTo>
                <a:lnTo>
                  <a:pt x="129" y="22"/>
                </a:lnTo>
                <a:lnTo>
                  <a:pt x="124" y="28"/>
                </a:lnTo>
                <a:lnTo>
                  <a:pt x="103" y="8"/>
                </a:lnTo>
                <a:lnTo>
                  <a:pt x="109" y="2"/>
                </a:lnTo>
                <a:lnTo>
                  <a:pt x="112" y="0"/>
                </a:lnTo>
                <a:lnTo>
                  <a:pt x="114"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103154"/>
              </a:solidFill>
              <a:effectLst/>
              <a:uLnTx/>
              <a:uFillTx/>
              <a:latin typeface="Century Gothic"/>
              <a:ea typeface="微软雅黑"/>
              <a:cs typeface="+mn-cs"/>
            </a:endParaRPr>
          </a:p>
        </p:txBody>
      </p:sp>
      <p:sp>
        <p:nvSpPr>
          <p:cNvPr id="17" name="Freeform 218"/>
          <p:cNvSpPr>
            <a:spLocks noChangeAspect="1" noEditPoints="1"/>
          </p:cNvSpPr>
          <p:nvPr/>
        </p:nvSpPr>
        <p:spPr bwMode="auto">
          <a:xfrm>
            <a:off x="2793595" y="1880700"/>
            <a:ext cx="684879" cy="720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103154"/>
              </a:solidFill>
              <a:effectLst/>
              <a:uLnTx/>
              <a:uFillTx/>
              <a:latin typeface="Century Gothic"/>
              <a:ea typeface="微软雅黑"/>
              <a:cs typeface="+mn-cs"/>
            </a:endParaRPr>
          </a:p>
        </p:txBody>
      </p:sp>
      <p:sp>
        <p:nvSpPr>
          <p:cNvPr id="18" name="Freeform 19"/>
          <p:cNvSpPr>
            <a:spLocks noChangeAspect="1" noEditPoints="1"/>
          </p:cNvSpPr>
          <p:nvPr/>
        </p:nvSpPr>
        <p:spPr bwMode="auto">
          <a:xfrm>
            <a:off x="5803507" y="1963752"/>
            <a:ext cx="743227" cy="720000"/>
          </a:xfrm>
          <a:custGeom>
            <a:avLst/>
            <a:gdLst>
              <a:gd name="T0" fmla="*/ 38 w 128"/>
              <a:gd name="T1" fmla="*/ 16 h 124"/>
              <a:gd name="T2" fmla="*/ 31 w 128"/>
              <a:gd name="T3" fmla="*/ 20 h 124"/>
              <a:gd name="T4" fmla="*/ 27 w 128"/>
              <a:gd name="T5" fmla="*/ 25 h 124"/>
              <a:gd name="T6" fmla="*/ 31 w 128"/>
              <a:gd name="T7" fmla="*/ 30 h 124"/>
              <a:gd name="T8" fmla="*/ 38 w 128"/>
              <a:gd name="T9" fmla="*/ 33 h 124"/>
              <a:gd name="T10" fmla="*/ 47 w 128"/>
              <a:gd name="T11" fmla="*/ 33 h 124"/>
              <a:gd name="T12" fmla="*/ 55 w 128"/>
              <a:gd name="T13" fmla="*/ 30 h 124"/>
              <a:gd name="T14" fmla="*/ 57 w 128"/>
              <a:gd name="T15" fmla="*/ 25 h 124"/>
              <a:gd name="T16" fmla="*/ 55 w 128"/>
              <a:gd name="T17" fmla="*/ 20 h 124"/>
              <a:gd name="T18" fmla="*/ 47 w 128"/>
              <a:gd name="T19" fmla="*/ 16 h 124"/>
              <a:gd name="T20" fmla="*/ 43 w 128"/>
              <a:gd name="T21" fmla="*/ 0 h 124"/>
              <a:gd name="T22" fmla="*/ 70 w 128"/>
              <a:gd name="T23" fmla="*/ 7 h 124"/>
              <a:gd name="T24" fmla="*/ 84 w 128"/>
              <a:gd name="T25" fmla="*/ 24 h 124"/>
              <a:gd name="T26" fmla="*/ 84 w 128"/>
              <a:gd name="T27" fmla="*/ 24 h 124"/>
              <a:gd name="T28" fmla="*/ 84 w 128"/>
              <a:gd name="T29" fmla="*/ 25 h 124"/>
              <a:gd name="T30" fmla="*/ 128 w 128"/>
              <a:gd name="T31" fmla="*/ 42 h 124"/>
              <a:gd name="T32" fmla="*/ 42 w 128"/>
              <a:gd name="T33" fmla="*/ 124 h 124"/>
              <a:gd name="T34" fmla="*/ 26 w 128"/>
              <a:gd name="T35" fmla="*/ 122 h 124"/>
              <a:gd name="T36" fmla="*/ 6 w 128"/>
              <a:gd name="T37" fmla="*/ 109 h 124"/>
              <a:gd name="T38" fmla="*/ 1 w 128"/>
              <a:gd name="T39" fmla="*/ 94 h 124"/>
              <a:gd name="T40" fmla="*/ 0 w 128"/>
              <a:gd name="T41" fmla="*/ 88 h 124"/>
              <a:gd name="T42" fmla="*/ 8 w 128"/>
              <a:gd name="T43" fmla="*/ 49 h 124"/>
              <a:gd name="T44" fmla="*/ 9 w 128"/>
              <a:gd name="T45" fmla="*/ 90 h 124"/>
              <a:gd name="T46" fmla="*/ 14 w 128"/>
              <a:gd name="T47" fmla="*/ 105 h 124"/>
              <a:gd name="T48" fmla="*/ 23 w 128"/>
              <a:gd name="T49" fmla="*/ 90 h 124"/>
              <a:gd name="T50" fmla="*/ 29 w 128"/>
              <a:gd name="T51" fmla="*/ 114 h 124"/>
              <a:gd name="T52" fmla="*/ 39 w 128"/>
              <a:gd name="T53" fmla="*/ 117 h 124"/>
              <a:gd name="T54" fmla="*/ 44 w 128"/>
              <a:gd name="T55" fmla="*/ 90 h 124"/>
              <a:gd name="T56" fmla="*/ 57 w 128"/>
              <a:gd name="T57" fmla="*/ 117 h 124"/>
              <a:gd name="T58" fmla="*/ 59 w 128"/>
              <a:gd name="T59" fmla="*/ 75 h 124"/>
              <a:gd name="T60" fmla="*/ 63 w 128"/>
              <a:gd name="T61" fmla="*/ 72 h 124"/>
              <a:gd name="T62" fmla="*/ 67 w 128"/>
              <a:gd name="T63" fmla="*/ 75 h 124"/>
              <a:gd name="T64" fmla="*/ 68 w 128"/>
              <a:gd name="T65" fmla="*/ 117 h 124"/>
              <a:gd name="T66" fmla="*/ 81 w 128"/>
              <a:gd name="T67" fmla="*/ 90 h 124"/>
              <a:gd name="T68" fmla="*/ 86 w 128"/>
              <a:gd name="T69" fmla="*/ 117 h 124"/>
              <a:gd name="T70" fmla="*/ 99 w 128"/>
              <a:gd name="T71" fmla="*/ 90 h 124"/>
              <a:gd name="T72" fmla="*/ 104 w 128"/>
              <a:gd name="T73" fmla="*/ 117 h 124"/>
              <a:gd name="T74" fmla="*/ 120 w 128"/>
              <a:gd name="T75" fmla="*/ 50 h 124"/>
              <a:gd name="T76" fmla="*/ 42 w 128"/>
              <a:gd name="T77" fmla="*/ 50 h 124"/>
              <a:gd name="T78" fmla="*/ 13 w 128"/>
              <a:gd name="T79" fmla="*/ 42 h 124"/>
              <a:gd name="T80" fmla="*/ 1 w 128"/>
              <a:gd name="T81" fmla="*/ 25 h 124"/>
              <a:gd name="T82" fmla="*/ 13 w 128"/>
              <a:gd name="T83" fmla="*/ 7 h 124"/>
              <a:gd name="T84" fmla="*/ 43 w 128"/>
              <a:gd name="T8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24">
                <a:moveTo>
                  <a:pt x="43" y="16"/>
                </a:moveTo>
                <a:lnTo>
                  <a:pt x="38" y="16"/>
                </a:lnTo>
                <a:lnTo>
                  <a:pt x="34" y="17"/>
                </a:lnTo>
                <a:lnTo>
                  <a:pt x="31" y="20"/>
                </a:lnTo>
                <a:lnTo>
                  <a:pt x="29" y="22"/>
                </a:lnTo>
                <a:lnTo>
                  <a:pt x="27" y="25"/>
                </a:lnTo>
                <a:lnTo>
                  <a:pt x="29" y="28"/>
                </a:lnTo>
                <a:lnTo>
                  <a:pt x="31" y="30"/>
                </a:lnTo>
                <a:lnTo>
                  <a:pt x="34" y="32"/>
                </a:lnTo>
                <a:lnTo>
                  <a:pt x="38" y="33"/>
                </a:lnTo>
                <a:lnTo>
                  <a:pt x="43" y="33"/>
                </a:lnTo>
                <a:lnTo>
                  <a:pt x="47" y="33"/>
                </a:lnTo>
                <a:lnTo>
                  <a:pt x="51" y="32"/>
                </a:lnTo>
                <a:lnTo>
                  <a:pt x="55" y="30"/>
                </a:lnTo>
                <a:lnTo>
                  <a:pt x="56" y="28"/>
                </a:lnTo>
                <a:lnTo>
                  <a:pt x="57" y="25"/>
                </a:lnTo>
                <a:lnTo>
                  <a:pt x="56" y="22"/>
                </a:lnTo>
                <a:lnTo>
                  <a:pt x="55" y="20"/>
                </a:lnTo>
                <a:lnTo>
                  <a:pt x="51" y="17"/>
                </a:lnTo>
                <a:lnTo>
                  <a:pt x="47" y="16"/>
                </a:lnTo>
                <a:lnTo>
                  <a:pt x="43" y="16"/>
                </a:lnTo>
                <a:close/>
                <a:moveTo>
                  <a:pt x="43" y="0"/>
                </a:moveTo>
                <a:lnTo>
                  <a:pt x="59" y="1"/>
                </a:lnTo>
                <a:lnTo>
                  <a:pt x="70" y="7"/>
                </a:lnTo>
                <a:lnTo>
                  <a:pt x="80" y="15"/>
                </a:lnTo>
                <a:lnTo>
                  <a:pt x="84" y="24"/>
                </a:lnTo>
                <a:lnTo>
                  <a:pt x="84" y="24"/>
                </a:lnTo>
                <a:lnTo>
                  <a:pt x="84" y="24"/>
                </a:lnTo>
                <a:lnTo>
                  <a:pt x="84" y="25"/>
                </a:lnTo>
                <a:lnTo>
                  <a:pt x="84" y="25"/>
                </a:lnTo>
                <a:lnTo>
                  <a:pt x="84" y="42"/>
                </a:lnTo>
                <a:lnTo>
                  <a:pt x="128" y="42"/>
                </a:lnTo>
                <a:lnTo>
                  <a:pt x="128" y="124"/>
                </a:lnTo>
                <a:lnTo>
                  <a:pt x="42" y="124"/>
                </a:lnTo>
                <a:lnTo>
                  <a:pt x="42" y="124"/>
                </a:lnTo>
                <a:lnTo>
                  <a:pt x="26" y="122"/>
                </a:lnTo>
                <a:lnTo>
                  <a:pt x="14" y="117"/>
                </a:lnTo>
                <a:lnTo>
                  <a:pt x="6" y="109"/>
                </a:lnTo>
                <a:lnTo>
                  <a:pt x="2" y="101"/>
                </a:lnTo>
                <a:lnTo>
                  <a:pt x="1" y="94"/>
                </a:lnTo>
                <a:lnTo>
                  <a:pt x="0" y="89"/>
                </a:lnTo>
                <a:lnTo>
                  <a:pt x="0" y="88"/>
                </a:lnTo>
                <a:lnTo>
                  <a:pt x="0" y="42"/>
                </a:lnTo>
                <a:lnTo>
                  <a:pt x="8" y="49"/>
                </a:lnTo>
                <a:lnTo>
                  <a:pt x="8" y="88"/>
                </a:lnTo>
                <a:lnTo>
                  <a:pt x="9" y="90"/>
                </a:lnTo>
                <a:lnTo>
                  <a:pt x="10" y="97"/>
                </a:lnTo>
                <a:lnTo>
                  <a:pt x="14" y="105"/>
                </a:lnTo>
                <a:lnTo>
                  <a:pt x="23" y="113"/>
                </a:lnTo>
                <a:lnTo>
                  <a:pt x="23" y="90"/>
                </a:lnTo>
                <a:lnTo>
                  <a:pt x="29" y="90"/>
                </a:lnTo>
                <a:lnTo>
                  <a:pt x="29" y="114"/>
                </a:lnTo>
                <a:lnTo>
                  <a:pt x="34" y="115"/>
                </a:lnTo>
                <a:lnTo>
                  <a:pt x="39" y="117"/>
                </a:lnTo>
                <a:lnTo>
                  <a:pt x="39" y="90"/>
                </a:lnTo>
                <a:lnTo>
                  <a:pt x="44" y="90"/>
                </a:lnTo>
                <a:lnTo>
                  <a:pt x="44" y="117"/>
                </a:lnTo>
                <a:lnTo>
                  <a:pt x="57" y="117"/>
                </a:lnTo>
                <a:lnTo>
                  <a:pt x="57" y="77"/>
                </a:lnTo>
                <a:lnTo>
                  <a:pt x="59" y="75"/>
                </a:lnTo>
                <a:lnTo>
                  <a:pt x="60" y="73"/>
                </a:lnTo>
                <a:lnTo>
                  <a:pt x="63" y="72"/>
                </a:lnTo>
                <a:lnTo>
                  <a:pt x="65" y="73"/>
                </a:lnTo>
                <a:lnTo>
                  <a:pt x="67" y="75"/>
                </a:lnTo>
                <a:lnTo>
                  <a:pt x="68" y="77"/>
                </a:lnTo>
                <a:lnTo>
                  <a:pt x="68" y="117"/>
                </a:lnTo>
                <a:lnTo>
                  <a:pt x="81" y="117"/>
                </a:lnTo>
                <a:lnTo>
                  <a:pt x="81" y="90"/>
                </a:lnTo>
                <a:lnTo>
                  <a:pt x="86" y="90"/>
                </a:lnTo>
                <a:lnTo>
                  <a:pt x="86" y="117"/>
                </a:lnTo>
                <a:lnTo>
                  <a:pt x="99" y="117"/>
                </a:lnTo>
                <a:lnTo>
                  <a:pt x="99" y="90"/>
                </a:lnTo>
                <a:lnTo>
                  <a:pt x="104" y="90"/>
                </a:lnTo>
                <a:lnTo>
                  <a:pt x="104" y="117"/>
                </a:lnTo>
                <a:lnTo>
                  <a:pt x="120" y="117"/>
                </a:lnTo>
                <a:lnTo>
                  <a:pt x="120" y="50"/>
                </a:lnTo>
                <a:lnTo>
                  <a:pt x="42" y="50"/>
                </a:lnTo>
                <a:lnTo>
                  <a:pt x="42" y="50"/>
                </a:lnTo>
                <a:lnTo>
                  <a:pt x="26" y="47"/>
                </a:lnTo>
                <a:lnTo>
                  <a:pt x="13" y="42"/>
                </a:lnTo>
                <a:lnTo>
                  <a:pt x="4" y="34"/>
                </a:lnTo>
                <a:lnTo>
                  <a:pt x="1" y="25"/>
                </a:lnTo>
                <a:lnTo>
                  <a:pt x="4" y="15"/>
                </a:lnTo>
                <a:lnTo>
                  <a:pt x="13" y="7"/>
                </a:lnTo>
                <a:lnTo>
                  <a:pt x="26" y="1"/>
                </a:lnTo>
                <a:lnTo>
                  <a:pt x="43" y="0"/>
                </a:lnTo>
                <a:close/>
              </a:path>
            </a:pathLst>
          </a:custGeom>
          <a:solidFill>
            <a:srgbClr val="2E2E2E"/>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srgbClr val="2E2E2E"/>
              </a:solidFill>
              <a:effectLst/>
              <a:uLnTx/>
              <a:uFillTx/>
              <a:latin typeface="Century Gothic"/>
              <a:ea typeface="微软雅黑"/>
              <a:cs typeface="+mn-cs"/>
            </a:endParaRPr>
          </a:p>
        </p:txBody>
      </p:sp>
      <p:sp>
        <p:nvSpPr>
          <p:cNvPr id="19" name="矩形 18"/>
          <p:cNvSpPr/>
          <p:nvPr/>
        </p:nvSpPr>
        <p:spPr>
          <a:xfrm>
            <a:off x="1749091" y="2707343"/>
            <a:ext cx="2678757" cy="2877904"/>
          </a:xfrm>
          <a:prstGeom prst="rect">
            <a:avLst/>
          </a:prstGeom>
        </p:spPr>
        <p:txBody>
          <a:bodyPr wrap="square">
            <a:spAutoFit/>
          </a:bodyPr>
          <a:lstStyle/>
          <a:p>
            <a:pPr marL="0" marR="0" lvl="0" indent="0" algn="ctr" defTabSz="609630" rtl="0" eaLnBrk="1" fontAlgn="auto" latinLnBrk="0" hangingPunct="1">
              <a:lnSpc>
                <a:spcPct val="150000"/>
              </a:lnSpc>
              <a:spcBef>
                <a:spcPts val="0"/>
              </a:spcBef>
              <a:spcAft>
                <a:spcPts val="0"/>
              </a:spcAft>
              <a:buClrTx/>
              <a:buSzTx/>
              <a:buFontTx/>
              <a:buNone/>
              <a:tabLst/>
              <a:defRPr/>
            </a:pPr>
            <a:r>
              <a:rPr kumimoji="0" lang="en-US" altLang="zh-CN" sz="1867" b="1" i="0" u="none" strike="noStrike" kern="1200" cap="none" spc="0" normalizeH="0" baseline="0" noProof="0" dirty="0">
                <a:ln>
                  <a:noFill/>
                </a:ln>
                <a:solidFill>
                  <a:srgbClr val="FFFFFF"/>
                </a:solidFill>
                <a:effectLst/>
                <a:uLnTx/>
                <a:uFillTx/>
                <a:latin typeface="Century Gothic"/>
                <a:ea typeface="微软雅黑"/>
                <a:cs typeface="+mn-cs"/>
              </a:rPr>
              <a:t>DATA PREPROCESSING</a:t>
            </a:r>
          </a:p>
          <a:p>
            <a:pPr marL="0" marR="0" lvl="0" indent="0" algn="ctr" defTabSz="609630" rtl="0" eaLnBrk="1" fontAlgn="auto" latinLnBrk="0" hangingPunct="1">
              <a:lnSpc>
                <a:spcPct val="150000"/>
              </a:lnSpc>
              <a:spcBef>
                <a:spcPts val="0"/>
              </a:spcBef>
              <a:spcAft>
                <a:spcPts val="0"/>
              </a:spcAft>
              <a:buClrTx/>
              <a:buSzTx/>
              <a:buFontTx/>
              <a:buNone/>
              <a:tabLst/>
              <a:defRPr/>
            </a:pPr>
            <a:endParaRPr kumimoji="0" lang="en-US" altLang="zh-CN" sz="1333" b="0" i="0" u="none" strike="noStrike" kern="1200" cap="none" spc="0" normalizeH="0" baseline="0" noProof="0" dirty="0">
              <a:ln>
                <a:noFill/>
              </a:ln>
              <a:solidFill>
                <a:srgbClr val="FFFFFF"/>
              </a:solidFill>
              <a:effectLst/>
              <a:uLnTx/>
              <a:uFillTx/>
              <a:latin typeface="Century Gothic"/>
              <a:ea typeface="微软雅黑"/>
              <a:cs typeface="+mn-cs"/>
            </a:endParaRP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1" i="0" u="none" strike="noStrike" kern="1200" cap="none" spc="0" normalizeH="0" baseline="0" noProof="0" dirty="0">
                <a:ln>
                  <a:noFill/>
                </a:ln>
                <a:solidFill>
                  <a:srgbClr val="FFFFFF"/>
                </a:solidFill>
                <a:effectLst/>
                <a:uLnTx/>
                <a:uFillTx/>
                <a:latin typeface="Century Gothic"/>
                <a:ea typeface="微软雅黑"/>
                <a:cs typeface="+mn-cs"/>
              </a:rPr>
              <a:t>Retrieve Data from Bloomberg/yahoo.com</a:t>
            </a: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altLang="zh-CN" sz="1400" b="1" i="0" u="none" strike="noStrike" kern="1200" cap="none" spc="0" normalizeH="0" baseline="0" noProof="0" dirty="0">
              <a:ln>
                <a:noFill/>
              </a:ln>
              <a:solidFill>
                <a:srgbClr val="FFFFFF"/>
              </a:solidFill>
              <a:effectLst/>
              <a:uLnTx/>
              <a:uFillTx/>
              <a:latin typeface="Century Gothic"/>
              <a:ea typeface="微软雅黑"/>
              <a:cs typeface="+mn-cs"/>
            </a:endParaRP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1" i="0" u="none" strike="noStrike" kern="1200" cap="none" spc="0" normalizeH="0" baseline="0" noProof="0" dirty="0">
                <a:ln>
                  <a:noFill/>
                </a:ln>
                <a:solidFill>
                  <a:srgbClr val="FFFFFF"/>
                </a:solidFill>
                <a:effectLst/>
                <a:uLnTx/>
                <a:uFillTx/>
                <a:latin typeface="Century Gothic"/>
                <a:ea typeface="微软雅黑"/>
                <a:cs typeface="+mn-cs"/>
              </a:rPr>
              <a:t>Smooth Noise</a:t>
            </a:r>
            <a:r>
              <a:rPr lang="en-US" altLang="zh-CN" sz="1400" b="1" dirty="0">
                <a:solidFill>
                  <a:srgbClr val="FFFFFF"/>
                </a:solidFill>
                <a:latin typeface="Century Gothic"/>
                <a:ea typeface="微软雅黑"/>
              </a:rPr>
              <a:t>:</a:t>
            </a:r>
            <a:r>
              <a:rPr lang="zh-CN" altLang="en-US" sz="1400" b="1" dirty="0">
                <a:solidFill>
                  <a:srgbClr val="FFFFFF"/>
                </a:solidFill>
                <a:latin typeface="Century Gothic"/>
                <a:ea typeface="微软雅黑"/>
              </a:rPr>
              <a:t> </a:t>
            </a:r>
            <a:r>
              <a:rPr kumimoji="0" lang="en-US" altLang="zh-CN" sz="1400" b="1" i="0" u="none" strike="noStrike" kern="1200" cap="none" spc="0" normalizeH="0" baseline="0" noProof="0" dirty="0">
                <a:ln>
                  <a:noFill/>
                </a:ln>
                <a:solidFill>
                  <a:srgbClr val="FFFFFF"/>
                </a:solidFill>
                <a:effectLst/>
                <a:uLnTx/>
                <a:uFillTx/>
                <a:latin typeface="Century Gothic"/>
                <a:ea typeface="微软雅黑"/>
                <a:cs typeface="+mn-cs"/>
              </a:rPr>
              <a:t>Delete Abnormal Data </a:t>
            </a:r>
          </a:p>
        </p:txBody>
      </p:sp>
      <p:sp>
        <p:nvSpPr>
          <p:cNvPr id="20" name="矩形 19"/>
          <p:cNvSpPr/>
          <p:nvPr/>
        </p:nvSpPr>
        <p:spPr>
          <a:xfrm>
            <a:off x="4771631" y="3109679"/>
            <a:ext cx="2772000" cy="1769843"/>
          </a:xfrm>
          <a:prstGeom prst="rect">
            <a:avLst/>
          </a:prstGeom>
        </p:spPr>
        <p:txBody>
          <a:bodyPr wrap="square">
            <a:spAutoFit/>
          </a:bodyPr>
          <a:lstStyle/>
          <a:p>
            <a:pPr marL="0" marR="0" lvl="0" indent="0" algn="ctr" defTabSz="609630" rtl="0" eaLnBrk="1" fontAlgn="auto" latinLnBrk="0" hangingPunct="1">
              <a:lnSpc>
                <a:spcPct val="150000"/>
              </a:lnSpc>
              <a:spcBef>
                <a:spcPts val="0"/>
              </a:spcBef>
              <a:spcAft>
                <a:spcPts val="0"/>
              </a:spcAft>
              <a:buClrTx/>
              <a:buSzTx/>
              <a:buFontTx/>
              <a:buNone/>
              <a:tabLst/>
              <a:defRPr/>
            </a:pPr>
            <a:r>
              <a:rPr kumimoji="0" lang="en-US" altLang="zh-CN" sz="1867" b="1" i="0" u="none" strike="noStrike" kern="1200" cap="none" spc="0" normalizeH="0" baseline="0" noProof="0" dirty="0">
                <a:ln>
                  <a:noFill/>
                </a:ln>
                <a:solidFill>
                  <a:srgbClr val="2E2E2E"/>
                </a:solidFill>
                <a:effectLst/>
                <a:uLnTx/>
                <a:uFillTx/>
                <a:latin typeface="Century Gothic"/>
                <a:ea typeface="微软雅黑"/>
                <a:cs typeface="+mn-cs"/>
              </a:rPr>
              <a:t>COMPUTATION</a:t>
            </a:r>
          </a:p>
          <a:p>
            <a:pPr marL="0" marR="0" lvl="0" indent="0" algn="ctr" defTabSz="609630" rtl="0" eaLnBrk="1" fontAlgn="auto" latinLnBrk="0" hangingPunct="1">
              <a:lnSpc>
                <a:spcPct val="15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103154"/>
              </a:solidFill>
              <a:effectLst/>
              <a:uLnTx/>
              <a:uFillTx/>
              <a:latin typeface="Century Gothic"/>
              <a:ea typeface="微软雅黑"/>
              <a:cs typeface="+mn-cs"/>
            </a:endParaRP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1" i="0" u="none" strike="noStrike" kern="1200" cap="none" spc="0" normalizeH="0" baseline="0" noProof="0" dirty="0">
                <a:ln>
                  <a:noFill/>
                </a:ln>
                <a:solidFill>
                  <a:srgbClr val="2E2E2E"/>
                </a:solidFill>
                <a:effectLst/>
                <a:uLnTx/>
                <a:uFillTx/>
                <a:latin typeface="Century Gothic"/>
                <a:ea typeface="微软雅黑"/>
                <a:cs typeface="+mn-cs"/>
              </a:rPr>
              <a:t>Bootstrapping</a:t>
            </a: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altLang="zh-CN" sz="1400" b="1" i="0" u="none" strike="noStrike" kern="1200" cap="none" spc="0" normalizeH="0" baseline="0" noProof="0" dirty="0">
              <a:ln>
                <a:noFill/>
              </a:ln>
              <a:solidFill>
                <a:srgbClr val="2E2E2E"/>
              </a:solidFill>
              <a:effectLst/>
              <a:uLnTx/>
              <a:uFillTx/>
              <a:latin typeface="Century Gothic"/>
              <a:ea typeface="微软雅黑"/>
              <a:cs typeface="+mn-cs"/>
            </a:endParaRP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1" i="0" u="none" strike="noStrike" kern="1200" cap="none" spc="0" normalizeH="0" baseline="0" noProof="0" dirty="0">
                <a:ln>
                  <a:noFill/>
                </a:ln>
                <a:solidFill>
                  <a:srgbClr val="2E2E2E"/>
                </a:solidFill>
                <a:effectLst/>
                <a:uLnTx/>
                <a:uFillTx/>
                <a:latin typeface="Century Gothic"/>
                <a:ea typeface="微软雅黑"/>
                <a:cs typeface="+mn-cs"/>
              </a:rPr>
              <a:t>Compute AAR and CAAR</a:t>
            </a:r>
          </a:p>
        </p:txBody>
      </p:sp>
      <p:sp>
        <p:nvSpPr>
          <p:cNvPr id="21" name="矩形 20"/>
          <p:cNvSpPr/>
          <p:nvPr/>
        </p:nvSpPr>
        <p:spPr>
          <a:xfrm>
            <a:off x="7876467" y="3109679"/>
            <a:ext cx="2772000" cy="1800558"/>
          </a:xfrm>
          <a:prstGeom prst="rect">
            <a:avLst/>
          </a:prstGeom>
        </p:spPr>
        <p:txBody>
          <a:bodyPr wrap="square">
            <a:spAutoFit/>
          </a:bodyPr>
          <a:lstStyle/>
          <a:p>
            <a:pPr marL="0" marR="0" lvl="0" indent="0" algn="ctr" defTabSz="609630" rtl="0" eaLnBrk="1" fontAlgn="auto" latinLnBrk="0" hangingPunct="1">
              <a:lnSpc>
                <a:spcPct val="150000"/>
              </a:lnSpc>
              <a:spcBef>
                <a:spcPts val="0"/>
              </a:spcBef>
              <a:spcAft>
                <a:spcPts val="0"/>
              </a:spcAft>
              <a:buClrTx/>
              <a:buSzTx/>
              <a:buFontTx/>
              <a:buNone/>
              <a:tabLst/>
              <a:defRPr/>
            </a:pPr>
            <a:r>
              <a:rPr kumimoji="0" lang="en-US" altLang="zh-CN" sz="1867" b="1" i="0" u="none" strike="noStrike" kern="1200" cap="none" spc="0" normalizeH="0" baseline="0" noProof="0" dirty="0">
                <a:ln>
                  <a:noFill/>
                </a:ln>
                <a:solidFill>
                  <a:srgbClr val="FFFFFF"/>
                </a:solidFill>
                <a:effectLst/>
                <a:uLnTx/>
                <a:uFillTx/>
                <a:latin typeface="Century Gothic"/>
                <a:ea typeface="微软雅黑"/>
                <a:cs typeface="+mn-cs"/>
              </a:rPr>
              <a:t>VISUALIZATION</a:t>
            </a:r>
          </a:p>
          <a:p>
            <a:pPr marL="0" marR="0" lvl="0" indent="0" algn="ctr" defTabSz="609630" rtl="0" eaLnBrk="1" fontAlgn="auto" latinLnBrk="0" hangingPunct="1">
              <a:lnSpc>
                <a:spcPct val="150000"/>
              </a:lnSpc>
              <a:spcBef>
                <a:spcPts val="0"/>
              </a:spcBef>
              <a:spcAft>
                <a:spcPts val="0"/>
              </a:spcAft>
              <a:buClrTx/>
              <a:buSzTx/>
              <a:buFontTx/>
              <a:buNone/>
              <a:tabLst/>
              <a:defRPr/>
            </a:pPr>
            <a:endParaRPr kumimoji="0" lang="zh-CN" altLang="en-US" sz="1333" b="0" i="0" u="none" strike="noStrike" kern="1200" cap="none" spc="0" normalizeH="0" baseline="0" noProof="0" dirty="0">
              <a:ln>
                <a:noFill/>
              </a:ln>
              <a:solidFill>
                <a:srgbClr val="FFFFFF"/>
              </a:solidFill>
              <a:effectLst/>
              <a:uLnTx/>
              <a:uFillTx/>
              <a:latin typeface="Century Gothic"/>
              <a:ea typeface="微软雅黑"/>
              <a:cs typeface="+mn-cs"/>
            </a:endParaRP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1" i="0" u="none" strike="noStrike" kern="1200" cap="none" spc="0" normalizeH="0" baseline="0" noProof="0" dirty="0">
                <a:ln>
                  <a:noFill/>
                </a:ln>
                <a:solidFill>
                  <a:srgbClr val="FFFFFF"/>
                </a:solidFill>
                <a:effectLst/>
                <a:uLnTx/>
                <a:uFillTx/>
                <a:latin typeface="Century Gothic"/>
                <a:ea typeface="微软雅黑"/>
                <a:cs typeface="+mn-cs"/>
              </a:rPr>
              <a:t>Output Result in Excel</a:t>
            </a: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altLang="zh-CN" sz="1400" b="1" i="0" u="none" strike="noStrike" kern="1200" cap="none" spc="0" normalizeH="0" baseline="0" noProof="0" dirty="0">
              <a:ln>
                <a:noFill/>
              </a:ln>
              <a:solidFill>
                <a:srgbClr val="FFFFFF"/>
              </a:solidFill>
              <a:effectLst/>
              <a:uLnTx/>
              <a:uFillTx/>
              <a:latin typeface="Century Gothic"/>
              <a:ea typeface="微软雅黑"/>
              <a:cs typeface="+mn-cs"/>
            </a:endParaRPr>
          </a:p>
          <a:p>
            <a:pPr marL="285750" marR="0" lvl="0" indent="-285750" algn="l" defTabSz="60963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1" i="0" u="none" strike="noStrike" kern="1200" cap="none" spc="0" normalizeH="0" baseline="0" noProof="0" dirty="0">
                <a:ln>
                  <a:noFill/>
                </a:ln>
                <a:solidFill>
                  <a:srgbClr val="FFFFFF"/>
                </a:solidFill>
                <a:effectLst/>
                <a:uLnTx/>
                <a:uFillTx/>
                <a:latin typeface="Century Gothic"/>
                <a:ea typeface="微软雅黑"/>
                <a:cs typeface="+mn-cs"/>
              </a:rPr>
              <a:t>Plot Result in Excel</a:t>
            </a:r>
          </a:p>
        </p:txBody>
      </p:sp>
      <p:cxnSp>
        <p:nvCxnSpPr>
          <p:cNvPr id="22" name="直接连接符 16"/>
          <p:cNvCxnSpPr/>
          <p:nvPr/>
        </p:nvCxnSpPr>
        <p:spPr>
          <a:xfrm>
            <a:off x="1694227" y="3655480"/>
            <a:ext cx="27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16"/>
          <p:cNvCxnSpPr/>
          <p:nvPr/>
        </p:nvCxnSpPr>
        <p:spPr>
          <a:xfrm>
            <a:off x="7874520" y="3642125"/>
            <a:ext cx="27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16"/>
          <p:cNvCxnSpPr/>
          <p:nvPr/>
        </p:nvCxnSpPr>
        <p:spPr>
          <a:xfrm>
            <a:off x="4776880" y="3655480"/>
            <a:ext cx="2772000" cy="0"/>
          </a:xfrm>
          <a:prstGeom prst="line">
            <a:avLst/>
          </a:prstGeom>
          <a:ln>
            <a:solidFill>
              <a:srgbClr val="2E2E2E"/>
            </a:solidFill>
          </a:ln>
        </p:spPr>
        <p:style>
          <a:lnRef idx="1">
            <a:schemeClr val="accent1"/>
          </a:lnRef>
          <a:fillRef idx="0">
            <a:schemeClr val="accent1"/>
          </a:fillRef>
          <a:effectRef idx="0">
            <a:schemeClr val="accent1"/>
          </a:effectRef>
          <a:fontRef idx="minor">
            <a:schemeClr val="tx1"/>
          </a:fontRef>
        </p:style>
      </p:cxnSp>
      <p:sp>
        <p:nvSpPr>
          <p:cNvPr id="25" name="文本框 24">
            <a:hlinkClick r:id="rId6" action="ppaction://hlinksldjump"/>
          </p:cNvPr>
          <p:cNvSpPr txBox="1"/>
          <p:nvPr/>
        </p:nvSpPr>
        <p:spPr>
          <a:xfrm>
            <a:off x="794" y="503854"/>
            <a:ext cx="3238352" cy="502766"/>
          </a:xfrm>
          <a:prstGeom prst="rect">
            <a:avLst/>
          </a:prstGeom>
          <a:solidFill>
            <a:schemeClr val="bg1"/>
          </a:solidFill>
        </p:spPr>
        <p:txBody>
          <a:bodyPr wrap="square"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1" lang="en-US" altLang="zh-CN" sz="2667" b="1" dirty="0">
                <a:solidFill>
                  <a:srgbClr val="2E2E2E"/>
                </a:solidFill>
                <a:latin typeface="Century Gothic"/>
                <a:ea typeface="微软雅黑"/>
              </a:rPr>
              <a:t>TASK ALLOCATION</a:t>
            </a:r>
            <a:endParaRPr kumimoji="1" lang="zh-CN" altLang="en-US" sz="2667" b="1" i="0" u="none" strike="noStrike" kern="1200" cap="none" spc="0" normalizeH="0" baseline="0" noProof="0" dirty="0">
              <a:ln>
                <a:noFill/>
              </a:ln>
              <a:solidFill>
                <a:srgbClr val="2E2E2E"/>
              </a:solidFill>
              <a:effectLst/>
              <a:uLnTx/>
              <a:uFillTx/>
              <a:latin typeface="Century Gothic"/>
              <a:ea typeface="微软雅黑"/>
            </a:endParaRPr>
          </a:p>
        </p:txBody>
      </p:sp>
      <p:sp>
        <p:nvSpPr>
          <p:cNvPr id="2" name="TextBox 1">
            <a:extLst>
              <a:ext uri="{FF2B5EF4-FFF2-40B4-BE49-F238E27FC236}">
                <a16:creationId xmlns:a16="http://schemas.microsoft.com/office/drawing/2014/main" id="{A803922B-FCDE-47D4-8D68-9C55BB51800B}"/>
              </a:ext>
            </a:extLst>
          </p:cNvPr>
          <p:cNvSpPr txBox="1"/>
          <p:nvPr/>
        </p:nvSpPr>
        <p:spPr>
          <a:xfrm>
            <a:off x="11762838" y="6373664"/>
            <a:ext cx="430750" cy="461665"/>
          </a:xfrm>
          <a:prstGeom prst="rect">
            <a:avLst/>
          </a:prstGeom>
          <a:noFill/>
        </p:spPr>
        <p:txBody>
          <a:bodyPr wrap="square" rtlCol="0">
            <a:spAutoFit/>
          </a:bodyPr>
          <a:lstStyle/>
          <a:p>
            <a:r>
              <a:rPr lang="en-US" dirty="0">
                <a:solidFill>
                  <a:srgbClr val="2E2E2E"/>
                </a:solidFill>
              </a:rPr>
              <a:t>1</a:t>
            </a:r>
          </a:p>
        </p:txBody>
      </p:sp>
    </p:spTree>
    <p:extLst>
      <p:ext uri="{BB962C8B-B14F-4D97-AF65-F5344CB8AC3E}">
        <p14:creationId xmlns:p14="http://schemas.microsoft.com/office/powerpoint/2010/main" val="220331305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793" y="503854"/>
            <a:ext cx="3888455" cy="502766"/>
          </a:xfrm>
          <a:prstGeom prst="rect">
            <a:avLst/>
          </a:prstGeom>
          <a:solidFill>
            <a:schemeClr val="bg1"/>
          </a:solidFill>
        </p:spPr>
        <p:txBody>
          <a:bodyPr wrap="square" rtlCol="0">
            <a:spAutoFit/>
          </a:bodyPr>
          <a:lstStyle/>
          <a:p>
            <a:r>
              <a:rPr kumimoji="1" lang="en-US" altLang="zh-CN" sz="2667" b="1" dirty="0">
                <a:solidFill>
                  <a:srgbClr val="000000"/>
                </a:solidFill>
              </a:rPr>
              <a:t>DATA PREPROCESSING</a:t>
            </a:r>
            <a:endParaRPr kumimoji="1" lang="zh-CN" altLang="en-US" sz="2667" b="1" dirty="0">
              <a:solidFill>
                <a:srgbClr val="000000"/>
              </a:solidFill>
            </a:endParaRPr>
          </a:p>
        </p:txBody>
      </p:sp>
      <p:sp>
        <p:nvSpPr>
          <p:cNvPr id="10" name="文本框 9">
            <a:extLst>
              <a:ext uri="{FF2B5EF4-FFF2-40B4-BE49-F238E27FC236}">
                <a16:creationId xmlns:a16="http://schemas.microsoft.com/office/drawing/2014/main" id="{1CAB6800-0623-46DA-A9CC-E30E57D20CFC}"/>
              </a:ext>
            </a:extLst>
          </p:cNvPr>
          <p:cNvSpPr txBox="1"/>
          <p:nvPr/>
        </p:nvSpPr>
        <p:spPr>
          <a:xfrm>
            <a:off x="2984055" y="2690677"/>
            <a:ext cx="8827008" cy="3900107"/>
          </a:xfrm>
          <a:prstGeom prst="rect">
            <a:avLst/>
          </a:prstGeom>
          <a:noFill/>
        </p:spPr>
        <p:txBody>
          <a:bodyPr wrap="square" rtlCol="0">
            <a:spAutoFit/>
          </a:bodyPr>
          <a:lstStyle>
            <a:defPPr>
              <a:defRPr lang="en-US"/>
            </a:defPPr>
            <a:lvl1pPr>
              <a:defRPr>
                <a:solidFill>
                  <a:srgbClr val="000000"/>
                </a:solidFill>
              </a:defRPr>
            </a:lvl1pPr>
          </a:lstStyle>
          <a:p>
            <a:r>
              <a:rPr lang="en-US" dirty="0"/>
              <a:t>1. </a:t>
            </a:r>
            <a:r>
              <a:rPr lang="en-US" altLang="zh-CN" dirty="0"/>
              <a:t>Acquire actual and estimated EPS of S&amp;P 500 from Bloomberg terminal and find start date and end date matching with SPY using Excel.</a:t>
            </a:r>
          </a:p>
          <a:p>
            <a:r>
              <a:rPr lang="en-US" dirty="0"/>
              <a:t>2. </a:t>
            </a:r>
            <a:r>
              <a:rPr lang="en-US" altLang="zh-CN" dirty="0"/>
              <a:t>Revise the </a:t>
            </a:r>
            <a:r>
              <a:rPr lang="en-US" altLang="zh-CN" dirty="0" err="1"/>
              <a:t>Libcurl</a:t>
            </a:r>
            <a:r>
              <a:rPr lang="en-US" altLang="zh-CN" dirty="0"/>
              <a:t> file to retrieve historical adjusted close price of S&amp;P 500 and SPY from Yahoo;</a:t>
            </a:r>
          </a:p>
          <a:p>
            <a:endParaRPr lang="en-US" dirty="0"/>
          </a:p>
          <a:p>
            <a:endParaRPr lang="en-US" dirty="0"/>
          </a:p>
        </p:txBody>
      </p:sp>
      <p:grpSp>
        <p:nvGrpSpPr>
          <p:cNvPr id="12" name="Group 154">
            <a:extLst>
              <a:ext uri="{FF2B5EF4-FFF2-40B4-BE49-F238E27FC236}">
                <a16:creationId xmlns:a16="http://schemas.microsoft.com/office/drawing/2014/main" id="{40ABC51E-6847-4CAB-B7D4-EF62055095D8}"/>
              </a:ext>
            </a:extLst>
          </p:cNvPr>
          <p:cNvGrpSpPr>
            <a:grpSpLocks/>
          </p:cNvGrpSpPr>
          <p:nvPr/>
        </p:nvGrpSpPr>
        <p:grpSpPr bwMode="auto">
          <a:xfrm>
            <a:off x="1564020" y="1709887"/>
            <a:ext cx="381000" cy="965200"/>
            <a:chOff x="1975" y="1255"/>
            <a:chExt cx="180" cy="456"/>
          </a:xfrm>
          <a:solidFill>
            <a:srgbClr val="000000"/>
          </a:solidFill>
        </p:grpSpPr>
        <p:sp>
          <p:nvSpPr>
            <p:cNvPr id="13" name="Freeform 106">
              <a:extLst>
                <a:ext uri="{FF2B5EF4-FFF2-40B4-BE49-F238E27FC236}">
                  <a16:creationId xmlns:a16="http://schemas.microsoft.com/office/drawing/2014/main" id="{E4C53956-AC66-41BA-83B2-54FDEBA66AED}"/>
                </a:ext>
              </a:extLst>
            </p:cNvPr>
            <p:cNvSpPr>
              <a:spLocks/>
            </p:cNvSpPr>
            <p:nvPr/>
          </p:nvSpPr>
          <p:spPr bwMode="auto">
            <a:xfrm>
              <a:off x="1975" y="1352"/>
              <a:ext cx="180" cy="359"/>
            </a:xfrm>
            <a:custGeom>
              <a:avLst/>
              <a:gdLst>
                <a:gd name="T0" fmla="*/ 137 w 76"/>
                <a:gd name="T1" fmla="*/ 0 h 152"/>
                <a:gd name="T2" fmla="*/ 43 w 76"/>
                <a:gd name="T3" fmla="*/ 0 h 152"/>
                <a:gd name="T4" fmla="*/ 0 w 76"/>
                <a:gd name="T5" fmla="*/ 38 h 152"/>
                <a:gd name="T6" fmla="*/ 0 w 76"/>
                <a:gd name="T7" fmla="*/ 158 h 152"/>
                <a:gd name="T8" fmla="*/ 14 w 76"/>
                <a:gd name="T9" fmla="*/ 172 h 152"/>
                <a:gd name="T10" fmla="*/ 28 w 76"/>
                <a:gd name="T11" fmla="*/ 158 h 152"/>
                <a:gd name="T12" fmla="*/ 28 w 76"/>
                <a:gd name="T13" fmla="*/ 66 h 152"/>
                <a:gd name="T14" fmla="*/ 47 w 76"/>
                <a:gd name="T15" fmla="*/ 66 h 152"/>
                <a:gd name="T16" fmla="*/ 47 w 76"/>
                <a:gd name="T17" fmla="*/ 177 h 152"/>
                <a:gd name="T18" fmla="*/ 47 w 76"/>
                <a:gd name="T19" fmla="*/ 198 h 152"/>
                <a:gd name="T20" fmla="*/ 47 w 76"/>
                <a:gd name="T21" fmla="*/ 340 h 152"/>
                <a:gd name="T22" fmla="*/ 62 w 76"/>
                <a:gd name="T23" fmla="*/ 359 h 152"/>
                <a:gd name="T24" fmla="*/ 64 w 76"/>
                <a:gd name="T25" fmla="*/ 359 h 152"/>
                <a:gd name="T26" fmla="*/ 85 w 76"/>
                <a:gd name="T27" fmla="*/ 340 h 152"/>
                <a:gd name="T28" fmla="*/ 85 w 76"/>
                <a:gd name="T29" fmla="*/ 198 h 152"/>
                <a:gd name="T30" fmla="*/ 95 w 76"/>
                <a:gd name="T31" fmla="*/ 198 h 152"/>
                <a:gd name="T32" fmla="*/ 95 w 76"/>
                <a:gd name="T33" fmla="*/ 340 h 152"/>
                <a:gd name="T34" fmla="*/ 116 w 76"/>
                <a:gd name="T35" fmla="*/ 359 h 152"/>
                <a:gd name="T36" fmla="*/ 118 w 76"/>
                <a:gd name="T37" fmla="*/ 359 h 152"/>
                <a:gd name="T38" fmla="*/ 133 w 76"/>
                <a:gd name="T39" fmla="*/ 340 h 152"/>
                <a:gd name="T40" fmla="*/ 133 w 76"/>
                <a:gd name="T41" fmla="*/ 198 h 152"/>
                <a:gd name="T42" fmla="*/ 133 w 76"/>
                <a:gd name="T43" fmla="*/ 177 h 152"/>
                <a:gd name="T44" fmla="*/ 133 w 76"/>
                <a:gd name="T45" fmla="*/ 66 h 152"/>
                <a:gd name="T46" fmla="*/ 152 w 76"/>
                <a:gd name="T47" fmla="*/ 66 h 152"/>
                <a:gd name="T48" fmla="*/ 152 w 76"/>
                <a:gd name="T49" fmla="*/ 158 h 152"/>
                <a:gd name="T50" fmla="*/ 166 w 76"/>
                <a:gd name="T51" fmla="*/ 172 h 152"/>
                <a:gd name="T52" fmla="*/ 180 w 76"/>
                <a:gd name="T53" fmla="*/ 158 h 152"/>
                <a:gd name="T54" fmla="*/ 180 w 76"/>
                <a:gd name="T55" fmla="*/ 38 h 152"/>
                <a:gd name="T56" fmla="*/ 137 w 76"/>
                <a:gd name="T57" fmla="*/ 0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6" h="152">
                  <a:moveTo>
                    <a:pt x="58" y="0"/>
                  </a:moveTo>
                  <a:cubicBezTo>
                    <a:pt x="18" y="0"/>
                    <a:pt x="18" y="0"/>
                    <a:pt x="18" y="0"/>
                  </a:cubicBezTo>
                  <a:cubicBezTo>
                    <a:pt x="7" y="0"/>
                    <a:pt x="0" y="5"/>
                    <a:pt x="0" y="16"/>
                  </a:cubicBezTo>
                  <a:cubicBezTo>
                    <a:pt x="0" y="67"/>
                    <a:pt x="0" y="67"/>
                    <a:pt x="0" y="67"/>
                  </a:cubicBezTo>
                  <a:cubicBezTo>
                    <a:pt x="0" y="70"/>
                    <a:pt x="3" y="73"/>
                    <a:pt x="6" y="73"/>
                  </a:cubicBezTo>
                  <a:cubicBezTo>
                    <a:pt x="9" y="73"/>
                    <a:pt x="12" y="70"/>
                    <a:pt x="12" y="67"/>
                  </a:cubicBezTo>
                  <a:cubicBezTo>
                    <a:pt x="12" y="67"/>
                    <a:pt x="12" y="32"/>
                    <a:pt x="12" y="28"/>
                  </a:cubicBezTo>
                  <a:cubicBezTo>
                    <a:pt x="12" y="24"/>
                    <a:pt x="20" y="24"/>
                    <a:pt x="20" y="28"/>
                  </a:cubicBezTo>
                  <a:cubicBezTo>
                    <a:pt x="20" y="32"/>
                    <a:pt x="20" y="60"/>
                    <a:pt x="20" y="75"/>
                  </a:cubicBezTo>
                  <a:cubicBezTo>
                    <a:pt x="20" y="84"/>
                    <a:pt x="20" y="84"/>
                    <a:pt x="20" y="84"/>
                  </a:cubicBezTo>
                  <a:cubicBezTo>
                    <a:pt x="20" y="144"/>
                    <a:pt x="20" y="144"/>
                    <a:pt x="20" y="144"/>
                  </a:cubicBezTo>
                  <a:cubicBezTo>
                    <a:pt x="20" y="148"/>
                    <a:pt x="22" y="152"/>
                    <a:pt x="26" y="152"/>
                  </a:cubicBezTo>
                  <a:cubicBezTo>
                    <a:pt x="27" y="152"/>
                    <a:pt x="27" y="152"/>
                    <a:pt x="27" y="152"/>
                  </a:cubicBezTo>
                  <a:cubicBezTo>
                    <a:pt x="31" y="152"/>
                    <a:pt x="36" y="148"/>
                    <a:pt x="36" y="144"/>
                  </a:cubicBezTo>
                  <a:cubicBezTo>
                    <a:pt x="36" y="144"/>
                    <a:pt x="36" y="88"/>
                    <a:pt x="36" y="84"/>
                  </a:cubicBezTo>
                  <a:cubicBezTo>
                    <a:pt x="36" y="80"/>
                    <a:pt x="40" y="80"/>
                    <a:pt x="40" y="84"/>
                  </a:cubicBezTo>
                  <a:cubicBezTo>
                    <a:pt x="40" y="88"/>
                    <a:pt x="40" y="144"/>
                    <a:pt x="40" y="144"/>
                  </a:cubicBezTo>
                  <a:cubicBezTo>
                    <a:pt x="40" y="148"/>
                    <a:pt x="45" y="152"/>
                    <a:pt x="49" y="152"/>
                  </a:cubicBezTo>
                  <a:cubicBezTo>
                    <a:pt x="50" y="152"/>
                    <a:pt x="50" y="152"/>
                    <a:pt x="50" y="152"/>
                  </a:cubicBezTo>
                  <a:cubicBezTo>
                    <a:pt x="54" y="152"/>
                    <a:pt x="56" y="148"/>
                    <a:pt x="56" y="144"/>
                  </a:cubicBezTo>
                  <a:cubicBezTo>
                    <a:pt x="56" y="84"/>
                    <a:pt x="56" y="84"/>
                    <a:pt x="56" y="84"/>
                  </a:cubicBezTo>
                  <a:cubicBezTo>
                    <a:pt x="56" y="75"/>
                    <a:pt x="56" y="75"/>
                    <a:pt x="56" y="75"/>
                  </a:cubicBezTo>
                  <a:cubicBezTo>
                    <a:pt x="56" y="60"/>
                    <a:pt x="56" y="32"/>
                    <a:pt x="56" y="28"/>
                  </a:cubicBezTo>
                  <a:cubicBezTo>
                    <a:pt x="56" y="24"/>
                    <a:pt x="64" y="24"/>
                    <a:pt x="64" y="28"/>
                  </a:cubicBezTo>
                  <a:cubicBezTo>
                    <a:pt x="64" y="32"/>
                    <a:pt x="64" y="67"/>
                    <a:pt x="64" y="67"/>
                  </a:cubicBezTo>
                  <a:cubicBezTo>
                    <a:pt x="64" y="70"/>
                    <a:pt x="67" y="73"/>
                    <a:pt x="70" y="73"/>
                  </a:cubicBezTo>
                  <a:cubicBezTo>
                    <a:pt x="73" y="73"/>
                    <a:pt x="76" y="70"/>
                    <a:pt x="76" y="67"/>
                  </a:cubicBezTo>
                  <a:cubicBezTo>
                    <a:pt x="76" y="16"/>
                    <a:pt x="76" y="16"/>
                    <a:pt x="76" y="16"/>
                  </a:cubicBezTo>
                  <a:cubicBezTo>
                    <a:pt x="76" y="5"/>
                    <a:pt x="6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 name="Oval 107">
              <a:extLst>
                <a:ext uri="{FF2B5EF4-FFF2-40B4-BE49-F238E27FC236}">
                  <a16:creationId xmlns:a16="http://schemas.microsoft.com/office/drawing/2014/main" id="{EC5CB467-CC7A-4FB9-AF77-D393FEDC5C1A}"/>
                </a:ext>
              </a:extLst>
            </p:cNvPr>
            <p:cNvSpPr>
              <a:spLocks noChangeArrowheads="1"/>
            </p:cNvSpPr>
            <p:nvPr/>
          </p:nvSpPr>
          <p:spPr bwMode="auto">
            <a:xfrm>
              <a:off x="2032" y="1255"/>
              <a:ext cx="66" cy="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16" name="Group 154">
            <a:extLst>
              <a:ext uri="{FF2B5EF4-FFF2-40B4-BE49-F238E27FC236}">
                <a16:creationId xmlns:a16="http://schemas.microsoft.com/office/drawing/2014/main" id="{EE9845E0-90DE-44BF-83AA-6D2BF7723B69}"/>
              </a:ext>
            </a:extLst>
          </p:cNvPr>
          <p:cNvGrpSpPr>
            <a:grpSpLocks/>
          </p:cNvGrpSpPr>
          <p:nvPr/>
        </p:nvGrpSpPr>
        <p:grpSpPr bwMode="auto">
          <a:xfrm>
            <a:off x="2140488" y="1709887"/>
            <a:ext cx="381000" cy="965200"/>
            <a:chOff x="1975" y="1255"/>
            <a:chExt cx="180" cy="456"/>
          </a:xfrm>
          <a:solidFill>
            <a:srgbClr val="000000"/>
          </a:solidFill>
        </p:grpSpPr>
        <p:sp>
          <p:nvSpPr>
            <p:cNvPr id="17" name="Freeform 106">
              <a:extLst>
                <a:ext uri="{FF2B5EF4-FFF2-40B4-BE49-F238E27FC236}">
                  <a16:creationId xmlns:a16="http://schemas.microsoft.com/office/drawing/2014/main" id="{93B3473A-33AE-450A-9D2C-72328DFC7599}"/>
                </a:ext>
              </a:extLst>
            </p:cNvPr>
            <p:cNvSpPr>
              <a:spLocks/>
            </p:cNvSpPr>
            <p:nvPr/>
          </p:nvSpPr>
          <p:spPr bwMode="auto">
            <a:xfrm>
              <a:off x="1975" y="1352"/>
              <a:ext cx="180" cy="359"/>
            </a:xfrm>
            <a:custGeom>
              <a:avLst/>
              <a:gdLst>
                <a:gd name="T0" fmla="*/ 137 w 76"/>
                <a:gd name="T1" fmla="*/ 0 h 152"/>
                <a:gd name="T2" fmla="*/ 43 w 76"/>
                <a:gd name="T3" fmla="*/ 0 h 152"/>
                <a:gd name="T4" fmla="*/ 0 w 76"/>
                <a:gd name="T5" fmla="*/ 38 h 152"/>
                <a:gd name="T6" fmla="*/ 0 w 76"/>
                <a:gd name="T7" fmla="*/ 158 h 152"/>
                <a:gd name="T8" fmla="*/ 14 w 76"/>
                <a:gd name="T9" fmla="*/ 172 h 152"/>
                <a:gd name="T10" fmla="*/ 28 w 76"/>
                <a:gd name="T11" fmla="*/ 158 h 152"/>
                <a:gd name="T12" fmla="*/ 28 w 76"/>
                <a:gd name="T13" fmla="*/ 66 h 152"/>
                <a:gd name="T14" fmla="*/ 47 w 76"/>
                <a:gd name="T15" fmla="*/ 66 h 152"/>
                <a:gd name="T16" fmla="*/ 47 w 76"/>
                <a:gd name="T17" fmla="*/ 177 h 152"/>
                <a:gd name="T18" fmla="*/ 47 w 76"/>
                <a:gd name="T19" fmla="*/ 198 h 152"/>
                <a:gd name="T20" fmla="*/ 47 w 76"/>
                <a:gd name="T21" fmla="*/ 340 h 152"/>
                <a:gd name="T22" fmla="*/ 62 w 76"/>
                <a:gd name="T23" fmla="*/ 359 h 152"/>
                <a:gd name="T24" fmla="*/ 64 w 76"/>
                <a:gd name="T25" fmla="*/ 359 h 152"/>
                <a:gd name="T26" fmla="*/ 85 w 76"/>
                <a:gd name="T27" fmla="*/ 340 h 152"/>
                <a:gd name="T28" fmla="*/ 85 w 76"/>
                <a:gd name="T29" fmla="*/ 198 h 152"/>
                <a:gd name="T30" fmla="*/ 95 w 76"/>
                <a:gd name="T31" fmla="*/ 198 h 152"/>
                <a:gd name="T32" fmla="*/ 95 w 76"/>
                <a:gd name="T33" fmla="*/ 340 h 152"/>
                <a:gd name="T34" fmla="*/ 116 w 76"/>
                <a:gd name="T35" fmla="*/ 359 h 152"/>
                <a:gd name="T36" fmla="*/ 118 w 76"/>
                <a:gd name="T37" fmla="*/ 359 h 152"/>
                <a:gd name="T38" fmla="*/ 133 w 76"/>
                <a:gd name="T39" fmla="*/ 340 h 152"/>
                <a:gd name="T40" fmla="*/ 133 w 76"/>
                <a:gd name="T41" fmla="*/ 198 h 152"/>
                <a:gd name="T42" fmla="*/ 133 w 76"/>
                <a:gd name="T43" fmla="*/ 177 h 152"/>
                <a:gd name="T44" fmla="*/ 133 w 76"/>
                <a:gd name="T45" fmla="*/ 66 h 152"/>
                <a:gd name="T46" fmla="*/ 152 w 76"/>
                <a:gd name="T47" fmla="*/ 66 h 152"/>
                <a:gd name="T48" fmla="*/ 152 w 76"/>
                <a:gd name="T49" fmla="*/ 158 h 152"/>
                <a:gd name="T50" fmla="*/ 166 w 76"/>
                <a:gd name="T51" fmla="*/ 172 h 152"/>
                <a:gd name="T52" fmla="*/ 180 w 76"/>
                <a:gd name="T53" fmla="*/ 158 h 152"/>
                <a:gd name="T54" fmla="*/ 180 w 76"/>
                <a:gd name="T55" fmla="*/ 38 h 152"/>
                <a:gd name="T56" fmla="*/ 137 w 76"/>
                <a:gd name="T57" fmla="*/ 0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6" h="152">
                  <a:moveTo>
                    <a:pt x="58" y="0"/>
                  </a:moveTo>
                  <a:cubicBezTo>
                    <a:pt x="18" y="0"/>
                    <a:pt x="18" y="0"/>
                    <a:pt x="18" y="0"/>
                  </a:cubicBezTo>
                  <a:cubicBezTo>
                    <a:pt x="7" y="0"/>
                    <a:pt x="0" y="5"/>
                    <a:pt x="0" y="16"/>
                  </a:cubicBezTo>
                  <a:cubicBezTo>
                    <a:pt x="0" y="67"/>
                    <a:pt x="0" y="67"/>
                    <a:pt x="0" y="67"/>
                  </a:cubicBezTo>
                  <a:cubicBezTo>
                    <a:pt x="0" y="70"/>
                    <a:pt x="3" y="73"/>
                    <a:pt x="6" y="73"/>
                  </a:cubicBezTo>
                  <a:cubicBezTo>
                    <a:pt x="9" y="73"/>
                    <a:pt x="12" y="70"/>
                    <a:pt x="12" y="67"/>
                  </a:cubicBezTo>
                  <a:cubicBezTo>
                    <a:pt x="12" y="67"/>
                    <a:pt x="12" y="32"/>
                    <a:pt x="12" y="28"/>
                  </a:cubicBezTo>
                  <a:cubicBezTo>
                    <a:pt x="12" y="24"/>
                    <a:pt x="20" y="24"/>
                    <a:pt x="20" y="28"/>
                  </a:cubicBezTo>
                  <a:cubicBezTo>
                    <a:pt x="20" y="32"/>
                    <a:pt x="20" y="60"/>
                    <a:pt x="20" y="75"/>
                  </a:cubicBezTo>
                  <a:cubicBezTo>
                    <a:pt x="20" y="84"/>
                    <a:pt x="20" y="84"/>
                    <a:pt x="20" y="84"/>
                  </a:cubicBezTo>
                  <a:cubicBezTo>
                    <a:pt x="20" y="144"/>
                    <a:pt x="20" y="144"/>
                    <a:pt x="20" y="144"/>
                  </a:cubicBezTo>
                  <a:cubicBezTo>
                    <a:pt x="20" y="148"/>
                    <a:pt x="22" y="152"/>
                    <a:pt x="26" y="152"/>
                  </a:cubicBezTo>
                  <a:cubicBezTo>
                    <a:pt x="27" y="152"/>
                    <a:pt x="27" y="152"/>
                    <a:pt x="27" y="152"/>
                  </a:cubicBezTo>
                  <a:cubicBezTo>
                    <a:pt x="31" y="152"/>
                    <a:pt x="36" y="148"/>
                    <a:pt x="36" y="144"/>
                  </a:cubicBezTo>
                  <a:cubicBezTo>
                    <a:pt x="36" y="144"/>
                    <a:pt x="36" y="88"/>
                    <a:pt x="36" y="84"/>
                  </a:cubicBezTo>
                  <a:cubicBezTo>
                    <a:pt x="36" y="80"/>
                    <a:pt x="40" y="80"/>
                    <a:pt x="40" y="84"/>
                  </a:cubicBezTo>
                  <a:cubicBezTo>
                    <a:pt x="40" y="88"/>
                    <a:pt x="40" y="144"/>
                    <a:pt x="40" y="144"/>
                  </a:cubicBezTo>
                  <a:cubicBezTo>
                    <a:pt x="40" y="148"/>
                    <a:pt x="45" y="152"/>
                    <a:pt x="49" y="152"/>
                  </a:cubicBezTo>
                  <a:cubicBezTo>
                    <a:pt x="50" y="152"/>
                    <a:pt x="50" y="152"/>
                    <a:pt x="50" y="152"/>
                  </a:cubicBezTo>
                  <a:cubicBezTo>
                    <a:pt x="54" y="152"/>
                    <a:pt x="56" y="148"/>
                    <a:pt x="56" y="144"/>
                  </a:cubicBezTo>
                  <a:cubicBezTo>
                    <a:pt x="56" y="84"/>
                    <a:pt x="56" y="84"/>
                    <a:pt x="56" y="84"/>
                  </a:cubicBezTo>
                  <a:cubicBezTo>
                    <a:pt x="56" y="75"/>
                    <a:pt x="56" y="75"/>
                    <a:pt x="56" y="75"/>
                  </a:cubicBezTo>
                  <a:cubicBezTo>
                    <a:pt x="56" y="60"/>
                    <a:pt x="56" y="32"/>
                    <a:pt x="56" y="28"/>
                  </a:cubicBezTo>
                  <a:cubicBezTo>
                    <a:pt x="56" y="24"/>
                    <a:pt x="64" y="24"/>
                    <a:pt x="64" y="28"/>
                  </a:cubicBezTo>
                  <a:cubicBezTo>
                    <a:pt x="64" y="32"/>
                    <a:pt x="64" y="67"/>
                    <a:pt x="64" y="67"/>
                  </a:cubicBezTo>
                  <a:cubicBezTo>
                    <a:pt x="64" y="70"/>
                    <a:pt x="67" y="73"/>
                    <a:pt x="70" y="73"/>
                  </a:cubicBezTo>
                  <a:cubicBezTo>
                    <a:pt x="73" y="73"/>
                    <a:pt x="76" y="70"/>
                    <a:pt x="76" y="67"/>
                  </a:cubicBezTo>
                  <a:cubicBezTo>
                    <a:pt x="76" y="16"/>
                    <a:pt x="76" y="16"/>
                    <a:pt x="76" y="16"/>
                  </a:cubicBezTo>
                  <a:cubicBezTo>
                    <a:pt x="76" y="5"/>
                    <a:pt x="6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8" name="Oval 107">
              <a:extLst>
                <a:ext uri="{FF2B5EF4-FFF2-40B4-BE49-F238E27FC236}">
                  <a16:creationId xmlns:a16="http://schemas.microsoft.com/office/drawing/2014/main" id="{671618EE-D561-4AA6-86CF-066329D87E74}"/>
                </a:ext>
              </a:extLst>
            </p:cNvPr>
            <p:cNvSpPr>
              <a:spLocks noChangeArrowheads="1"/>
            </p:cNvSpPr>
            <p:nvPr/>
          </p:nvSpPr>
          <p:spPr bwMode="auto">
            <a:xfrm>
              <a:off x="2032" y="1255"/>
              <a:ext cx="66" cy="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sp>
        <p:nvSpPr>
          <p:cNvPr id="19" name="文本框 18">
            <a:extLst>
              <a:ext uri="{FF2B5EF4-FFF2-40B4-BE49-F238E27FC236}">
                <a16:creationId xmlns:a16="http://schemas.microsoft.com/office/drawing/2014/main" id="{425D9257-AEF7-40B9-A292-B9E6A1A6B1B6}"/>
              </a:ext>
            </a:extLst>
          </p:cNvPr>
          <p:cNvSpPr txBox="1"/>
          <p:nvPr/>
        </p:nvSpPr>
        <p:spPr>
          <a:xfrm>
            <a:off x="3133344" y="2064312"/>
            <a:ext cx="3767328" cy="461665"/>
          </a:xfrm>
          <a:prstGeom prst="rect">
            <a:avLst/>
          </a:prstGeom>
          <a:noFill/>
        </p:spPr>
        <p:txBody>
          <a:bodyPr wrap="square" rtlCol="0">
            <a:spAutoFit/>
          </a:bodyPr>
          <a:lstStyle/>
          <a:p>
            <a:r>
              <a:rPr lang="en-US" dirty="0" err="1">
                <a:solidFill>
                  <a:srgbClr val="000000"/>
                </a:solidFill>
              </a:rPr>
              <a:t>Morong</a:t>
            </a:r>
            <a:r>
              <a:rPr lang="en-US" dirty="0">
                <a:solidFill>
                  <a:srgbClr val="000000"/>
                </a:solidFill>
              </a:rPr>
              <a:t> Li &amp; </a:t>
            </a:r>
            <a:r>
              <a:rPr lang="en-US" dirty="0" err="1">
                <a:solidFill>
                  <a:srgbClr val="000000"/>
                </a:solidFill>
              </a:rPr>
              <a:t>Fengyi</a:t>
            </a:r>
            <a:r>
              <a:rPr lang="en-US" dirty="0">
                <a:solidFill>
                  <a:srgbClr val="000000"/>
                </a:solidFill>
              </a:rPr>
              <a:t> Hou</a:t>
            </a:r>
          </a:p>
        </p:txBody>
      </p:sp>
      <p:sp>
        <p:nvSpPr>
          <p:cNvPr id="11" name="TextBox 10">
            <a:extLst>
              <a:ext uri="{FF2B5EF4-FFF2-40B4-BE49-F238E27FC236}">
                <a16:creationId xmlns:a16="http://schemas.microsoft.com/office/drawing/2014/main" id="{D38417E5-411F-472E-92E6-443889C4884D}"/>
              </a:ext>
            </a:extLst>
          </p:cNvPr>
          <p:cNvSpPr txBox="1"/>
          <p:nvPr/>
        </p:nvSpPr>
        <p:spPr>
          <a:xfrm>
            <a:off x="11762838" y="6373664"/>
            <a:ext cx="430750" cy="461665"/>
          </a:xfrm>
          <a:prstGeom prst="rect">
            <a:avLst/>
          </a:prstGeom>
          <a:noFill/>
        </p:spPr>
        <p:txBody>
          <a:bodyPr wrap="square" rtlCol="0">
            <a:spAutoFit/>
          </a:bodyPr>
          <a:lstStyle/>
          <a:p>
            <a:r>
              <a:rPr lang="en-US" dirty="0">
                <a:solidFill>
                  <a:srgbClr val="2E2E2E"/>
                </a:solidFill>
              </a:rPr>
              <a:t>2</a:t>
            </a:r>
          </a:p>
        </p:txBody>
      </p:sp>
    </p:spTree>
    <p:extLst>
      <p:ext uri="{BB962C8B-B14F-4D97-AF65-F5344CB8AC3E}">
        <p14:creationId xmlns:p14="http://schemas.microsoft.com/office/powerpoint/2010/main" val="13956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childTnLst>
                                </p:cTn>
                              </p:par>
                              <p:par>
                                <p:cTn id="9" presetID="6" presetClass="emph" presetSubtype="0" autoRev="1" fill="hold" nodeType="withEffect">
                                  <p:stCondLst>
                                    <p:cond delay="0"/>
                                  </p:stCondLst>
                                  <p:childTnLst>
                                    <p:animScale>
                                      <p:cBhvr>
                                        <p:cTn id="10" dur="150" fill="hold"/>
                                        <p:tgtEl>
                                          <p:spTgt spid="12"/>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300" fill="hold"/>
                                        <p:tgtEl>
                                          <p:spTgt spid="16"/>
                                        </p:tgtEl>
                                        <p:attrNameLst>
                                          <p:attrName>ppt_w</p:attrName>
                                        </p:attrNameLst>
                                      </p:cBhvr>
                                      <p:tavLst>
                                        <p:tav tm="0">
                                          <p:val>
                                            <p:fltVal val="0"/>
                                          </p:val>
                                        </p:tav>
                                        <p:tav tm="100000">
                                          <p:val>
                                            <p:strVal val="#ppt_w"/>
                                          </p:val>
                                        </p:tav>
                                      </p:tavLst>
                                    </p:anim>
                                    <p:anim calcmode="lin" valueType="num">
                                      <p:cBhvr>
                                        <p:cTn id="14" dur="300" fill="hold"/>
                                        <p:tgtEl>
                                          <p:spTgt spid="16"/>
                                        </p:tgtEl>
                                        <p:attrNameLst>
                                          <p:attrName>ppt_h</p:attrName>
                                        </p:attrNameLst>
                                      </p:cBhvr>
                                      <p:tavLst>
                                        <p:tav tm="0">
                                          <p:val>
                                            <p:fltVal val="0"/>
                                          </p:val>
                                        </p:tav>
                                        <p:tav tm="100000">
                                          <p:val>
                                            <p:strVal val="#ppt_h"/>
                                          </p:val>
                                        </p:tav>
                                      </p:tavLst>
                                    </p:anim>
                                  </p:childTnLst>
                                </p:cTn>
                              </p:par>
                              <p:par>
                                <p:cTn id="15" presetID="6" presetClass="emph" presetSubtype="0" autoRev="1" fill="hold" nodeType="withEffect">
                                  <p:stCondLst>
                                    <p:cond delay="0"/>
                                  </p:stCondLst>
                                  <p:childTnLst>
                                    <p:animScale>
                                      <p:cBhvr>
                                        <p:cTn id="16"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793" y="503854"/>
            <a:ext cx="3888455" cy="502766"/>
          </a:xfrm>
          <a:prstGeom prst="rect">
            <a:avLst/>
          </a:prstGeom>
          <a:solidFill>
            <a:schemeClr val="bg1"/>
          </a:solidFill>
        </p:spPr>
        <p:txBody>
          <a:bodyPr wrap="square" rtlCol="0">
            <a:spAutoFit/>
          </a:bodyPr>
          <a:lstStyle/>
          <a:p>
            <a:r>
              <a:rPr kumimoji="1" lang="en-US" altLang="zh-CN" sz="2667" b="1" dirty="0">
                <a:solidFill>
                  <a:srgbClr val="2E2E2E"/>
                </a:solidFill>
              </a:rPr>
              <a:t>COMPUTATION</a:t>
            </a:r>
            <a:endParaRPr kumimoji="1" lang="zh-CN" altLang="en-US" sz="2667" b="1" dirty="0">
              <a:solidFill>
                <a:srgbClr val="2E2E2E"/>
              </a:solidFill>
            </a:endParaRPr>
          </a:p>
        </p:txBody>
      </p:sp>
      <p:sp>
        <p:nvSpPr>
          <p:cNvPr id="10" name="文本框 9">
            <a:extLst>
              <a:ext uri="{FF2B5EF4-FFF2-40B4-BE49-F238E27FC236}">
                <a16:creationId xmlns:a16="http://schemas.microsoft.com/office/drawing/2014/main" id="{1CAB6800-0623-46DA-A9CC-E30E57D20CFC}"/>
              </a:ext>
            </a:extLst>
          </p:cNvPr>
          <p:cNvSpPr txBox="1"/>
          <p:nvPr/>
        </p:nvSpPr>
        <p:spPr>
          <a:xfrm>
            <a:off x="3133344" y="3169337"/>
            <a:ext cx="8827008" cy="2308324"/>
          </a:xfrm>
          <a:prstGeom prst="rect">
            <a:avLst/>
          </a:prstGeom>
          <a:noFill/>
        </p:spPr>
        <p:txBody>
          <a:bodyPr wrap="square" rtlCol="0">
            <a:spAutoFit/>
          </a:bodyPr>
          <a:lstStyle/>
          <a:p>
            <a:r>
              <a:rPr lang="en-US" dirty="0">
                <a:solidFill>
                  <a:srgbClr val="000000"/>
                </a:solidFill>
              </a:rPr>
              <a:t>1. Create classes and data structure;</a:t>
            </a:r>
          </a:p>
          <a:p>
            <a:r>
              <a:rPr lang="en-US" dirty="0">
                <a:solidFill>
                  <a:srgbClr val="000000"/>
                </a:solidFill>
              </a:rPr>
              <a:t>2. Calculate AAR and CAAR for each group </a:t>
            </a:r>
          </a:p>
          <a:p>
            <a:endParaRPr lang="en-US" dirty="0"/>
          </a:p>
          <a:p>
            <a:endParaRPr lang="en-US" dirty="0">
              <a:solidFill>
                <a:srgbClr val="000000"/>
              </a:solidFill>
            </a:endParaRPr>
          </a:p>
          <a:p>
            <a:endParaRPr lang="en-US" dirty="0"/>
          </a:p>
          <a:p>
            <a:endParaRPr lang="en-US" dirty="0"/>
          </a:p>
        </p:txBody>
      </p:sp>
      <p:grpSp>
        <p:nvGrpSpPr>
          <p:cNvPr id="12" name="Group 154">
            <a:extLst>
              <a:ext uri="{FF2B5EF4-FFF2-40B4-BE49-F238E27FC236}">
                <a16:creationId xmlns:a16="http://schemas.microsoft.com/office/drawing/2014/main" id="{40ABC51E-6847-4CAB-B7D4-EF62055095D8}"/>
              </a:ext>
            </a:extLst>
          </p:cNvPr>
          <p:cNvGrpSpPr>
            <a:grpSpLocks/>
          </p:cNvGrpSpPr>
          <p:nvPr/>
        </p:nvGrpSpPr>
        <p:grpSpPr bwMode="auto">
          <a:xfrm>
            <a:off x="1564020" y="1709887"/>
            <a:ext cx="381000" cy="965200"/>
            <a:chOff x="1975" y="1255"/>
            <a:chExt cx="180" cy="456"/>
          </a:xfrm>
          <a:solidFill>
            <a:srgbClr val="000000"/>
          </a:solidFill>
        </p:grpSpPr>
        <p:sp>
          <p:nvSpPr>
            <p:cNvPr id="13" name="Freeform 106">
              <a:extLst>
                <a:ext uri="{FF2B5EF4-FFF2-40B4-BE49-F238E27FC236}">
                  <a16:creationId xmlns:a16="http://schemas.microsoft.com/office/drawing/2014/main" id="{E4C53956-AC66-41BA-83B2-54FDEBA66AED}"/>
                </a:ext>
              </a:extLst>
            </p:cNvPr>
            <p:cNvSpPr>
              <a:spLocks/>
            </p:cNvSpPr>
            <p:nvPr/>
          </p:nvSpPr>
          <p:spPr bwMode="auto">
            <a:xfrm>
              <a:off x="1975" y="1352"/>
              <a:ext cx="180" cy="359"/>
            </a:xfrm>
            <a:custGeom>
              <a:avLst/>
              <a:gdLst>
                <a:gd name="T0" fmla="*/ 137 w 76"/>
                <a:gd name="T1" fmla="*/ 0 h 152"/>
                <a:gd name="T2" fmla="*/ 43 w 76"/>
                <a:gd name="T3" fmla="*/ 0 h 152"/>
                <a:gd name="T4" fmla="*/ 0 w 76"/>
                <a:gd name="T5" fmla="*/ 38 h 152"/>
                <a:gd name="T6" fmla="*/ 0 w 76"/>
                <a:gd name="T7" fmla="*/ 158 h 152"/>
                <a:gd name="T8" fmla="*/ 14 w 76"/>
                <a:gd name="T9" fmla="*/ 172 h 152"/>
                <a:gd name="T10" fmla="*/ 28 w 76"/>
                <a:gd name="T11" fmla="*/ 158 h 152"/>
                <a:gd name="T12" fmla="*/ 28 w 76"/>
                <a:gd name="T13" fmla="*/ 66 h 152"/>
                <a:gd name="T14" fmla="*/ 47 w 76"/>
                <a:gd name="T15" fmla="*/ 66 h 152"/>
                <a:gd name="T16" fmla="*/ 47 w 76"/>
                <a:gd name="T17" fmla="*/ 177 h 152"/>
                <a:gd name="T18" fmla="*/ 47 w 76"/>
                <a:gd name="T19" fmla="*/ 198 h 152"/>
                <a:gd name="T20" fmla="*/ 47 w 76"/>
                <a:gd name="T21" fmla="*/ 340 h 152"/>
                <a:gd name="T22" fmla="*/ 62 w 76"/>
                <a:gd name="T23" fmla="*/ 359 h 152"/>
                <a:gd name="T24" fmla="*/ 64 w 76"/>
                <a:gd name="T25" fmla="*/ 359 h 152"/>
                <a:gd name="T26" fmla="*/ 85 w 76"/>
                <a:gd name="T27" fmla="*/ 340 h 152"/>
                <a:gd name="T28" fmla="*/ 85 w 76"/>
                <a:gd name="T29" fmla="*/ 198 h 152"/>
                <a:gd name="T30" fmla="*/ 95 w 76"/>
                <a:gd name="T31" fmla="*/ 198 h 152"/>
                <a:gd name="T32" fmla="*/ 95 w 76"/>
                <a:gd name="T33" fmla="*/ 340 h 152"/>
                <a:gd name="T34" fmla="*/ 116 w 76"/>
                <a:gd name="T35" fmla="*/ 359 h 152"/>
                <a:gd name="T36" fmla="*/ 118 w 76"/>
                <a:gd name="T37" fmla="*/ 359 h 152"/>
                <a:gd name="T38" fmla="*/ 133 w 76"/>
                <a:gd name="T39" fmla="*/ 340 h 152"/>
                <a:gd name="T40" fmla="*/ 133 w 76"/>
                <a:gd name="T41" fmla="*/ 198 h 152"/>
                <a:gd name="T42" fmla="*/ 133 w 76"/>
                <a:gd name="T43" fmla="*/ 177 h 152"/>
                <a:gd name="T44" fmla="*/ 133 w 76"/>
                <a:gd name="T45" fmla="*/ 66 h 152"/>
                <a:gd name="T46" fmla="*/ 152 w 76"/>
                <a:gd name="T47" fmla="*/ 66 h 152"/>
                <a:gd name="T48" fmla="*/ 152 w 76"/>
                <a:gd name="T49" fmla="*/ 158 h 152"/>
                <a:gd name="T50" fmla="*/ 166 w 76"/>
                <a:gd name="T51" fmla="*/ 172 h 152"/>
                <a:gd name="T52" fmla="*/ 180 w 76"/>
                <a:gd name="T53" fmla="*/ 158 h 152"/>
                <a:gd name="T54" fmla="*/ 180 w 76"/>
                <a:gd name="T55" fmla="*/ 38 h 152"/>
                <a:gd name="T56" fmla="*/ 137 w 76"/>
                <a:gd name="T57" fmla="*/ 0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6" h="152">
                  <a:moveTo>
                    <a:pt x="58" y="0"/>
                  </a:moveTo>
                  <a:cubicBezTo>
                    <a:pt x="18" y="0"/>
                    <a:pt x="18" y="0"/>
                    <a:pt x="18" y="0"/>
                  </a:cubicBezTo>
                  <a:cubicBezTo>
                    <a:pt x="7" y="0"/>
                    <a:pt x="0" y="5"/>
                    <a:pt x="0" y="16"/>
                  </a:cubicBezTo>
                  <a:cubicBezTo>
                    <a:pt x="0" y="67"/>
                    <a:pt x="0" y="67"/>
                    <a:pt x="0" y="67"/>
                  </a:cubicBezTo>
                  <a:cubicBezTo>
                    <a:pt x="0" y="70"/>
                    <a:pt x="3" y="73"/>
                    <a:pt x="6" y="73"/>
                  </a:cubicBezTo>
                  <a:cubicBezTo>
                    <a:pt x="9" y="73"/>
                    <a:pt x="12" y="70"/>
                    <a:pt x="12" y="67"/>
                  </a:cubicBezTo>
                  <a:cubicBezTo>
                    <a:pt x="12" y="67"/>
                    <a:pt x="12" y="32"/>
                    <a:pt x="12" y="28"/>
                  </a:cubicBezTo>
                  <a:cubicBezTo>
                    <a:pt x="12" y="24"/>
                    <a:pt x="20" y="24"/>
                    <a:pt x="20" y="28"/>
                  </a:cubicBezTo>
                  <a:cubicBezTo>
                    <a:pt x="20" y="32"/>
                    <a:pt x="20" y="60"/>
                    <a:pt x="20" y="75"/>
                  </a:cubicBezTo>
                  <a:cubicBezTo>
                    <a:pt x="20" y="84"/>
                    <a:pt x="20" y="84"/>
                    <a:pt x="20" y="84"/>
                  </a:cubicBezTo>
                  <a:cubicBezTo>
                    <a:pt x="20" y="144"/>
                    <a:pt x="20" y="144"/>
                    <a:pt x="20" y="144"/>
                  </a:cubicBezTo>
                  <a:cubicBezTo>
                    <a:pt x="20" y="148"/>
                    <a:pt x="22" y="152"/>
                    <a:pt x="26" y="152"/>
                  </a:cubicBezTo>
                  <a:cubicBezTo>
                    <a:pt x="27" y="152"/>
                    <a:pt x="27" y="152"/>
                    <a:pt x="27" y="152"/>
                  </a:cubicBezTo>
                  <a:cubicBezTo>
                    <a:pt x="31" y="152"/>
                    <a:pt x="36" y="148"/>
                    <a:pt x="36" y="144"/>
                  </a:cubicBezTo>
                  <a:cubicBezTo>
                    <a:pt x="36" y="144"/>
                    <a:pt x="36" y="88"/>
                    <a:pt x="36" y="84"/>
                  </a:cubicBezTo>
                  <a:cubicBezTo>
                    <a:pt x="36" y="80"/>
                    <a:pt x="40" y="80"/>
                    <a:pt x="40" y="84"/>
                  </a:cubicBezTo>
                  <a:cubicBezTo>
                    <a:pt x="40" y="88"/>
                    <a:pt x="40" y="144"/>
                    <a:pt x="40" y="144"/>
                  </a:cubicBezTo>
                  <a:cubicBezTo>
                    <a:pt x="40" y="148"/>
                    <a:pt x="45" y="152"/>
                    <a:pt x="49" y="152"/>
                  </a:cubicBezTo>
                  <a:cubicBezTo>
                    <a:pt x="50" y="152"/>
                    <a:pt x="50" y="152"/>
                    <a:pt x="50" y="152"/>
                  </a:cubicBezTo>
                  <a:cubicBezTo>
                    <a:pt x="54" y="152"/>
                    <a:pt x="56" y="148"/>
                    <a:pt x="56" y="144"/>
                  </a:cubicBezTo>
                  <a:cubicBezTo>
                    <a:pt x="56" y="84"/>
                    <a:pt x="56" y="84"/>
                    <a:pt x="56" y="84"/>
                  </a:cubicBezTo>
                  <a:cubicBezTo>
                    <a:pt x="56" y="75"/>
                    <a:pt x="56" y="75"/>
                    <a:pt x="56" y="75"/>
                  </a:cubicBezTo>
                  <a:cubicBezTo>
                    <a:pt x="56" y="60"/>
                    <a:pt x="56" y="32"/>
                    <a:pt x="56" y="28"/>
                  </a:cubicBezTo>
                  <a:cubicBezTo>
                    <a:pt x="56" y="24"/>
                    <a:pt x="64" y="24"/>
                    <a:pt x="64" y="28"/>
                  </a:cubicBezTo>
                  <a:cubicBezTo>
                    <a:pt x="64" y="32"/>
                    <a:pt x="64" y="67"/>
                    <a:pt x="64" y="67"/>
                  </a:cubicBezTo>
                  <a:cubicBezTo>
                    <a:pt x="64" y="70"/>
                    <a:pt x="67" y="73"/>
                    <a:pt x="70" y="73"/>
                  </a:cubicBezTo>
                  <a:cubicBezTo>
                    <a:pt x="73" y="73"/>
                    <a:pt x="76" y="70"/>
                    <a:pt x="76" y="67"/>
                  </a:cubicBezTo>
                  <a:cubicBezTo>
                    <a:pt x="76" y="16"/>
                    <a:pt x="76" y="16"/>
                    <a:pt x="76" y="16"/>
                  </a:cubicBezTo>
                  <a:cubicBezTo>
                    <a:pt x="76" y="5"/>
                    <a:pt x="6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4" name="Oval 107">
              <a:extLst>
                <a:ext uri="{FF2B5EF4-FFF2-40B4-BE49-F238E27FC236}">
                  <a16:creationId xmlns:a16="http://schemas.microsoft.com/office/drawing/2014/main" id="{EC5CB467-CC7A-4FB9-AF77-D393FEDC5C1A}"/>
                </a:ext>
              </a:extLst>
            </p:cNvPr>
            <p:cNvSpPr>
              <a:spLocks noChangeArrowheads="1"/>
            </p:cNvSpPr>
            <p:nvPr/>
          </p:nvSpPr>
          <p:spPr bwMode="auto">
            <a:xfrm>
              <a:off x="2032" y="1255"/>
              <a:ext cx="66" cy="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grpSp>
        <p:nvGrpSpPr>
          <p:cNvPr id="16" name="Group 154">
            <a:extLst>
              <a:ext uri="{FF2B5EF4-FFF2-40B4-BE49-F238E27FC236}">
                <a16:creationId xmlns:a16="http://schemas.microsoft.com/office/drawing/2014/main" id="{EE9845E0-90DE-44BF-83AA-6D2BF7723B69}"/>
              </a:ext>
            </a:extLst>
          </p:cNvPr>
          <p:cNvGrpSpPr>
            <a:grpSpLocks/>
          </p:cNvGrpSpPr>
          <p:nvPr/>
        </p:nvGrpSpPr>
        <p:grpSpPr bwMode="auto">
          <a:xfrm>
            <a:off x="2140488" y="1709887"/>
            <a:ext cx="381000" cy="965200"/>
            <a:chOff x="1975" y="1255"/>
            <a:chExt cx="180" cy="456"/>
          </a:xfrm>
          <a:solidFill>
            <a:srgbClr val="000000"/>
          </a:solidFill>
        </p:grpSpPr>
        <p:sp>
          <p:nvSpPr>
            <p:cNvPr id="17" name="Freeform 106">
              <a:extLst>
                <a:ext uri="{FF2B5EF4-FFF2-40B4-BE49-F238E27FC236}">
                  <a16:creationId xmlns:a16="http://schemas.microsoft.com/office/drawing/2014/main" id="{93B3473A-33AE-450A-9D2C-72328DFC7599}"/>
                </a:ext>
              </a:extLst>
            </p:cNvPr>
            <p:cNvSpPr>
              <a:spLocks/>
            </p:cNvSpPr>
            <p:nvPr/>
          </p:nvSpPr>
          <p:spPr bwMode="auto">
            <a:xfrm>
              <a:off x="1975" y="1352"/>
              <a:ext cx="180" cy="359"/>
            </a:xfrm>
            <a:custGeom>
              <a:avLst/>
              <a:gdLst>
                <a:gd name="T0" fmla="*/ 137 w 76"/>
                <a:gd name="T1" fmla="*/ 0 h 152"/>
                <a:gd name="T2" fmla="*/ 43 w 76"/>
                <a:gd name="T3" fmla="*/ 0 h 152"/>
                <a:gd name="T4" fmla="*/ 0 w 76"/>
                <a:gd name="T5" fmla="*/ 38 h 152"/>
                <a:gd name="T6" fmla="*/ 0 w 76"/>
                <a:gd name="T7" fmla="*/ 158 h 152"/>
                <a:gd name="T8" fmla="*/ 14 w 76"/>
                <a:gd name="T9" fmla="*/ 172 h 152"/>
                <a:gd name="T10" fmla="*/ 28 w 76"/>
                <a:gd name="T11" fmla="*/ 158 h 152"/>
                <a:gd name="T12" fmla="*/ 28 w 76"/>
                <a:gd name="T13" fmla="*/ 66 h 152"/>
                <a:gd name="T14" fmla="*/ 47 w 76"/>
                <a:gd name="T15" fmla="*/ 66 h 152"/>
                <a:gd name="T16" fmla="*/ 47 w 76"/>
                <a:gd name="T17" fmla="*/ 177 h 152"/>
                <a:gd name="T18" fmla="*/ 47 w 76"/>
                <a:gd name="T19" fmla="*/ 198 h 152"/>
                <a:gd name="T20" fmla="*/ 47 w 76"/>
                <a:gd name="T21" fmla="*/ 340 h 152"/>
                <a:gd name="T22" fmla="*/ 62 w 76"/>
                <a:gd name="T23" fmla="*/ 359 h 152"/>
                <a:gd name="T24" fmla="*/ 64 w 76"/>
                <a:gd name="T25" fmla="*/ 359 h 152"/>
                <a:gd name="T26" fmla="*/ 85 w 76"/>
                <a:gd name="T27" fmla="*/ 340 h 152"/>
                <a:gd name="T28" fmla="*/ 85 w 76"/>
                <a:gd name="T29" fmla="*/ 198 h 152"/>
                <a:gd name="T30" fmla="*/ 95 w 76"/>
                <a:gd name="T31" fmla="*/ 198 h 152"/>
                <a:gd name="T32" fmla="*/ 95 w 76"/>
                <a:gd name="T33" fmla="*/ 340 h 152"/>
                <a:gd name="T34" fmla="*/ 116 w 76"/>
                <a:gd name="T35" fmla="*/ 359 h 152"/>
                <a:gd name="T36" fmla="*/ 118 w 76"/>
                <a:gd name="T37" fmla="*/ 359 h 152"/>
                <a:gd name="T38" fmla="*/ 133 w 76"/>
                <a:gd name="T39" fmla="*/ 340 h 152"/>
                <a:gd name="T40" fmla="*/ 133 w 76"/>
                <a:gd name="T41" fmla="*/ 198 h 152"/>
                <a:gd name="T42" fmla="*/ 133 w 76"/>
                <a:gd name="T43" fmla="*/ 177 h 152"/>
                <a:gd name="T44" fmla="*/ 133 w 76"/>
                <a:gd name="T45" fmla="*/ 66 h 152"/>
                <a:gd name="T46" fmla="*/ 152 w 76"/>
                <a:gd name="T47" fmla="*/ 66 h 152"/>
                <a:gd name="T48" fmla="*/ 152 w 76"/>
                <a:gd name="T49" fmla="*/ 158 h 152"/>
                <a:gd name="T50" fmla="*/ 166 w 76"/>
                <a:gd name="T51" fmla="*/ 172 h 152"/>
                <a:gd name="T52" fmla="*/ 180 w 76"/>
                <a:gd name="T53" fmla="*/ 158 h 152"/>
                <a:gd name="T54" fmla="*/ 180 w 76"/>
                <a:gd name="T55" fmla="*/ 38 h 152"/>
                <a:gd name="T56" fmla="*/ 137 w 76"/>
                <a:gd name="T57" fmla="*/ 0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6" h="152">
                  <a:moveTo>
                    <a:pt x="58" y="0"/>
                  </a:moveTo>
                  <a:cubicBezTo>
                    <a:pt x="18" y="0"/>
                    <a:pt x="18" y="0"/>
                    <a:pt x="18" y="0"/>
                  </a:cubicBezTo>
                  <a:cubicBezTo>
                    <a:pt x="7" y="0"/>
                    <a:pt x="0" y="5"/>
                    <a:pt x="0" y="16"/>
                  </a:cubicBezTo>
                  <a:cubicBezTo>
                    <a:pt x="0" y="67"/>
                    <a:pt x="0" y="67"/>
                    <a:pt x="0" y="67"/>
                  </a:cubicBezTo>
                  <a:cubicBezTo>
                    <a:pt x="0" y="70"/>
                    <a:pt x="3" y="73"/>
                    <a:pt x="6" y="73"/>
                  </a:cubicBezTo>
                  <a:cubicBezTo>
                    <a:pt x="9" y="73"/>
                    <a:pt x="12" y="70"/>
                    <a:pt x="12" y="67"/>
                  </a:cubicBezTo>
                  <a:cubicBezTo>
                    <a:pt x="12" y="67"/>
                    <a:pt x="12" y="32"/>
                    <a:pt x="12" y="28"/>
                  </a:cubicBezTo>
                  <a:cubicBezTo>
                    <a:pt x="12" y="24"/>
                    <a:pt x="20" y="24"/>
                    <a:pt x="20" y="28"/>
                  </a:cubicBezTo>
                  <a:cubicBezTo>
                    <a:pt x="20" y="32"/>
                    <a:pt x="20" y="60"/>
                    <a:pt x="20" y="75"/>
                  </a:cubicBezTo>
                  <a:cubicBezTo>
                    <a:pt x="20" y="84"/>
                    <a:pt x="20" y="84"/>
                    <a:pt x="20" y="84"/>
                  </a:cubicBezTo>
                  <a:cubicBezTo>
                    <a:pt x="20" y="144"/>
                    <a:pt x="20" y="144"/>
                    <a:pt x="20" y="144"/>
                  </a:cubicBezTo>
                  <a:cubicBezTo>
                    <a:pt x="20" y="148"/>
                    <a:pt x="22" y="152"/>
                    <a:pt x="26" y="152"/>
                  </a:cubicBezTo>
                  <a:cubicBezTo>
                    <a:pt x="27" y="152"/>
                    <a:pt x="27" y="152"/>
                    <a:pt x="27" y="152"/>
                  </a:cubicBezTo>
                  <a:cubicBezTo>
                    <a:pt x="31" y="152"/>
                    <a:pt x="36" y="148"/>
                    <a:pt x="36" y="144"/>
                  </a:cubicBezTo>
                  <a:cubicBezTo>
                    <a:pt x="36" y="144"/>
                    <a:pt x="36" y="88"/>
                    <a:pt x="36" y="84"/>
                  </a:cubicBezTo>
                  <a:cubicBezTo>
                    <a:pt x="36" y="80"/>
                    <a:pt x="40" y="80"/>
                    <a:pt x="40" y="84"/>
                  </a:cubicBezTo>
                  <a:cubicBezTo>
                    <a:pt x="40" y="88"/>
                    <a:pt x="40" y="144"/>
                    <a:pt x="40" y="144"/>
                  </a:cubicBezTo>
                  <a:cubicBezTo>
                    <a:pt x="40" y="148"/>
                    <a:pt x="45" y="152"/>
                    <a:pt x="49" y="152"/>
                  </a:cubicBezTo>
                  <a:cubicBezTo>
                    <a:pt x="50" y="152"/>
                    <a:pt x="50" y="152"/>
                    <a:pt x="50" y="152"/>
                  </a:cubicBezTo>
                  <a:cubicBezTo>
                    <a:pt x="54" y="152"/>
                    <a:pt x="56" y="148"/>
                    <a:pt x="56" y="144"/>
                  </a:cubicBezTo>
                  <a:cubicBezTo>
                    <a:pt x="56" y="84"/>
                    <a:pt x="56" y="84"/>
                    <a:pt x="56" y="84"/>
                  </a:cubicBezTo>
                  <a:cubicBezTo>
                    <a:pt x="56" y="75"/>
                    <a:pt x="56" y="75"/>
                    <a:pt x="56" y="75"/>
                  </a:cubicBezTo>
                  <a:cubicBezTo>
                    <a:pt x="56" y="60"/>
                    <a:pt x="56" y="32"/>
                    <a:pt x="56" y="28"/>
                  </a:cubicBezTo>
                  <a:cubicBezTo>
                    <a:pt x="56" y="24"/>
                    <a:pt x="64" y="24"/>
                    <a:pt x="64" y="28"/>
                  </a:cubicBezTo>
                  <a:cubicBezTo>
                    <a:pt x="64" y="32"/>
                    <a:pt x="64" y="67"/>
                    <a:pt x="64" y="67"/>
                  </a:cubicBezTo>
                  <a:cubicBezTo>
                    <a:pt x="64" y="70"/>
                    <a:pt x="67" y="73"/>
                    <a:pt x="70" y="73"/>
                  </a:cubicBezTo>
                  <a:cubicBezTo>
                    <a:pt x="73" y="73"/>
                    <a:pt x="76" y="70"/>
                    <a:pt x="76" y="67"/>
                  </a:cubicBezTo>
                  <a:cubicBezTo>
                    <a:pt x="76" y="16"/>
                    <a:pt x="76" y="16"/>
                    <a:pt x="76" y="16"/>
                  </a:cubicBezTo>
                  <a:cubicBezTo>
                    <a:pt x="76" y="5"/>
                    <a:pt x="6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8" name="Oval 107">
              <a:extLst>
                <a:ext uri="{FF2B5EF4-FFF2-40B4-BE49-F238E27FC236}">
                  <a16:creationId xmlns:a16="http://schemas.microsoft.com/office/drawing/2014/main" id="{671618EE-D561-4AA6-86CF-066329D87E74}"/>
                </a:ext>
              </a:extLst>
            </p:cNvPr>
            <p:cNvSpPr>
              <a:spLocks noChangeArrowheads="1"/>
            </p:cNvSpPr>
            <p:nvPr/>
          </p:nvSpPr>
          <p:spPr bwMode="auto">
            <a:xfrm>
              <a:off x="2032" y="1255"/>
              <a:ext cx="66" cy="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p>
          </p:txBody>
        </p:sp>
      </p:grpSp>
      <p:sp>
        <p:nvSpPr>
          <p:cNvPr id="19" name="文本框 18">
            <a:extLst>
              <a:ext uri="{FF2B5EF4-FFF2-40B4-BE49-F238E27FC236}">
                <a16:creationId xmlns:a16="http://schemas.microsoft.com/office/drawing/2014/main" id="{425D9257-AEF7-40B9-A292-B9E6A1A6B1B6}"/>
              </a:ext>
            </a:extLst>
          </p:cNvPr>
          <p:cNvSpPr txBox="1"/>
          <p:nvPr/>
        </p:nvSpPr>
        <p:spPr>
          <a:xfrm>
            <a:off x="3133344" y="2064312"/>
            <a:ext cx="3767328" cy="461665"/>
          </a:xfrm>
          <a:prstGeom prst="rect">
            <a:avLst/>
          </a:prstGeom>
          <a:noFill/>
        </p:spPr>
        <p:txBody>
          <a:bodyPr wrap="square" rtlCol="0">
            <a:spAutoFit/>
          </a:bodyPr>
          <a:lstStyle/>
          <a:p>
            <a:r>
              <a:rPr lang="en-US" dirty="0" err="1">
                <a:solidFill>
                  <a:srgbClr val="000000"/>
                </a:solidFill>
              </a:rPr>
              <a:t>Yijian</a:t>
            </a:r>
            <a:r>
              <a:rPr lang="en-US" dirty="0">
                <a:solidFill>
                  <a:srgbClr val="000000"/>
                </a:solidFill>
              </a:rPr>
              <a:t> Sun &amp; Rui </a:t>
            </a:r>
            <a:r>
              <a:rPr lang="en-US" dirty="0" err="1">
                <a:solidFill>
                  <a:srgbClr val="000000"/>
                </a:solidFill>
              </a:rPr>
              <a:t>Xie</a:t>
            </a:r>
            <a:endParaRPr lang="en-US" dirty="0">
              <a:solidFill>
                <a:srgbClr val="000000"/>
              </a:solidFill>
            </a:endParaRPr>
          </a:p>
        </p:txBody>
      </p:sp>
      <p:sp>
        <p:nvSpPr>
          <p:cNvPr id="11" name="TextBox 10">
            <a:extLst>
              <a:ext uri="{FF2B5EF4-FFF2-40B4-BE49-F238E27FC236}">
                <a16:creationId xmlns:a16="http://schemas.microsoft.com/office/drawing/2014/main" id="{73A2D1A8-43D1-4910-B9EB-BAC8D43F0E6A}"/>
              </a:ext>
            </a:extLst>
          </p:cNvPr>
          <p:cNvSpPr txBox="1"/>
          <p:nvPr/>
        </p:nvSpPr>
        <p:spPr>
          <a:xfrm>
            <a:off x="11762838" y="6373664"/>
            <a:ext cx="430750" cy="461665"/>
          </a:xfrm>
          <a:prstGeom prst="rect">
            <a:avLst/>
          </a:prstGeom>
          <a:noFill/>
        </p:spPr>
        <p:txBody>
          <a:bodyPr wrap="square" rtlCol="0">
            <a:spAutoFit/>
          </a:bodyPr>
          <a:lstStyle/>
          <a:p>
            <a:r>
              <a:rPr lang="en-US" dirty="0">
                <a:solidFill>
                  <a:srgbClr val="2E2E2E"/>
                </a:solidFill>
              </a:rPr>
              <a:t>3</a:t>
            </a:r>
          </a:p>
        </p:txBody>
      </p:sp>
    </p:spTree>
    <p:extLst>
      <p:ext uri="{BB962C8B-B14F-4D97-AF65-F5344CB8AC3E}">
        <p14:creationId xmlns:p14="http://schemas.microsoft.com/office/powerpoint/2010/main" val="416285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childTnLst>
                                </p:cTn>
                              </p:par>
                              <p:par>
                                <p:cTn id="9" presetID="6" presetClass="emph" presetSubtype="0" autoRev="1" fill="hold" nodeType="withEffect">
                                  <p:stCondLst>
                                    <p:cond delay="0"/>
                                  </p:stCondLst>
                                  <p:childTnLst>
                                    <p:animScale>
                                      <p:cBhvr>
                                        <p:cTn id="10" dur="150" fill="hold"/>
                                        <p:tgtEl>
                                          <p:spTgt spid="12"/>
                                        </p:tgtEl>
                                      </p:cBhvr>
                                      <p:by x="110000" y="110000"/>
                                    </p:animScale>
                                  </p:childTnLst>
                                </p:cTn>
                              </p:par>
                              <p:par>
                                <p:cTn id="11" presetID="23"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300" fill="hold"/>
                                        <p:tgtEl>
                                          <p:spTgt spid="16"/>
                                        </p:tgtEl>
                                        <p:attrNameLst>
                                          <p:attrName>ppt_w</p:attrName>
                                        </p:attrNameLst>
                                      </p:cBhvr>
                                      <p:tavLst>
                                        <p:tav tm="0">
                                          <p:val>
                                            <p:fltVal val="0"/>
                                          </p:val>
                                        </p:tav>
                                        <p:tav tm="100000">
                                          <p:val>
                                            <p:strVal val="#ppt_w"/>
                                          </p:val>
                                        </p:tav>
                                      </p:tavLst>
                                    </p:anim>
                                    <p:anim calcmode="lin" valueType="num">
                                      <p:cBhvr>
                                        <p:cTn id="14" dur="300" fill="hold"/>
                                        <p:tgtEl>
                                          <p:spTgt spid="16"/>
                                        </p:tgtEl>
                                        <p:attrNameLst>
                                          <p:attrName>ppt_h</p:attrName>
                                        </p:attrNameLst>
                                      </p:cBhvr>
                                      <p:tavLst>
                                        <p:tav tm="0">
                                          <p:val>
                                            <p:fltVal val="0"/>
                                          </p:val>
                                        </p:tav>
                                        <p:tav tm="100000">
                                          <p:val>
                                            <p:strVal val="#ppt_h"/>
                                          </p:val>
                                        </p:tav>
                                      </p:tavLst>
                                    </p:anim>
                                  </p:childTnLst>
                                </p:cTn>
                              </p:par>
                              <p:par>
                                <p:cTn id="15" presetID="6" presetClass="emph" presetSubtype="0" autoRev="1" fill="hold" nodeType="withEffect">
                                  <p:stCondLst>
                                    <p:cond delay="300"/>
                                  </p:stCondLst>
                                  <p:childTnLst>
                                    <p:animScale>
                                      <p:cBhvr>
                                        <p:cTn id="16"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hlinkClick r:id="rId2" action="ppaction://hlinksldjump"/>
          </p:cNvPr>
          <p:cNvSpPr txBox="1"/>
          <p:nvPr/>
        </p:nvSpPr>
        <p:spPr>
          <a:xfrm>
            <a:off x="793" y="503854"/>
            <a:ext cx="3888455" cy="502766"/>
          </a:xfrm>
          <a:prstGeom prst="rect">
            <a:avLst/>
          </a:prstGeom>
          <a:solidFill>
            <a:schemeClr val="bg1"/>
          </a:solidFill>
        </p:spPr>
        <p:txBody>
          <a:bodyPr wrap="square" rtlCol="0">
            <a:spAutoFit/>
          </a:bodyPr>
          <a:lstStyle/>
          <a:p>
            <a:r>
              <a:rPr kumimoji="1" lang="en-US" altLang="zh-CN" sz="2667" b="1" dirty="0">
                <a:solidFill>
                  <a:srgbClr val="000000"/>
                </a:solidFill>
              </a:rPr>
              <a:t>VISUALIZATION</a:t>
            </a:r>
            <a:endParaRPr kumimoji="1" lang="zh-CN" altLang="en-US" sz="2667" b="1" dirty="0">
              <a:solidFill>
                <a:srgbClr val="000000"/>
              </a:solidFill>
            </a:endParaRPr>
          </a:p>
        </p:txBody>
      </p:sp>
      <p:sp>
        <p:nvSpPr>
          <p:cNvPr id="10" name="文本框 9">
            <a:extLst>
              <a:ext uri="{FF2B5EF4-FFF2-40B4-BE49-F238E27FC236}">
                <a16:creationId xmlns:a16="http://schemas.microsoft.com/office/drawing/2014/main" id="{1CAB6800-0623-46DA-A9CC-E30E57D20CFC}"/>
              </a:ext>
            </a:extLst>
          </p:cNvPr>
          <p:cNvSpPr txBox="1"/>
          <p:nvPr/>
        </p:nvSpPr>
        <p:spPr>
          <a:xfrm>
            <a:off x="3133344" y="3169337"/>
            <a:ext cx="8827008" cy="1200329"/>
          </a:xfrm>
          <a:prstGeom prst="rect">
            <a:avLst/>
          </a:prstGeom>
          <a:noFill/>
        </p:spPr>
        <p:txBody>
          <a:bodyPr wrap="square" rtlCol="0">
            <a:spAutoFit/>
          </a:bodyPr>
          <a:lstStyle/>
          <a:p>
            <a:r>
              <a:rPr lang="en-US" dirty="0">
                <a:solidFill>
                  <a:srgbClr val="000000"/>
                </a:solidFill>
              </a:rPr>
              <a:t>1. Revise the </a:t>
            </a:r>
            <a:r>
              <a:rPr lang="en-US" dirty="0" err="1">
                <a:solidFill>
                  <a:srgbClr val="000000"/>
                </a:solidFill>
              </a:rPr>
              <a:t>E</a:t>
            </a:r>
            <a:r>
              <a:rPr lang="en-US" altLang="zh-CN" dirty="0" err="1">
                <a:solidFill>
                  <a:srgbClr val="000000"/>
                </a:solidFill>
              </a:rPr>
              <a:t>xcelDriver</a:t>
            </a:r>
            <a:r>
              <a:rPr lang="en-US" altLang="zh-CN" dirty="0">
                <a:solidFill>
                  <a:srgbClr val="000000"/>
                </a:solidFill>
              </a:rPr>
              <a:t> file to produce the charts and plots;</a:t>
            </a:r>
          </a:p>
          <a:p>
            <a:r>
              <a:rPr lang="en-US" dirty="0">
                <a:solidFill>
                  <a:srgbClr val="000000"/>
                </a:solidFill>
              </a:rPr>
              <a:t>2. Create the menu.</a:t>
            </a:r>
          </a:p>
        </p:txBody>
      </p:sp>
      <p:grpSp>
        <p:nvGrpSpPr>
          <p:cNvPr id="16" name="Group 154">
            <a:extLst>
              <a:ext uri="{FF2B5EF4-FFF2-40B4-BE49-F238E27FC236}">
                <a16:creationId xmlns:a16="http://schemas.microsoft.com/office/drawing/2014/main" id="{EE9845E0-90DE-44BF-83AA-6D2BF7723B69}"/>
              </a:ext>
            </a:extLst>
          </p:cNvPr>
          <p:cNvGrpSpPr>
            <a:grpSpLocks/>
          </p:cNvGrpSpPr>
          <p:nvPr/>
        </p:nvGrpSpPr>
        <p:grpSpPr bwMode="auto">
          <a:xfrm>
            <a:off x="2140488" y="1709887"/>
            <a:ext cx="381000" cy="965200"/>
            <a:chOff x="1975" y="1255"/>
            <a:chExt cx="180" cy="456"/>
          </a:xfrm>
          <a:solidFill>
            <a:srgbClr val="000000"/>
          </a:solidFill>
        </p:grpSpPr>
        <p:sp>
          <p:nvSpPr>
            <p:cNvPr id="17" name="Freeform 106">
              <a:extLst>
                <a:ext uri="{FF2B5EF4-FFF2-40B4-BE49-F238E27FC236}">
                  <a16:creationId xmlns:a16="http://schemas.microsoft.com/office/drawing/2014/main" id="{93B3473A-33AE-450A-9D2C-72328DFC7599}"/>
                </a:ext>
              </a:extLst>
            </p:cNvPr>
            <p:cNvSpPr>
              <a:spLocks/>
            </p:cNvSpPr>
            <p:nvPr/>
          </p:nvSpPr>
          <p:spPr bwMode="auto">
            <a:xfrm>
              <a:off x="1975" y="1352"/>
              <a:ext cx="180" cy="359"/>
            </a:xfrm>
            <a:custGeom>
              <a:avLst/>
              <a:gdLst>
                <a:gd name="T0" fmla="*/ 137 w 76"/>
                <a:gd name="T1" fmla="*/ 0 h 152"/>
                <a:gd name="T2" fmla="*/ 43 w 76"/>
                <a:gd name="T3" fmla="*/ 0 h 152"/>
                <a:gd name="T4" fmla="*/ 0 w 76"/>
                <a:gd name="T5" fmla="*/ 38 h 152"/>
                <a:gd name="T6" fmla="*/ 0 w 76"/>
                <a:gd name="T7" fmla="*/ 158 h 152"/>
                <a:gd name="T8" fmla="*/ 14 w 76"/>
                <a:gd name="T9" fmla="*/ 172 h 152"/>
                <a:gd name="T10" fmla="*/ 28 w 76"/>
                <a:gd name="T11" fmla="*/ 158 h 152"/>
                <a:gd name="T12" fmla="*/ 28 w 76"/>
                <a:gd name="T13" fmla="*/ 66 h 152"/>
                <a:gd name="T14" fmla="*/ 47 w 76"/>
                <a:gd name="T15" fmla="*/ 66 h 152"/>
                <a:gd name="T16" fmla="*/ 47 w 76"/>
                <a:gd name="T17" fmla="*/ 177 h 152"/>
                <a:gd name="T18" fmla="*/ 47 w 76"/>
                <a:gd name="T19" fmla="*/ 198 h 152"/>
                <a:gd name="T20" fmla="*/ 47 w 76"/>
                <a:gd name="T21" fmla="*/ 340 h 152"/>
                <a:gd name="T22" fmla="*/ 62 w 76"/>
                <a:gd name="T23" fmla="*/ 359 h 152"/>
                <a:gd name="T24" fmla="*/ 64 w 76"/>
                <a:gd name="T25" fmla="*/ 359 h 152"/>
                <a:gd name="T26" fmla="*/ 85 w 76"/>
                <a:gd name="T27" fmla="*/ 340 h 152"/>
                <a:gd name="T28" fmla="*/ 85 w 76"/>
                <a:gd name="T29" fmla="*/ 198 h 152"/>
                <a:gd name="T30" fmla="*/ 95 w 76"/>
                <a:gd name="T31" fmla="*/ 198 h 152"/>
                <a:gd name="T32" fmla="*/ 95 w 76"/>
                <a:gd name="T33" fmla="*/ 340 h 152"/>
                <a:gd name="T34" fmla="*/ 116 w 76"/>
                <a:gd name="T35" fmla="*/ 359 h 152"/>
                <a:gd name="T36" fmla="*/ 118 w 76"/>
                <a:gd name="T37" fmla="*/ 359 h 152"/>
                <a:gd name="T38" fmla="*/ 133 w 76"/>
                <a:gd name="T39" fmla="*/ 340 h 152"/>
                <a:gd name="T40" fmla="*/ 133 w 76"/>
                <a:gd name="T41" fmla="*/ 198 h 152"/>
                <a:gd name="T42" fmla="*/ 133 w 76"/>
                <a:gd name="T43" fmla="*/ 177 h 152"/>
                <a:gd name="T44" fmla="*/ 133 w 76"/>
                <a:gd name="T45" fmla="*/ 66 h 152"/>
                <a:gd name="T46" fmla="*/ 152 w 76"/>
                <a:gd name="T47" fmla="*/ 66 h 152"/>
                <a:gd name="T48" fmla="*/ 152 w 76"/>
                <a:gd name="T49" fmla="*/ 158 h 152"/>
                <a:gd name="T50" fmla="*/ 166 w 76"/>
                <a:gd name="T51" fmla="*/ 172 h 152"/>
                <a:gd name="T52" fmla="*/ 180 w 76"/>
                <a:gd name="T53" fmla="*/ 158 h 152"/>
                <a:gd name="T54" fmla="*/ 180 w 76"/>
                <a:gd name="T55" fmla="*/ 38 h 152"/>
                <a:gd name="T56" fmla="*/ 137 w 76"/>
                <a:gd name="T57" fmla="*/ 0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6" h="152">
                  <a:moveTo>
                    <a:pt x="58" y="0"/>
                  </a:moveTo>
                  <a:cubicBezTo>
                    <a:pt x="18" y="0"/>
                    <a:pt x="18" y="0"/>
                    <a:pt x="18" y="0"/>
                  </a:cubicBezTo>
                  <a:cubicBezTo>
                    <a:pt x="7" y="0"/>
                    <a:pt x="0" y="5"/>
                    <a:pt x="0" y="16"/>
                  </a:cubicBezTo>
                  <a:cubicBezTo>
                    <a:pt x="0" y="67"/>
                    <a:pt x="0" y="67"/>
                    <a:pt x="0" y="67"/>
                  </a:cubicBezTo>
                  <a:cubicBezTo>
                    <a:pt x="0" y="70"/>
                    <a:pt x="3" y="73"/>
                    <a:pt x="6" y="73"/>
                  </a:cubicBezTo>
                  <a:cubicBezTo>
                    <a:pt x="9" y="73"/>
                    <a:pt x="12" y="70"/>
                    <a:pt x="12" y="67"/>
                  </a:cubicBezTo>
                  <a:cubicBezTo>
                    <a:pt x="12" y="67"/>
                    <a:pt x="12" y="32"/>
                    <a:pt x="12" y="28"/>
                  </a:cubicBezTo>
                  <a:cubicBezTo>
                    <a:pt x="12" y="24"/>
                    <a:pt x="20" y="24"/>
                    <a:pt x="20" y="28"/>
                  </a:cubicBezTo>
                  <a:cubicBezTo>
                    <a:pt x="20" y="32"/>
                    <a:pt x="20" y="60"/>
                    <a:pt x="20" y="75"/>
                  </a:cubicBezTo>
                  <a:cubicBezTo>
                    <a:pt x="20" y="84"/>
                    <a:pt x="20" y="84"/>
                    <a:pt x="20" y="84"/>
                  </a:cubicBezTo>
                  <a:cubicBezTo>
                    <a:pt x="20" y="144"/>
                    <a:pt x="20" y="144"/>
                    <a:pt x="20" y="144"/>
                  </a:cubicBezTo>
                  <a:cubicBezTo>
                    <a:pt x="20" y="148"/>
                    <a:pt x="22" y="152"/>
                    <a:pt x="26" y="152"/>
                  </a:cubicBezTo>
                  <a:cubicBezTo>
                    <a:pt x="27" y="152"/>
                    <a:pt x="27" y="152"/>
                    <a:pt x="27" y="152"/>
                  </a:cubicBezTo>
                  <a:cubicBezTo>
                    <a:pt x="31" y="152"/>
                    <a:pt x="36" y="148"/>
                    <a:pt x="36" y="144"/>
                  </a:cubicBezTo>
                  <a:cubicBezTo>
                    <a:pt x="36" y="144"/>
                    <a:pt x="36" y="88"/>
                    <a:pt x="36" y="84"/>
                  </a:cubicBezTo>
                  <a:cubicBezTo>
                    <a:pt x="36" y="80"/>
                    <a:pt x="40" y="80"/>
                    <a:pt x="40" y="84"/>
                  </a:cubicBezTo>
                  <a:cubicBezTo>
                    <a:pt x="40" y="88"/>
                    <a:pt x="40" y="144"/>
                    <a:pt x="40" y="144"/>
                  </a:cubicBezTo>
                  <a:cubicBezTo>
                    <a:pt x="40" y="148"/>
                    <a:pt x="45" y="152"/>
                    <a:pt x="49" y="152"/>
                  </a:cubicBezTo>
                  <a:cubicBezTo>
                    <a:pt x="50" y="152"/>
                    <a:pt x="50" y="152"/>
                    <a:pt x="50" y="152"/>
                  </a:cubicBezTo>
                  <a:cubicBezTo>
                    <a:pt x="54" y="152"/>
                    <a:pt x="56" y="148"/>
                    <a:pt x="56" y="144"/>
                  </a:cubicBezTo>
                  <a:cubicBezTo>
                    <a:pt x="56" y="84"/>
                    <a:pt x="56" y="84"/>
                    <a:pt x="56" y="84"/>
                  </a:cubicBezTo>
                  <a:cubicBezTo>
                    <a:pt x="56" y="75"/>
                    <a:pt x="56" y="75"/>
                    <a:pt x="56" y="75"/>
                  </a:cubicBezTo>
                  <a:cubicBezTo>
                    <a:pt x="56" y="60"/>
                    <a:pt x="56" y="32"/>
                    <a:pt x="56" y="28"/>
                  </a:cubicBezTo>
                  <a:cubicBezTo>
                    <a:pt x="56" y="24"/>
                    <a:pt x="64" y="24"/>
                    <a:pt x="64" y="28"/>
                  </a:cubicBezTo>
                  <a:cubicBezTo>
                    <a:pt x="64" y="32"/>
                    <a:pt x="64" y="67"/>
                    <a:pt x="64" y="67"/>
                  </a:cubicBezTo>
                  <a:cubicBezTo>
                    <a:pt x="64" y="70"/>
                    <a:pt x="67" y="73"/>
                    <a:pt x="70" y="73"/>
                  </a:cubicBezTo>
                  <a:cubicBezTo>
                    <a:pt x="73" y="73"/>
                    <a:pt x="76" y="70"/>
                    <a:pt x="76" y="67"/>
                  </a:cubicBezTo>
                  <a:cubicBezTo>
                    <a:pt x="76" y="16"/>
                    <a:pt x="76" y="16"/>
                    <a:pt x="76" y="16"/>
                  </a:cubicBezTo>
                  <a:cubicBezTo>
                    <a:pt x="76" y="5"/>
                    <a:pt x="6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rgbClr val="2E2E2E"/>
                </a:solidFill>
              </a:endParaRPr>
            </a:p>
          </p:txBody>
        </p:sp>
        <p:sp>
          <p:nvSpPr>
            <p:cNvPr id="18" name="Oval 107">
              <a:extLst>
                <a:ext uri="{FF2B5EF4-FFF2-40B4-BE49-F238E27FC236}">
                  <a16:creationId xmlns:a16="http://schemas.microsoft.com/office/drawing/2014/main" id="{671618EE-D561-4AA6-86CF-066329D87E74}"/>
                </a:ext>
              </a:extLst>
            </p:cNvPr>
            <p:cNvSpPr>
              <a:spLocks noChangeArrowheads="1"/>
            </p:cNvSpPr>
            <p:nvPr/>
          </p:nvSpPr>
          <p:spPr bwMode="auto">
            <a:xfrm>
              <a:off x="2032" y="1255"/>
              <a:ext cx="66" cy="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sz="1600">
                <a:solidFill>
                  <a:srgbClr val="2E2E2E"/>
                </a:solidFill>
              </a:endParaRPr>
            </a:p>
          </p:txBody>
        </p:sp>
      </p:grpSp>
      <p:sp>
        <p:nvSpPr>
          <p:cNvPr id="19" name="文本框 18">
            <a:extLst>
              <a:ext uri="{FF2B5EF4-FFF2-40B4-BE49-F238E27FC236}">
                <a16:creationId xmlns:a16="http://schemas.microsoft.com/office/drawing/2014/main" id="{425D9257-AEF7-40B9-A292-B9E6A1A6B1B6}"/>
              </a:ext>
            </a:extLst>
          </p:cNvPr>
          <p:cNvSpPr txBox="1"/>
          <p:nvPr/>
        </p:nvSpPr>
        <p:spPr>
          <a:xfrm>
            <a:off x="3133344" y="2064312"/>
            <a:ext cx="3767328" cy="461665"/>
          </a:xfrm>
          <a:prstGeom prst="rect">
            <a:avLst/>
          </a:prstGeom>
          <a:noFill/>
        </p:spPr>
        <p:txBody>
          <a:bodyPr wrap="square" rtlCol="0">
            <a:spAutoFit/>
          </a:bodyPr>
          <a:lstStyle/>
          <a:p>
            <a:r>
              <a:rPr lang="en-US" dirty="0" err="1">
                <a:solidFill>
                  <a:srgbClr val="000000"/>
                </a:solidFill>
              </a:rPr>
              <a:t>Yingtong</a:t>
            </a:r>
            <a:r>
              <a:rPr lang="en-US" dirty="0">
                <a:solidFill>
                  <a:srgbClr val="000000"/>
                </a:solidFill>
              </a:rPr>
              <a:t> Bu</a:t>
            </a:r>
          </a:p>
        </p:txBody>
      </p:sp>
      <p:sp>
        <p:nvSpPr>
          <p:cNvPr id="8" name="TextBox 7">
            <a:extLst>
              <a:ext uri="{FF2B5EF4-FFF2-40B4-BE49-F238E27FC236}">
                <a16:creationId xmlns:a16="http://schemas.microsoft.com/office/drawing/2014/main" id="{D1C925E7-B894-41DA-B1F2-A9983AA41BB1}"/>
              </a:ext>
            </a:extLst>
          </p:cNvPr>
          <p:cNvSpPr txBox="1"/>
          <p:nvPr/>
        </p:nvSpPr>
        <p:spPr>
          <a:xfrm>
            <a:off x="11762838" y="6373664"/>
            <a:ext cx="430750" cy="461665"/>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54384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300" fill="hold"/>
                                        <p:tgtEl>
                                          <p:spTgt spid="16"/>
                                        </p:tgtEl>
                                        <p:attrNameLst>
                                          <p:attrName>ppt_w</p:attrName>
                                        </p:attrNameLst>
                                      </p:cBhvr>
                                      <p:tavLst>
                                        <p:tav tm="0">
                                          <p:val>
                                            <p:fltVal val="0"/>
                                          </p:val>
                                        </p:tav>
                                        <p:tav tm="100000">
                                          <p:val>
                                            <p:strVal val="#ppt_w"/>
                                          </p:val>
                                        </p:tav>
                                      </p:tavLst>
                                    </p:anim>
                                    <p:anim calcmode="lin" valueType="num">
                                      <p:cBhvr>
                                        <p:cTn id="8" dur="300" fill="hold"/>
                                        <p:tgtEl>
                                          <p:spTgt spid="16"/>
                                        </p:tgtEl>
                                        <p:attrNameLst>
                                          <p:attrName>ppt_h</p:attrName>
                                        </p:attrNameLst>
                                      </p:cBhvr>
                                      <p:tavLst>
                                        <p:tav tm="0">
                                          <p:val>
                                            <p:fltVal val="0"/>
                                          </p:val>
                                        </p:tav>
                                        <p:tav tm="100000">
                                          <p:val>
                                            <p:strVal val="#ppt_h"/>
                                          </p:val>
                                        </p:tav>
                                      </p:tavLst>
                                    </p:anim>
                                  </p:childTnLst>
                                </p:cTn>
                              </p:par>
                              <p:par>
                                <p:cTn id="9" presetID="6" presetClass="emph" presetSubtype="0" autoRev="1" fill="hold" nodeType="withEffect">
                                  <p:stCondLst>
                                    <p:cond delay="0"/>
                                  </p:stCondLst>
                                  <p:childTnLst>
                                    <p:animScale>
                                      <p:cBhvr>
                                        <p:cTn id="10"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21079" y="2316376"/>
            <a:ext cx="4371716" cy="4541624"/>
          </a:xfrm>
          <a:prstGeom prst="rect">
            <a:avLst/>
          </a:prstGeom>
          <a:solidFill>
            <a:srgbClr val="F8DF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文本框 2"/>
          <p:cNvSpPr txBox="1"/>
          <p:nvPr/>
        </p:nvSpPr>
        <p:spPr>
          <a:xfrm>
            <a:off x="5586711" y="305760"/>
            <a:ext cx="4015843" cy="4195892"/>
          </a:xfrm>
          <a:prstGeom prst="rect">
            <a:avLst/>
          </a:prstGeom>
          <a:noFill/>
        </p:spPr>
        <p:txBody>
          <a:bodyPr wrap="none" rtlCol="0">
            <a:spAutoFit/>
          </a:bodyPr>
          <a:lstStyle/>
          <a:p>
            <a:r>
              <a:rPr kumimoji="1" lang="en-US" altLang="zh-CN" sz="26666" b="1" dirty="0">
                <a:solidFill>
                  <a:schemeClr val="bg1"/>
                </a:solidFill>
              </a:rPr>
              <a:t>02</a:t>
            </a:r>
            <a:endParaRPr kumimoji="1" lang="zh-CN" altLang="en-US" sz="26666" b="1" dirty="0">
              <a:solidFill>
                <a:schemeClr val="bg1"/>
              </a:solidFill>
            </a:endParaRPr>
          </a:p>
        </p:txBody>
      </p:sp>
      <p:sp>
        <p:nvSpPr>
          <p:cNvPr id="6" name="矩形 5"/>
          <p:cNvSpPr/>
          <p:nvPr/>
        </p:nvSpPr>
        <p:spPr>
          <a:xfrm>
            <a:off x="8235676" y="3883424"/>
            <a:ext cx="2554243" cy="875496"/>
          </a:xfrm>
          <a:prstGeom prst="rect">
            <a:avLst/>
          </a:prstGeom>
        </p:spPr>
        <p:txBody>
          <a:bodyPr wrap="square">
            <a:spAutoFit/>
          </a:bodyPr>
          <a:lstStyle/>
          <a:p>
            <a:pPr>
              <a:lnSpc>
                <a:spcPct val="130000"/>
              </a:lnSpc>
            </a:pPr>
            <a:r>
              <a:rPr lang="en-US" altLang="zh-CN" sz="4400" b="1" dirty="0">
                <a:solidFill>
                  <a:srgbClr val="000000"/>
                </a:solidFill>
              </a:rPr>
              <a:t>Design</a:t>
            </a:r>
            <a:endParaRPr lang="zh-CN" altLang="en-US" sz="4400" b="1" dirty="0">
              <a:solidFill>
                <a:srgbClr val="000000"/>
              </a:solidFill>
            </a:endParaRPr>
          </a:p>
        </p:txBody>
      </p:sp>
    </p:spTree>
    <p:extLst>
      <p:ext uri="{BB962C8B-B14F-4D97-AF65-F5344CB8AC3E}">
        <p14:creationId xmlns:p14="http://schemas.microsoft.com/office/powerpoint/2010/main" val="9144410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DF46"/>
        </a:solidFill>
        <a:effectLst/>
      </p:bgPr>
    </p:bg>
    <p:spTree>
      <p:nvGrpSpPr>
        <p:cNvPr id="1" name=""/>
        <p:cNvGrpSpPr/>
        <p:nvPr/>
      </p:nvGrpSpPr>
      <p:grpSpPr>
        <a:xfrm>
          <a:off x="0" y="0"/>
          <a:ext cx="0" cy="0"/>
          <a:chOff x="0" y="0"/>
          <a:chExt cx="0" cy="0"/>
        </a:xfrm>
      </p:grpSpPr>
      <p:sp>
        <p:nvSpPr>
          <p:cNvPr id="2" name="文本框 1"/>
          <p:cNvSpPr txBox="1"/>
          <p:nvPr/>
        </p:nvSpPr>
        <p:spPr>
          <a:xfrm>
            <a:off x="793" y="503854"/>
            <a:ext cx="3456443" cy="502766"/>
          </a:xfrm>
          <a:prstGeom prst="rect">
            <a:avLst/>
          </a:prstGeom>
          <a:solidFill>
            <a:schemeClr val="bg1"/>
          </a:solidFill>
        </p:spPr>
        <p:txBody>
          <a:bodyPr wrap="square" rtlCol="0">
            <a:spAutoFit/>
          </a:bodyPr>
          <a:lstStyle/>
          <a:p>
            <a:r>
              <a:rPr kumimoji="1" lang="en-US" altLang="zh-CN" sz="2667" b="1" dirty="0">
                <a:solidFill>
                  <a:srgbClr val="000000"/>
                </a:solidFill>
              </a:rPr>
              <a:t>FILE COMPOSITION</a:t>
            </a:r>
            <a:endParaRPr kumimoji="1" lang="zh-CN" altLang="en-US" sz="2667" b="1" dirty="0">
              <a:solidFill>
                <a:srgbClr val="000000"/>
              </a:solidFill>
            </a:endParaRPr>
          </a:p>
        </p:txBody>
      </p:sp>
      <p:graphicFrame>
        <p:nvGraphicFramePr>
          <p:cNvPr id="21" name="图示 20">
            <a:extLst>
              <a:ext uri="{FF2B5EF4-FFF2-40B4-BE49-F238E27FC236}">
                <a16:creationId xmlns:a16="http://schemas.microsoft.com/office/drawing/2014/main" id="{6FB4454E-A30B-49B3-A92A-DEEF91594930}"/>
              </a:ext>
            </a:extLst>
          </p:cNvPr>
          <p:cNvGraphicFramePr/>
          <p:nvPr>
            <p:extLst>
              <p:ext uri="{D42A27DB-BD31-4B8C-83A1-F6EECF244321}">
                <p14:modId xmlns:p14="http://schemas.microsoft.com/office/powerpoint/2010/main" val="1068709826"/>
              </p:ext>
            </p:extLst>
          </p:nvPr>
        </p:nvGraphicFramePr>
        <p:xfrm>
          <a:off x="2614614" y="1378635"/>
          <a:ext cx="7313491" cy="49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直接连接符 22">
            <a:extLst>
              <a:ext uri="{FF2B5EF4-FFF2-40B4-BE49-F238E27FC236}">
                <a16:creationId xmlns:a16="http://schemas.microsoft.com/office/drawing/2014/main" id="{331FEF1A-FD83-49A0-A632-45C121671071}"/>
              </a:ext>
            </a:extLst>
          </p:cNvPr>
          <p:cNvCxnSpPr>
            <a:cxnSpLocks/>
          </p:cNvCxnSpPr>
          <p:nvPr/>
        </p:nvCxnSpPr>
        <p:spPr>
          <a:xfrm>
            <a:off x="2476436" y="1420838"/>
            <a:ext cx="758196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38E65AFB-7C7E-45A8-9099-03D25233BE13}"/>
              </a:ext>
            </a:extLst>
          </p:cNvPr>
          <p:cNvCxnSpPr>
            <a:cxnSpLocks/>
          </p:cNvCxnSpPr>
          <p:nvPr/>
        </p:nvCxnSpPr>
        <p:spPr>
          <a:xfrm>
            <a:off x="2476436" y="4633076"/>
            <a:ext cx="2235362"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160156B5-6BCD-4993-AB1F-D676A6A9A283}"/>
              </a:ext>
            </a:extLst>
          </p:cNvPr>
          <p:cNvCxnSpPr>
            <a:cxnSpLocks/>
          </p:cNvCxnSpPr>
          <p:nvPr/>
        </p:nvCxnSpPr>
        <p:spPr>
          <a:xfrm>
            <a:off x="2476436" y="1420838"/>
            <a:ext cx="0" cy="157218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6996B7BF-75E9-4D7E-895B-E33CBA1218DA}"/>
              </a:ext>
            </a:extLst>
          </p:cNvPr>
          <p:cNvCxnSpPr>
            <a:cxnSpLocks/>
          </p:cNvCxnSpPr>
          <p:nvPr/>
        </p:nvCxnSpPr>
        <p:spPr>
          <a:xfrm>
            <a:off x="10051360" y="1420838"/>
            <a:ext cx="0" cy="157218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FE26C12E-6947-471D-A058-869EB4578D45}"/>
              </a:ext>
            </a:extLst>
          </p:cNvPr>
          <p:cNvCxnSpPr>
            <a:cxnSpLocks/>
          </p:cNvCxnSpPr>
          <p:nvPr/>
        </p:nvCxnSpPr>
        <p:spPr>
          <a:xfrm>
            <a:off x="2486320" y="3076134"/>
            <a:ext cx="4500" cy="155694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5539909D-A5ED-4BFD-987F-DFD37A4B9BE4}"/>
              </a:ext>
            </a:extLst>
          </p:cNvPr>
          <p:cNvCxnSpPr>
            <a:cxnSpLocks/>
          </p:cNvCxnSpPr>
          <p:nvPr/>
        </p:nvCxnSpPr>
        <p:spPr>
          <a:xfrm>
            <a:off x="2469397" y="3076134"/>
            <a:ext cx="24964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2848D981-8D9E-4D86-806F-AAE7F7C54E3C}"/>
              </a:ext>
            </a:extLst>
          </p:cNvPr>
          <p:cNvCxnSpPr>
            <a:cxnSpLocks/>
          </p:cNvCxnSpPr>
          <p:nvPr/>
        </p:nvCxnSpPr>
        <p:spPr>
          <a:xfrm>
            <a:off x="2476436" y="2993021"/>
            <a:ext cx="758196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7BD76235-F8C4-4FF9-B45A-E2AADED255BD}"/>
              </a:ext>
            </a:extLst>
          </p:cNvPr>
          <p:cNvCxnSpPr>
            <a:cxnSpLocks/>
          </p:cNvCxnSpPr>
          <p:nvPr/>
        </p:nvCxnSpPr>
        <p:spPr>
          <a:xfrm>
            <a:off x="4994031" y="3076134"/>
            <a:ext cx="0" cy="157101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直接连接符 43">
            <a:extLst>
              <a:ext uri="{FF2B5EF4-FFF2-40B4-BE49-F238E27FC236}">
                <a16:creationId xmlns:a16="http://schemas.microsoft.com/office/drawing/2014/main" id="{F2A182E4-EE49-4221-8F65-1E1536383B9A}"/>
              </a:ext>
            </a:extLst>
          </p:cNvPr>
          <p:cNvCxnSpPr>
            <a:cxnSpLocks/>
          </p:cNvCxnSpPr>
          <p:nvPr/>
        </p:nvCxnSpPr>
        <p:spPr>
          <a:xfrm>
            <a:off x="7586128" y="4647144"/>
            <a:ext cx="6266" cy="159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直接连接符 44">
            <a:extLst>
              <a:ext uri="{FF2B5EF4-FFF2-40B4-BE49-F238E27FC236}">
                <a16:creationId xmlns:a16="http://schemas.microsoft.com/office/drawing/2014/main" id="{D35F6995-894A-487D-AF5D-92B3FE7D1365}"/>
              </a:ext>
            </a:extLst>
          </p:cNvPr>
          <p:cNvCxnSpPr>
            <a:cxnSpLocks/>
          </p:cNvCxnSpPr>
          <p:nvPr/>
        </p:nvCxnSpPr>
        <p:spPr>
          <a:xfrm>
            <a:off x="4994031" y="4647144"/>
            <a:ext cx="260616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8" name="文本框 47">
            <a:extLst>
              <a:ext uri="{FF2B5EF4-FFF2-40B4-BE49-F238E27FC236}">
                <a16:creationId xmlns:a16="http://schemas.microsoft.com/office/drawing/2014/main" id="{EAE7E256-F66B-4426-AA2A-7ED1D1D350E3}"/>
              </a:ext>
            </a:extLst>
          </p:cNvPr>
          <p:cNvSpPr txBox="1"/>
          <p:nvPr/>
        </p:nvSpPr>
        <p:spPr>
          <a:xfrm>
            <a:off x="-20307" y="1741714"/>
            <a:ext cx="2489704" cy="923330"/>
          </a:xfrm>
          <a:prstGeom prst="rect">
            <a:avLst/>
          </a:prstGeom>
          <a:noFill/>
        </p:spPr>
        <p:txBody>
          <a:bodyPr wrap="square" rtlCol="0">
            <a:spAutoFit/>
          </a:bodyPr>
          <a:lstStyle/>
          <a:p>
            <a:pPr algn="r"/>
            <a:r>
              <a:rPr lang="en-US" sz="1800" dirty="0">
                <a:solidFill>
                  <a:srgbClr val="000000"/>
                </a:solidFill>
              </a:rPr>
              <a:t>Using </a:t>
            </a:r>
            <a:r>
              <a:rPr lang="en-US" sz="1800" dirty="0" err="1">
                <a:solidFill>
                  <a:srgbClr val="000000"/>
                </a:solidFill>
              </a:rPr>
              <a:t>Libcurl</a:t>
            </a:r>
            <a:r>
              <a:rPr lang="en-US" sz="1800" dirty="0">
                <a:solidFill>
                  <a:srgbClr val="000000"/>
                </a:solidFill>
              </a:rPr>
              <a:t> to download data from  Yahoo</a:t>
            </a:r>
          </a:p>
        </p:txBody>
      </p:sp>
      <p:sp>
        <p:nvSpPr>
          <p:cNvPr id="49" name="文本框 48">
            <a:extLst>
              <a:ext uri="{FF2B5EF4-FFF2-40B4-BE49-F238E27FC236}">
                <a16:creationId xmlns:a16="http://schemas.microsoft.com/office/drawing/2014/main" id="{E20DD067-AE05-4D3D-ADE8-0A8E09FA43EC}"/>
              </a:ext>
            </a:extLst>
          </p:cNvPr>
          <p:cNvSpPr txBox="1"/>
          <p:nvPr/>
        </p:nvSpPr>
        <p:spPr>
          <a:xfrm>
            <a:off x="10044321" y="1880213"/>
            <a:ext cx="2388089" cy="646331"/>
          </a:xfrm>
          <a:prstGeom prst="rect">
            <a:avLst/>
          </a:prstGeom>
          <a:noFill/>
        </p:spPr>
        <p:txBody>
          <a:bodyPr wrap="square" rtlCol="0">
            <a:spAutoFit/>
          </a:bodyPr>
          <a:lstStyle/>
          <a:p>
            <a:r>
              <a:rPr lang="en-US" sz="1800" dirty="0">
                <a:solidFill>
                  <a:srgbClr val="000000"/>
                </a:solidFill>
              </a:rPr>
              <a:t>Creating class Stock</a:t>
            </a:r>
          </a:p>
        </p:txBody>
      </p:sp>
      <p:sp>
        <p:nvSpPr>
          <p:cNvPr id="50" name="文本框 49">
            <a:extLst>
              <a:ext uri="{FF2B5EF4-FFF2-40B4-BE49-F238E27FC236}">
                <a16:creationId xmlns:a16="http://schemas.microsoft.com/office/drawing/2014/main" id="{D9450E6F-A5E1-44B6-9A2D-0B7FA4B7E5F9}"/>
              </a:ext>
            </a:extLst>
          </p:cNvPr>
          <p:cNvSpPr txBox="1"/>
          <p:nvPr/>
        </p:nvSpPr>
        <p:spPr>
          <a:xfrm>
            <a:off x="5183971" y="785838"/>
            <a:ext cx="2388089" cy="646331"/>
          </a:xfrm>
          <a:prstGeom prst="rect">
            <a:avLst/>
          </a:prstGeom>
          <a:noFill/>
        </p:spPr>
        <p:txBody>
          <a:bodyPr wrap="square" rtlCol="0">
            <a:spAutoFit/>
          </a:bodyPr>
          <a:lstStyle/>
          <a:p>
            <a:r>
              <a:rPr lang="en-US" sz="1800" dirty="0">
                <a:solidFill>
                  <a:srgbClr val="000000"/>
                </a:solidFill>
              </a:rPr>
              <a:t>Reading CSV </a:t>
            </a:r>
            <a:r>
              <a:rPr lang="en-US" altLang="zh-CN" sz="1800" dirty="0">
                <a:solidFill>
                  <a:srgbClr val="000000"/>
                </a:solidFill>
              </a:rPr>
              <a:t>and sorting</a:t>
            </a:r>
            <a:endParaRPr lang="en-US" sz="1800" dirty="0">
              <a:solidFill>
                <a:srgbClr val="000000"/>
              </a:solidFill>
            </a:endParaRPr>
          </a:p>
        </p:txBody>
      </p:sp>
      <p:sp>
        <p:nvSpPr>
          <p:cNvPr id="51" name="文本框 50">
            <a:extLst>
              <a:ext uri="{FF2B5EF4-FFF2-40B4-BE49-F238E27FC236}">
                <a16:creationId xmlns:a16="http://schemas.microsoft.com/office/drawing/2014/main" id="{052573E4-02EA-46FB-9CB6-42DF1446C725}"/>
              </a:ext>
            </a:extLst>
          </p:cNvPr>
          <p:cNvSpPr txBox="1"/>
          <p:nvPr/>
        </p:nvSpPr>
        <p:spPr>
          <a:xfrm>
            <a:off x="88347" y="3448326"/>
            <a:ext cx="2388089" cy="646331"/>
          </a:xfrm>
          <a:prstGeom prst="rect">
            <a:avLst/>
          </a:prstGeom>
          <a:noFill/>
        </p:spPr>
        <p:txBody>
          <a:bodyPr wrap="square" rtlCol="0">
            <a:spAutoFit/>
          </a:bodyPr>
          <a:lstStyle/>
          <a:p>
            <a:pPr algn="r"/>
            <a:r>
              <a:rPr lang="en-US" sz="1800" dirty="0">
                <a:solidFill>
                  <a:srgbClr val="000000"/>
                </a:solidFill>
              </a:rPr>
              <a:t>O</a:t>
            </a:r>
            <a:r>
              <a:rPr lang="en-US" altLang="zh-CN" sz="1800" dirty="0">
                <a:solidFill>
                  <a:srgbClr val="000000"/>
                </a:solidFill>
              </a:rPr>
              <a:t>perator overloading</a:t>
            </a:r>
            <a:endParaRPr lang="en-US" sz="1800" dirty="0">
              <a:solidFill>
                <a:srgbClr val="000000"/>
              </a:solidFill>
            </a:endParaRPr>
          </a:p>
        </p:txBody>
      </p:sp>
      <p:sp>
        <p:nvSpPr>
          <p:cNvPr id="52" name="文本框 51">
            <a:extLst>
              <a:ext uri="{FF2B5EF4-FFF2-40B4-BE49-F238E27FC236}">
                <a16:creationId xmlns:a16="http://schemas.microsoft.com/office/drawing/2014/main" id="{8A52D9B8-A940-461C-9696-D4C3FADB3C56}"/>
              </a:ext>
            </a:extLst>
          </p:cNvPr>
          <p:cNvSpPr txBox="1"/>
          <p:nvPr/>
        </p:nvSpPr>
        <p:spPr>
          <a:xfrm>
            <a:off x="2335756" y="5156199"/>
            <a:ext cx="2388089" cy="646331"/>
          </a:xfrm>
          <a:prstGeom prst="rect">
            <a:avLst/>
          </a:prstGeom>
          <a:noFill/>
        </p:spPr>
        <p:txBody>
          <a:bodyPr wrap="square" rtlCol="0">
            <a:spAutoFit/>
          </a:bodyPr>
          <a:lstStyle/>
          <a:p>
            <a:pPr algn="r"/>
            <a:r>
              <a:rPr lang="en-US" altLang="zh-CN" sz="1800" dirty="0">
                <a:solidFill>
                  <a:srgbClr val="000000"/>
                </a:solidFill>
              </a:rPr>
              <a:t>Calculating AAR and CAAR</a:t>
            </a:r>
            <a:endParaRPr lang="en-US" sz="1800" dirty="0">
              <a:solidFill>
                <a:srgbClr val="000000"/>
              </a:solidFill>
            </a:endParaRPr>
          </a:p>
        </p:txBody>
      </p:sp>
      <p:cxnSp>
        <p:nvCxnSpPr>
          <p:cNvPr id="74" name="直接连接符 73">
            <a:extLst>
              <a:ext uri="{FF2B5EF4-FFF2-40B4-BE49-F238E27FC236}">
                <a16:creationId xmlns:a16="http://schemas.microsoft.com/office/drawing/2014/main" id="{9DC050F8-B4C8-4328-8869-BB29C5429387}"/>
              </a:ext>
            </a:extLst>
          </p:cNvPr>
          <p:cNvCxnSpPr>
            <a:cxnSpLocks/>
          </p:cNvCxnSpPr>
          <p:nvPr/>
        </p:nvCxnSpPr>
        <p:spPr>
          <a:xfrm>
            <a:off x="4725865" y="6246290"/>
            <a:ext cx="284619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5" name="直接连接符 74">
            <a:extLst>
              <a:ext uri="{FF2B5EF4-FFF2-40B4-BE49-F238E27FC236}">
                <a16:creationId xmlns:a16="http://schemas.microsoft.com/office/drawing/2014/main" id="{E1043D8B-3A3F-4281-B7CC-54C9C38D9CA9}"/>
              </a:ext>
            </a:extLst>
          </p:cNvPr>
          <p:cNvCxnSpPr>
            <a:cxnSpLocks/>
          </p:cNvCxnSpPr>
          <p:nvPr/>
        </p:nvCxnSpPr>
        <p:spPr>
          <a:xfrm>
            <a:off x="4725865" y="4633076"/>
            <a:ext cx="0" cy="161321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7" name="文本框 76">
            <a:extLst>
              <a:ext uri="{FF2B5EF4-FFF2-40B4-BE49-F238E27FC236}">
                <a16:creationId xmlns:a16="http://schemas.microsoft.com/office/drawing/2014/main" id="{3813FAF8-FB5E-42E9-BD24-FED6B529C82F}"/>
              </a:ext>
            </a:extLst>
          </p:cNvPr>
          <p:cNvSpPr txBox="1"/>
          <p:nvPr/>
        </p:nvSpPr>
        <p:spPr>
          <a:xfrm>
            <a:off x="9928104" y="3469368"/>
            <a:ext cx="2388089" cy="646331"/>
          </a:xfrm>
          <a:prstGeom prst="rect">
            <a:avLst/>
          </a:prstGeom>
          <a:noFill/>
        </p:spPr>
        <p:txBody>
          <a:bodyPr wrap="square" rtlCol="0">
            <a:spAutoFit/>
          </a:bodyPr>
          <a:lstStyle/>
          <a:p>
            <a:r>
              <a:rPr lang="en-US" sz="1800" dirty="0" err="1">
                <a:solidFill>
                  <a:srgbClr val="000000"/>
                </a:solidFill>
              </a:rPr>
              <a:t>E</a:t>
            </a:r>
            <a:r>
              <a:rPr lang="en-US" altLang="zh-CN" sz="1800" dirty="0" err="1">
                <a:solidFill>
                  <a:srgbClr val="000000"/>
                </a:solidFill>
              </a:rPr>
              <a:t>xcelDriver</a:t>
            </a:r>
            <a:r>
              <a:rPr lang="en-US" altLang="zh-CN" sz="1800" dirty="0">
                <a:solidFill>
                  <a:srgbClr val="000000"/>
                </a:solidFill>
              </a:rPr>
              <a:t> and menu</a:t>
            </a:r>
            <a:endParaRPr lang="en-US" sz="1800" dirty="0">
              <a:solidFill>
                <a:srgbClr val="000000"/>
              </a:solidFill>
            </a:endParaRPr>
          </a:p>
        </p:txBody>
      </p:sp>
      <p:sp>
        <p:nvSpPr>
          <p:cNvPr id="22" name="TextBox 21">
            <a:extLst>
              <a:ext uri="{FF2B5EF4-FFF2-40B4-BE49-F238E27FC236}">
                <a16:creationId xmlns:a16="http://schemas.microsoft.com/office/drawing/2014/main" id="{47D301E0-1EE6-4D2F-9AC3-D3B5AA3A83EF}"/>
              </a:ext>
            </a:extLst>
          </p:cNvPr>
          <p:cNvSpPr txBox="1"/>
          <p:nvPr/>
        </p:nvSpPr>
        <p:spPr>
          <a:xfrm>
            <a:off x="11762838" y="6373664"/>
            <a:ext cx="430750" cy="461665"/>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71786995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Century Gothic">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http://www.w3.org/XML/1998/namespace"/>
    <ds:schemaRef ds:uri="http://purl.org/dc/dcmitype/"/>
    <ds:schemaRef ds:uri="http://purl.org/dc/elements/1.1/"/>
    <ds:schemaRef ds:uri="http://schemas.microsoft.com/office/2006/documentManagement/types"/>
    <ds:schemaRef ds:uri="http://schemas.microsoft.com/sharepoint/v3/field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3309</TotalTime>
  <Words>2078</Words>
  <Application>Microsoft Office PowerPoint</Application>
  <PresentationFormat>Custom</PresentationFormat>
  <Paragraphs>348</Paragraphs>
  <Slides>28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宋体</vt:lpstr>
      <vt:lpstr>微软雅黑</vt:lpstr>
      <vt:lpstr>等线</vt:lpstr>
      <vt:lpstr>黑体</vt:lpstr>
      <vt:lpstr>Arial</vt:lpstr>
      <vt:lpstr>Calibri</vt:lpstr>
      <vt:lpstr>Century Gothic</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 PLUS</dc:creator>
  <cp:keywords/>
  <dc:description/>
  <cp:lastModifiedBy>Morong Li</cp:lastModifiedBy>
  <cp:revision>188</cp:revision>
  <dcterms:created xsi:type="dcterms:W3CDTF">2010-04-12T23:12:02Z</dcterms:created>
  <dcterms:modified xsi:type="dcterms:W3CDTF">2018-05-12T18:31:32Z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