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18362600" cx="27363725"/>
  <p:notesSz cx="22045600" cy="16827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675000" y="1262050"/>
            <a:ext cx="14697800" cy="6310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2204550" y="7993050"/>
            <a:ext cx="17636476" cy="75723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2204550" y="7993050"/>
            <a:ext cx="17636476" cy="757237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3675000" y="1262050"/>
            <a:ext cx="14697800" cy="6310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11" name="Shape 11"/>
        <p:cNvGrpSpPr/>
        <p:nvPr/>
      </p:nvGrpSpPr>
      <p:grpSpPr>
        <a:xfrm>
          <a:off x="0" y="0"/>
          <a:ext cx="0" cy="0"/>
          <a:chOff x="0" y="0"/>
          <a:chExt cx="0" cy="0"/>
        </a:xfrm>
      </p:grpSpPr>
      <p:sp>
        <p:nvSpPr>
          <p:cNvPr id="12" name="Shape 12"/>
          <p:cNvSpPr txBox="1"/>
          <p:nvPr>
            <p:ph idx="10" type="dt"/>
          </p:nvPr>
        </p:nvSpPr>
        <p:spPr>
          <a:xfrm>
            <a:off x="2052638" y="16730663"/>
            <a:ext cx="5699125" cy="12223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3800" u="none" cap="none" strike="noStrike">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13" name="Shape 13"/>
          <p:cNvSpPr txBox="1"/>
          <p:nvPr>
            <p:ph idx="11" type="ftr"/>
          </p:nvPr>
        </p:nvSpPr>
        <p:spPr>
          <a:xfrm>
            <a:off x="9347200" y="16730663"/>
            <a:ext cx="8669338" cy="122237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3800" u="none" cap="none" strike="noStrike">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14" name="Shape 14"/>
          <p:cNvSpPr txBox="1"/>
          <p:nvPr>
            <p:ph idx="12" type="sldNum"/>
          </p:nvPr>
        </p:nvSpPr>
        <p:spPr>
          <a:xfrm>
            <a:off x="19611975" y="16730663"/>
            <a:ext cx="5699125" cy="1222375"/>
          </a:xfrm>
          <a:prstGeom prst="rect">
            <a:avLst/>
          </a:prstGeom>
          <a:noFill/>
          <a:ln>
            <a:noFill/>
          </a:ln>
        </p:spPr>
        <p:txBody>
          <a:bodyPr anchorCtr="0" anchor="t" bIns="124775" lIns="249550" spcFirstLastPara="1" rIns="249550" wrap="square" tIns="124775">
            <a:noAutofit/>
          </a:bodyPr>
          <a:lstStyle>
            <a:lvl1pPr indent="0" lvl="0"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直排文字"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2052638" y="1631950"/>
            <a:ext cx="23258461" cy="3060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5pPr>
            <a:lvl6pPr indent="-1660" lvl="5" marL="420761"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6pPr>
            <a:lvl7pPr indent="-3321" lvl="6" marL="841522"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7pPr>
            <a:lvl8pPr indent="-4983" lvl="7" marL="1262283"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8pPr>
            <a:lvl9pPr indent="-6644" lvl="8" marL="1683045"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9pPr>
          </a:lstStyle>
          <a:p/>
        </p:txBody>
      </p:sp>
      <p:sp>
        <p:nvSpPr>
          <p:cNvPr id="70" name="Shape 70"/>
          <p:cNvSpPr txBox="1"/>
          <p:nvPr>
            <p:ph idx="1" type="body"/>
          </p:nvPr>
        </p:nvSpPr>
        <p:spPr>
          <a:xfrm rot="5400000">
            <a:off x="8173244" y="-815181"/>
            <a:ext cx="11017250" cy="23258461"/>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Times New Roman"/>
              <a:buChar char="•"/>
              <a:defRPr b="0" i="0" sz="8800" u="none" cap="none" strike="noStrike">
                <a:solidFill>
                  <a:schemeClr val="dk1"/>
                </a:solidFill>
                <a:latin typeface="Times New Roman"/>
                <a:ea typeface="Times New Roman"/>
                <a:cs typeface="Times New Roman"/>
                <a:sym typeface="Times New Roman"/>
              </a:defRPr>
            </a:lvl1pPr>
            <a:lvl2pPr indent="-711200" lvl="1" marL="914400" marR="0" rtl="0" algn="l">
              <a:spcBef>
                <a:spcPts val="1520"/>
              </a:spcBef>
              <a:spcAft>
                <a:spcPts val="0"/>
              </a:spcAft>
              <a:buClr>
                <a:schemeClr val="dk1"/>
              </a:buClr>
              <a:buSzPts val="7600"/>
              <a:buFont typeface="Times New Roman"/>
              <a:buChar char="–"/>
              <a:defRPr b="0" i="0" sz="7600" u="none" cap="none" strike="noStrike">
                <a:solidFill>
                  <a:schemeClr val="dk1"/>
                </a:solidFill>
                <a:latin typeface="Times New Roman"/>
                <a:ea typeface="Times New Roman"/>
                <a:cs typeface="Times New Roman"/>
                <a:sym typeface="Times New Roman"/>
              </a:defRPr>
            </a:lvl2pPr>
            <a:lvl3pPr indent="-647700" lvl="2" marL="1371600" marR="0" rtl="0" algn="l">
              <a:spcBef>
                <a:spcPts val="1320"/>
              </a:spcBef>
              <a:spcAft>
                <a:spcPts val="0"/>
              </a:spcAft>
              <a:buClr>
                <a:schemeClr val="dk1"/>
              </a:buClr>
              <a:buSzPts val="6600"/>
              <a:buFont typeface="Times New Roman"/>
              <a:buChar char="•"/>
              <a:defRPr b="0" i="0" sz="6600" u="none" cap="none" strike="noStrike">
                <a:solidFill>
                  <a:schemeClr val="dk1"/>
                </a:solidFill>
                <a:latin typeface="Times New Roman"/>
                <a:ea typeface="Times New Roman"/>
                <a:cs typeface="Times New Roman"/>
                <a:sym typeface="Times New Roman"/>
              </a:defRPr>
            </a:lvl3pPr>
            <a:lvl4pPr indent="-577850" lvl="3" marL="18288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4pPr>
            <a:lvl5pPr indent="-577850" lvl="4" marL="22860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5pPr>
            <a:lvl6pPr indent="-577850" lvl="5" marL="27432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6pPr>
            <a:lvl7pPr indent="-577850" lvl="6" marL="32004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7pPr>
            <a:lvl8pPr indent="-577850" lvl="7" marL="36576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8pPr>
            <a:lvl9pPr indent="-577850" lvl="8" marL="41148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9pPr>
          </a:lstStyle>
          <a:p/>
        </p:txBody>
      </p:sp>
      <p:sp>
        <p:nvSpPr>
          <p:cNvPr id="71" name="Shape 71"/>
          <p:cNvSpPr txBox="1"/>
          <p:nvPr>
            <p:ph idx="10" type="dt"/>
          </p:nvPr>
        </p:nvSpPr>
        <p:spPr>
          <a:xfrm>
            <a:off x="2052638" y="16730663"/>
            <a:ext cx="5699125" cy="12223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72" name="Shape 72"/>
          <p:cNvSpPr txBox="1"/>
          <p:nvPr>
            <p:ph idx="11" type="ftr"/>
          </p:nvPr>
        </p:nvSpPr>
        <p:spPr>
          <a:xfrm>
            <a:off x="9347200" y="16730663"/>
            <a:ext cx="8669338" cy="122237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73" name="Shape 73"/>
          <p:cNvSpPr txBox="1"/>
          <p:nvPr>
            <p:ph idx="12" type="sldNum"/>
          </p:nvPr>
        </p:nvSpPr>
        <p:spPr>
          <a:xfrm>
            <a:off x="19611975" y="16730663"/>
            <a:ext cx="5699125" cy="1222375"/>
          </a:xfrm>
          <a:prstGeom prst="rect">
            <a:avLst/>
          </a:prstGeom>
          <a:noFill/>
          <a:ln>
            <a:noFill/>
          </a:ln>
        </p:spPr>
        <p:txBody>
          <a:bodyPr anchorCtr="0" anchor="t" bIns="124775" lIns="249550" spcFirstLastPara="1" rIns="249550" wrap="square" tIns="124775">
            <a:noAutofit/>
          </a:bodyPr>
          <a:lstStyle>
            <a:lvl1pPr indent="0" lvl="0" marL="0" marR="0" rtl="0" algn="r">
              <a:spcBef>
                <a:spcPts val="0"/>
              </a:spcBef>
              <a:spcAft>
                <a:spcPts val="0"/>
              </a:spcAft>
              <a:buNone/>
              <a:defRPr sz="38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38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38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38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38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38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38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38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38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直排標題及文字"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15058322" y="6069572"/>
            <a:ext cx="14690899" cy="5814601"/>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5pPr>
            <a:lvl6pPr indent="-1660" lvl="5" marL="420761"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6pPr>
            <a:lvl7pPr indent="-3321" lvl="6" marL="841522"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7pPr>
            <a:lvl8pPr indent="-4983" lvl="7" marL="1262283"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8pPr>
            <a:lvl9pPr indent="-6644" lvl="8" marL="1683045"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9pPr>
          </a:lstStyle>
          <a:p/>
        </p:txBody>
      </p:sp>
      <p:sp>
        <p:nvSpPr>
          <p:cNvPr id="76" name="Shape 76"/>
          <p:cNvSpPr txBox="1"/>
          <p:nvPr>
            <p:ph idx="1" type="body"/>
          </p:nvPr>
        </p:nvSpPr>
        <p:spPr>
          <a:xfrm rot="5400000">
            <a:off x="3354872" y="329221"/>
            <a:ext cx="14690899" cy="17295304"/>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Times New Roman"/>
              <a:buChar char="•"/>
              <a:defRPr b="0" i="0" sz="8800" u="none" cap="none" strike="noStrike">
                <a:solidFill>
                  <a:schemeClr val="dk1"/>
                </a:solidFill>
                <a:latin typeface="Times New Roman"/>
                <a:ea typeface="Times New Roman"/>
                <a:cs typeface="Times New Roman"/>
                <a:sym typeface="Times New Roman"/>
              </a:defRPr>
            </a:lvl1pPr>
            <a:lvl2pPr indent="-711200" lvl="1" marL="914400" marR="0" rtl="0" algn="l">
              <a:spcBef>
                <a:spcPts val="1520"/>
              </a:spcBef>
              <a:spcAft>
                <a:spcPts val="0"/>
              </a:spcAft>
              <a:buClr>
                <a:schemeClr val="dk1"/>
              </a:buClr>
              <a:buSzPts val="7600"/>
              <a:buFont typeface="Times New Roman"/>
              <a:buChar char="–"/>
              <a:defRPr b="0" i="0" sz="7600" u="none" cap="none" strike="noStrike">
                <a:solidFill>
                  <a:schemeClr val="dk1"/>
                </a:solidFill>
                <a:latin typeface="Times New Roman"/>
                <a:ea typeface="Times New Roman"/>
                <a:cs typeface="Times New Roman"/>
                <a:sym typeface="Times New Roman"/>
              </a:defRPr>
            </a:lvl2pPr>
            <a:lvl3pPr indent="-647700" lvl="2" marL="1371600" marR="0" rtl="0" algn="l">
              <a:spcBef>
                <a:spcPts val="1320"/>
              </a:spcBef>
              <a:spcAft>
                <a:spcPts val="0"/>
              </a:spcAft>
              <a:buClr>
                <a:schemeClr val="dk1"/>
              </a:buClr>
              <a:buSzPts val="6600"/>
              <a:buFont typeface="Times New Roman"/>
              <a:buChar char="•"/>
              <a:defRPr b="0" i="0" sz="6600" u="none" cap="none" strike="noStrike">
                <a:solidFill>
                  <a:schemeClr val="dk1"/>
                </a:solidFill>
                <a:latin typeface="Times New Roman"/>
                <a:ea typeface="Times New Roman"/>
                <a:cs typeface="Times New Roman"/>
                <a:sym typeface="Times New Roman"/>
              </a:defRPr>
            </a:lvl3pPr>
            <a:lvl4pPr indent="-577850" lvl="3" marL="18288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4pPr>
            <a:lvl5pPr indent="-577850" lvl="4" marL="22860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5pPr>
            <a:lvl6pPr indent="-577850" lvl="5" marL="27432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6pPr>
            <a:lvl7pPr indent="-577850" lvl="6" marL="32004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7pPr>
            <a:lvl8pPr indent="-577850" lvl="7" marL="36576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8pPr>
            <a:lvl9pPr indent="-577850" lvl="8" marL="41148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9pPr>
          </a:lstStyle>
          <a:p/>
        </p:txBody>
      </p:sp>
      <p:sp>
        <p:nvSpPr>
          <p:cNvPr id="77" name="Shape 77"/>
          <p:cNvSpPr txBox="1"/>
          <p:nvPr>
            <p:ph idx="10" type="dt"/>
          </p:nvPr>
        </p:nvSpPr>
        <p:spPr>
          <a:xfrm>
            <a:off x="2052638" y="16730663"/>
            <a:ext cx="5699125" cy="12223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78" name="Shape 78"/>
          <p:cNvSpPr txBox="1"/>
          <p:nvPr>
            <p:ph idx="11" type="ftr"/>
          </p:nvPr>
        </p:nvSpPr>
        <p:spPr>
          <a:xfrm>
            <a:off x="9347200" y="16730663"/>
            <a:ext cx="8669338" cy="122237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79" name="Shape 79"/>
          <p:cNvSpPr txBox="1"/>
          <p:nvPr>
            <p:ph idx="12" type="sldNum"/>
          </p:nvPr>
        </p:nvSpPr>
        <p:spPr>
          <a:xfrm>
            <a:off x="19611975" y="16730663"/>
            <a:ext cx="5699125" cy="1222375"/>
          </a:xfrm>
          <a:prstGeom prst="rect">
            <a:avLst/>
          </a:prstGeom>
          <a:noFill/>
          <a:ln>
            <a:noFill/>
          </a:ln>
        </p:spPr>
        <p:txBody>
          <a:bodyPr anchorCtr="0" anchor="t" bIns="124775" lIns="249550" spcFirstLastPara="1" rIns="249550" wrap="square" tIns="124775">
            <a:noAutofit/>
          </a:bodyPr>
          <a:lstStyle>
            <a:lvl1pPr indent="0" lvl="0" marL="0" marR="0" rtl="0" algn="r">
              <a:spcBef>
                <a:spcPts val="0"/>
              </a:spcBef>
              <a:spcAft>
                <a:spcPts val="0"/>
              </a:spcAft>
              <a:buNone/>
              <a:defRPr sz="38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38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38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38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38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38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38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38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38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投影片" type="title">
  <p:cSld name="TITLE">
    <p:spTree>
      <p:nvGrpSpPr>
        <p:cNvPr id="15" name="Shape 15"/>
        <p:cNvGrpSpPr/>
        <p:nvPr/>
      </p:nvGrpSpPr>
      <p:grpSpPr>
        <a:xfrm>
          <a:off x="0" y="0"/>
          <a:ext cx="0" cy="0"/>
          <a:chOff x="0" y="0"/>
          <a:chExt cx="0" cy="0"/>
        </a:xfrm>
      </p:grpSpPr>
      <p:sp>
        <p:nvSpPr>
          <p:cNvPr id="16" name="Shape 16"/>
          <p:cNvSpPr txBox="1"/>
          <p:nvPr>
            <p:ph type="ctrTitle"/>
          </p:nvPr>
        </p:nvSpPr>
        <p:spPr>
          <a:xfrm>
            <a:off x="2052667" y="5703908"/>
            <a:ext cx="23258404" cy="393619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5pPr>
            <a:lvl6pPr indent="-1660" lvl="5" marL="420761"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6pPr>
            <a:lvl7pPr indent="-3321" lvl="6" marL="841522"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7pPr>
            <a:lvl8pPr indent="-4983" lvl="7" marL="1262283"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8pPr>
            <a:lvl9pPr indent="-6644" lvl="8" marL="1683045"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9pPr>
          </a:lstStyle>
          <a:p/>
        </p:txBody>
      </p:sp>
      <p:sp>
        <p:nvSpPr>
          <p:cNvPr id="17" name="Shape 17"/>
          <p:cNvSpPr txBox="1"/>
          <p:nvPr>
            <p:ph idx="1" type="subTitle"/>
          </p:nvPr>
        </p:nvSpPr>
        <p:spPr>
          <a:xfrm>
            <a:off x="4105335" y="10405211"/>
            <a:ext cx="19154617" cy="4693208"/>
          </a:xfrm>
          <a:prstGeom prst="rect">
            <a:avLst/>
          </a:prstGeom>
          <a:noFill/>
          <a:ln>
            <a:noFill/>
          </a:ln>
        </p:spPr>
        <p:txBody>
          <a:bodyPr anchorCtr="0" anchor="t" bIns="91425" lIns="91425" spcFirstLastPara="1" rIns="91425" wrap="square" tIns="91425"/>
          <a:lstStyle>
            <a:lvl1pPr indent="0" lvl="0" marL="0" marR="0" rtl="0" algn="ctr">
              <a:spcBef>
                <a:spcPts val="1760"/>
              </a:spcBef>
              <a:spcAft>
                <a:spcPts val="0"/>
              </a:spcAft>
              <a:buClr>
                <a:schemeClr val="dk1"/>
              </a:buClr>
              <a:buSzPts val="8800"/>
              <a:buFont typeface="Times New Roman"/>
              <a:buNone/>
              <a:defRPr b="0" i="0" sz="8800" u="none" cap="none" strike="noStrike">
                <a:solidFill>
                  <a:schemeClr val="dk1"/>
                </a:solidFill>
                <a:latin typeface="Times New Roman"/>
                <a:ea typeface="Times New Roman"/>
                <a:cs typeface="Times New Roman"/>
                <a:sym typeface="Times New Roman"/>
              </a:defRPr>
            </a:lvl1pPr>
            <a:lvl2pPr indent="-1660" lvl="1" marL="420761" marR="0" rtl="0" algn="ctr">
              <a:spcBef>
                <a:spcPts val="1520"/>
              </a:spcBef>
              <a:spcAft>
                <a:spcPts val="0"/>
              </a:spcAft>
              <a:buClr>
                <a:schemeClr val="dk1"/>
              </a:buClr>
              <a:buSzPts val="7600"/>
              <a:buFont typeface="Times New Roman"/>
              <a:buNone/>
              <a:defRPr b="0" i="0" sz="7600" u="none" cap="none" strike="noStrike">
                <a:solidFill>
                  <a:schemeClr val="dk1"/>
                </a:solidFill>
                <a:latin typeface="Times New Roman"/>
                <a:ea typeface="Times New Roman"/>
                <a:cs typeface="Times New Roman"/>
                <a:sym typeface="Times New Roman"/>
              </a:defRPr>
            </a:lvl2pPr>
            <a:lvl3pPr indent="-3321" lvl="2" marL="841522" marR="0" rtl="0" algn="ctr">
              <a:spcBef>
                <a:spcPts val="1320"/>
              </a:spcBef>
              <a:spcAft>
                <a:spcPts val="0"/>
              </a:spcAft>
              <a:buClr>
                <a:schemeClr val="dk1"/>
              </a:buClr>
              <a:buSzPts val="6600"/>
              <a:buFont typeface="Times New Roman"/>
              <a:buNone/>
              <a:defRPr b="0" i="0" sz="6600" u="none" cap="none" strike="noStrike">
                <a:solidFill>
                  <a:schemeClr val="dk1"/>
                </a:solidFill>
                <a:latin typeface="Times New Roman"/>
                <a:ea typeface="Times New Roman"/>
                <a:cs typeface="Times New Roman"/>
                <a:sym typeface="Times New Roman"/>
              </a:defRPr>
            </a:lvl3pPr>
            <a:lvl4pPr indent="-4983" lvl="3" marL="1262283" marR="0" rtl="0" algn="ctr">
              <a:spcBef>
                <a:spcPts val="1100"/>
              </a:spcBef>
              <a:spcAft>
                <a:spcPts val="0"/>
              </a:spcAft>
              <a:buClr>
                <a:schemeClr val="dk1"/>
              </a:buClr>
              <a:buSzPts val="5500"/>
              <a:buFont typeface="Times New Roman"/>
              <a:buNone/>
              <a:defRPr b="0" i="0" sz="5500" u="none" cap="none" strike="noStrike">
                <a:solidFill>
                  <a:schemeClr val="dk1"/>
                </a:solidFill>
                <a:latin typeface="Times New Roman"/>
                <a:ea typeface="Times New Roman"/>
                <a:cs typeface="Times New Roman"/>
                <a:sym typeface="Times New Roman"/>
              </a:defRPr>
            </a:lvl4pPr>
            <a:lvl5pPr indent="-6644" lvl="4" marL="1683045" marR="0" rtl="0" algn="ctr">
              <a:spcBef>
                <a:spcPts val="1100"/>
              </a:spcBef>
              <a:spcAft>
                <a:spcPts val="0"/>
              </a:spcAft>
              <a:buClr>
                <a:schemeClr val="dk1"/>
              </a:buClr>
              <a:buSzPts val="5500"/>
              <a:buFont typeface="Times New Roman"/>
              <a:buNone/>
              <a:defRPr b="0" i="0" sz="5500" u="none" cap="none" strike="noStrike">
                <a:solidFill>
                  <a:schemeClr val="dk1"/>
                </a:solidFill>
                <a:latin typeface="Times New Roman"/>
                <a:ea typeface="Times New Roman"/>
                <a:cs typeface="Times New Roman"/>
                <a:sym typeface="Times New Roman"/>
              </a:defRPr>
            </a:lvl5pPr>
            <a:lvl6pPr indent="-8306" lvl="5" marL="2103806" marR="0" rtl="0" algn="ctr">
              <a:spcBef>
                <a:spcPts val="1100"/>
              </a:spcBef>
              <a:spcAft>
                <a:spcPts val="0"/>
              </a:spcAft>
              <a:buClr>
                <a:schemeClr val="dk1"/>
              </a:buClr>
              <a:buSzPts val="5500"/>
              <a:buFont typeface="Times New Roman"/>
              <a:buNone/>
              <a:defRPr b="0" i="0" sz="5500" u="none" cap="none" strike="noStrike">
                <a:solidFill>
                  <a:schemeClr val="dk1"/>
                </a:solidFill>
                <a:latin typeface="Times New Roman"/>
                <a:ea typeface="Times New Roman"/>
                <a:cs typeface="Times New Roman"/>
                <a:sym typeface="Times New Roman"/>
              </a:defRPr>
            </a:lvl6pPr>
            <a:lvl7pPr indent="-9967" lvl="6" marL="2524567" marR="0" rtl="0" algn="ctr">
              <a:spcBef>
                <a:spcPts val="1100"/>
              </a:spcBef>
              <a:spcAft>
                <a:spcPts val="0"/>
              </a:spcAft>
              <a:buClr>
                <a:schemeClr val="dk1"/>
              </a:buClr>
              <a:buSzPts val="5500"/>
              <a:buFont typeface="Times New Roman"/>
              <a:buNone/>
              <a:defRPr b="0" i="0" sz="5500" u="none" cap="none" strike="noStrike">
                <a:solidFill>
                  <a:schemeClr val="dk1"/>
                </a:solidFill>
                <a:latin typeface="Times New Roman"/>
                <a:ea typeface="Times New Roman"/>
                <a:cs typeface="Times New Roman"/>
                <a:sym typeface="Times New Roman"/>
              </a:defRPr>
            </a:lvl7pPr>
            <a:lvl8pPr indent="-11627" lvl="7" marL="2945328" marR="0" rtl="0" algn="ctr">
              <a:spcBef>
                <a:spcPts val="1100"/>
              </a:spcBef>
              <a:spcAft>
                <a:spcPts val="0"/>
              </a:spcAft>
              <a:buClr>
                <a:schemeClr val="dk1"/>
              </a:buClr>
              <a:buSzPts val="5500"/>
              <a:buFont typeface="Times New Roman"/>
              <a:buNone/>
              <a:defRPr b="0" i="0" sz="5500" u="none" cap="none" strike="noStrike">
                <a:solidFill>
                  <a:schemeClr val="dk1"/>
                </a:solidFill>
                <a:latin typeface="Times New Roman"/>
                <a:ea typeface="Times New Roman"/>
                <a:cs typeface="Times New Roman"/>
                <a:sym typeface="Times New Roman"/>
              </a:defRPr>
            </a:lvl8pPr>
            <a:lvl9pPr indent="-589" lvl="8" marL="3366089" marR="0" rtl="0" algn="ctr">
              <a:spcBef>
                <a:spcPts val="1100"/>
              </a:spcBef>
              <a:spcAft>
                <a:spcPts val="0"/>
              </a:spcAft>
              <a:buClr>
                <a:schemeClr val="dk1"/>
              </a:buClr>
              <a:buSzPts val="5500"/>
              <a:buFont typeface="Times New Roman"/>
              <a:buNone/>
              <a:defRPr b="0" i="0" sz="5500" u="none" cap="none" strike="noStrike">
                <a:solidFill>
                  <a:schemeClr val="dk1"/>
                </a:solidFill>
                <a:latin typeface="Times New Roman"/>
                <a:ea typeface="Times New Roman"/>
                <a:cs typeface="Times New Roman"/>
                <a:sym typeface="Times New Roman"/>
              </a:defRPr>
            </a:lvl9pPr>
          </a:lstStyle>
          <a:p/>
        </p:txBody>
      </p:sp>
      <p:sp>
        <p:nvSpPr>
          <p:cNvPr id="18" name="Shape 18"/>
          <p:cNvSpPr txBox="1"/>
          <p:nvPr>
            <p:ph idx="10" type="dt"/>
          </p:nvPr>
        </p:nvSpPr>
        <p:spPr>
          <a:xfrm>
            <a:off x="2052638" y="16730663"/>
            <a:ext cx="5699125" cy="12223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19" name="Shape 19"/>
          <p:cNvSpPr txBox="1"/>
          <p:nvPr>
            <p:ph idx="11" type="ftr"/>
          </p:nvPr>
        </p:nvSpPr>
        <p:spPr>
          <a:xfrm>
            <a:off x="9347200" y="16730663"/>
            <a:ext cx="8669338" cy="122237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20" name="Shape 20"/>
          <p:cNvSpPr txBox="1"/>
          <p:nvPr>
            <p:ph idx="12" type="sldNum"/>
          </p:nvPr>
        </p:nvSpPr>
        <p:spPr>
          <a:xfrm>
            <a:off x="19611975" y="16730663"/>
            <a:ext cx="5699125" cy="1222375"/>
          </a:xfrm>
          <a:prstGeom prst="rect">
            <a:avLst/>
          </a:prstGeom>
          <a:noFill/>
          <a:ln>
            <a:noFill/>
          </a:ln>
        </p:spPr>
        <p:txBody>
          <a:bodyPr anchorCtr="0" anchor="t" bIns="124775" lIns="249550" spcFirstLastPara="1" rIns="249550" wrap="square" tIns="124775">
            <a:noAutofit/>
          </a:bodyPr>
          <a:lstStyle>
            <a:lvl1pPr indent="0" lvl="0" marL="0" marR="0" rtl="0" algn="r">
              <a:spcBef>
                <a:spcPts val="0"/>
              </a:spcBef>
              <a:spcAft>
                <a:spcPts val="0"/>
              </a:spcAft>
              <a:buNone/>
              <a:defRPr sz="38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38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38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38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38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38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38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38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38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物件" type="obj">
  <p:cSld name="OBJECT">
    <p:spTree>
      <p:nvGrpSpPr>
        <p:cNvPr id="21" name="Shape 21"/>
        <p:cNvGrpSpPr/>
        <p:nvPr/>
      </p:nvGrpSpPr>
      <p:grpSpPr>
        <a:xfrm>
          <a:off x="0" y="0"/>
          <a:ext cx="0" cy="0"/>
          <a:chOff x="0" y="0"/>
          <a:chExt cx="0" cy="0"/>
        </a:xfrm>
      </p:grpSpPr>
      <p:sp>
        <p:nvSpPr>
          <p:cNvPr id="22" name="Shape 22"/>
          <p:cNvSpPr txBox="1"/>
          <p:nvPr>
            <p:ph type="title"/>
          </p:nvPr>
        </p:nvSpPr>
        <p:spPr>
          <a:xfrm>
            <a:off x="2052638" y="1631950"/>
            <a:ext cx="23258461" cy="3060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5pPr>
            <a:lvl6pPr indent="-1660" lvl="5" marL="420761"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6pPr>
            <a:lvl7pPr indent="-3321" lvl="6" marL="841522"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7pPr>
            <a:lvl8pPr indent="-4983" lvl="7" marL="1262283"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8pPr>
            <a:lvl9pPr indent="-6644" lvl="8" marL="1683045"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9pPr>
          </a:lstStyle>
          <a:p/>
        </p:txBody>
      </p:sp>
      <p:sp>
        <p:nvSpPr>
          <p:cNvPr id="23" name="Shape 23"/>
          <p:cNvSpPr txBox="1"/>
          <p:nvPr>
            <p:ph idx="1" type="body"/>
          </p:nvPr>
        </p:nvSpPr>
        <p:spPr>
          <a:xfrm>
            <a:off x="2052638" y="5305425"/>
            <a:ext cx="23258461" cy="11017250"/>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Times New Roman"/>
              <a:buChar char="•"/>
              <a:defRPr b="0" i="0" sz="8800" u="none" cap="none" strike="noStrike">
                <a:solidFill>
                  <a:schemeClr val="dk1"/>
                </a:solidFill>
                <a:latin typeface="Times New Roman"/>
                <a:ea typeface="Times New Roman"/>
                <a:cs typeface="Times New Roman"/>
                <a:sym typeface="Times New Roman"/>
              </a:defRPr>
            </a:lvl1pPr>
            <a:lvl2pPr indent="-711200" lvl="1" marL="914400" marR="0" rtl="0" algn="l">
              <a:spcBef>
                <a:spcPts val="1520"/>
              </a:spcBef>
              <a:spcAft>
                <a:spcPts val="0"/>
              </a:spcAft>
              <a:buClr>
                <a:schemeClr val="dk1"/>
              </a:buClr>
              <a:buSzPts val="7600"/>
              <a:buFont typeface="Times New Roman"/>
              <a:buChar char="–"/>
              <a:defRPr b="0" i="0" sz="7600" u="none" cap="none" strike="noStrike">
                <a:solidFill>
                  <a:schemeClr val="dk1"/>
                </a:solidFill>
                <a:latin typeface="Times New Roman"/>
                <a:ea typeface="Times New Roman"/>
                <a:cs typeface="Times New Roman"/>
                <a:sym typeface="Times New Roman"/>
              </a:defRPr>
            </a:lvl2pPr>
            <a:lvl3pPr indent="-647700" lvl="2" marL="1371600" marR="0" rtl="0" algn="l">
              <a:spcBef>
                <a:spcPts val="1320"/>
              </a:spcBef>
              <a:spcAft>
                <a:spcPts val="0"/>
              </a:spcAft>
              <a:buClr>
                <a:schemeClr val="dk1"/>
              </a:buClr>
              <a:buSzPts val="6600"/>
              <a:buFont typeface="Times New Roman"/>
              <a:buChar char="•"/>
              <a:defRPr b="0" i="0" sz="6600" u="none" cap="none" strike="noStrike">
                <a:solidFill>
                  <a:schemeClr val="dk1"/>
                </a:solidFill>
                <a:latin typeface="Times New Roman"/>
                <a:ea typeface="Times New Roman"/>
                <a:cs typeface="Times New Roman"/>
                <a:sym typeface="Times New Roman"/>
              </a:defRPr>
            </a:lvl3pPr>
            <a:lvl4pPr indent="-577850" lvl="3" marL="18288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4pPr>
            <a:lvl5pPr indent="-577850" lvl="4" marL="22860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5pPr>
            <a:lvl6pPr indent="-577850" lvl="5" marL="27432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6pPr>
            <a:lvl7pPr indent="-577850" lvl="6" marL="32004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7pPr>
            <a:lvl8pPr indent="-577850" lvl="7" marL="36576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8pPr>
            <a:lvl9pPr indent="-577850" lvl="8" marL="41148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9pPr>
          </a:lstStyle>
          <a:p/>
        </p:txBody>
      </p:sp>
      <p:sp>
        <p:nvSpPr>
          <p:cNvPr id="24" name="Shape 24"/>
          <p:cNvSpPr txBox="1"/>
          <p:nvPr>
            <p:ph idx="10" type="dt"/>
          </p:nvPr>
        </p:nvSpPr>
        <p:spPr>
          <a:xfrm>
            <a:off x="2052638" y="16730663"/>
            <a:ext cx="5699125" cy="12223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25" name="Shape 25"/>
          <p:cNvSpPr txBox="1"/>
          <p:nvPr>
            <p:ph idx="11" type="ftr"/>
          </p:nvPr>
        </p:nvSpPr>
        <p:spPr>
          <a:xfrm>
            <a:off x="9347200" y="16730663"/>
            <a:ext cx="8669338" cy="122237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26" name="Shape 26"/>
          <p:cNvSpPr txBox="1"/>
          <p:nvPr>
            <p:ph idx="12" type="sldNum"/>
          </p:nvPr>
        </p:nvSpPr>
        <p:spPr>
          <a:xfrm>
            <a:off x="19611975" y="16730663"/>
            <a:ext cx="5699125" cy="1222375"/>
          </a:xfrm>
          <a:prstGeom prst="rect">
            <a:avLst/>
          </a:prstGeom>
          <a:noFill/>
          <a:ln>
            <a:noFill/>
          </a:ln>
        </p:spPr>
        <p:txBody>
          <a:bodyPr anchorCtr="0" anchor="t" bIns="124775" lIns="249550" spcFirstLastPara="1" rIns="249550" wrap="square" tIns="124775">
            <a:noAutofit/>
          </a:bodyPr>
          <a:lstStyle>
            <a:lvl1pPr indent="0" lvl="0" marL="0" marR="0" rtl="0" algn="r">
              <a:spcBef>
                <a:spcPts val="0"/>
              </a:spcBef>
              <a:spcAft>
                <a:spcPts val="0"/>
              </a:spcAft>
              <a:buNone/>
              <a:defRPr sz="38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38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38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38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38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38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38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38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38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章節標題"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2160948" y="11799140"/>
            <a:ext cx="23259951" cy="3647424"/>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37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5pPr>
            <a:lvl6pPr indent="-1660" lvl="5" marL="420761"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6pPr>
            <a:lvl7pPr indent="-3321" lvl="6" marL="841522"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7pPr>
            <a:lvl8pPr indent="-4983" lvl="7" marL="1262283"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8pPr>
            <a:lvl9pPr indent="-6644" lvl="8" marL="1683045"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9pPr>
          </a:lstStyle>
          <a:p/>
        </p:txBody>
      </p:sp>
      <p:sp>
        <p:nvSpPr>
          <p:cNvPr id="29" name="Shape 29"/>
          <p:cNvSpPr txBox="1"/>
          <p:nvPr>
            <p:ph idx="1" type="body"/>
          </p:nvPr>
        </p:nvSpPr>
        <p:spPr>
          <a:xfrm>
            <a:off x="2160948" y="7783330"/>
            <a:ext cx="23259951" cy="4015810"/>
          </a:xfrm>
          <a:prstGeom prst="rect">
            <a:avLst/>
          </a:prstGeom>
          <a:noFill/>
          <a:ln>
            <a:noFill/>
          </a:ln>
        </p:spPr>
        <p:txBody>
          <a:bodyPr anchorCtr="0" anchor="b" bIns="91425" lIns="91425" spcFirstLastPara="1" rIns="91425" wrap="square" tIns="91425"/>
          <a:lstStyle>
            <a:lvl1pPr indent="-228600" lvl="0" marL="4572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40"/>
              </a:spcBef>
              <a:spcAft>
                <a:spcPts val="0"/>
              </a:spcAft>
              <a:buClr>
                <a:schemeClr val="dk1"/>
              </a:buClr>
              <a:buSzPts val="1700"/>
              <a:buFont typeface="Times New Roman"/>
              <a:buNone/>
              <a:defRPr b="0" i="0" sz="17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00"/>
              </a:spcBef>
              <a:spcAft>
                <a:spcPts val="0"/>
              </a:spcAft>
              <a:buClr>
                <a:schemeClr val="dk1"/>
              </a:buClr>
              <a:buSzPts val="1500"/>
              <a:buFont typeface="Times New Roman"/>
              <a:buNone/>
              <a:defRPr b="0" i="0" sz="15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60"/>
              </a:spcBef>
              <a:spcAft>
                <a:spcPts val="0"/>
              </a:spcAft>
              <a:buClr>
                <a:schemeClr val="dk1"/>
              </a:buClr>
              <a:buSzPts val="1300"/>
              <a:buFont typeface="Times New Roman"/>
              <a:buNone/>
              <a:defRPr b="0" i="0" sz="13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60"/>
              </a:spcBef>
              <a:spcAft>
                <a:spcPts val="0"/>
              </a:spcAft>
              <a:buClr>
                <a:schemeClr val="dk1"/>
              </a:buClr>
              <a:buSzPts val="1300"/>
              <a:buFont typeface="Times New Roman"/>
              <a:buNone/>
              <a:defRPr b="0" i="0" sz="13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60"/>
              </a:spcBef>
              <a:spcAft>
                <a:spcPts val="0"/>
              </a:spcAft>
              <a:buClr>
                <a:schemeClr val="dk1"/>
              </a:buClr>
              <a:buSzPts val="1300"/>
              <a:buFont typeface="Times New Roman"/>
              <a:buNone/>
              <a:defRPr b="0" i="0" sz="13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60"/>
              </a:spcBef>
              <a:spcAft>
                <a:spcPts val="0"/>
              </a:spcAft>
              <a:buClr>
                <a:schemeClr val="dk1"/>
              </a:buClr>
              <a:buSzPts val="1300"/>
              <a:buFont typeface="Times New Roman"/>
              <a:buNone/>
              <a:defRPr b="0" i="0" sz="13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60"/>
              </a:spcBef>
              <a:spcAft>
                <a:spcPts val="0"/>
              </a:spcAft>
              <a:buClr>
                <a:schemeClr val="dk1"/>
              </a:buClr>
              <a:buSzPts val="1300"/>
              <a:buFont typeface="Times New Roman"/>
              <a:buNone/>
              <a:defRPr b="0" i="0" sz="13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60"/>
              </a:spcBef>
              <a:spcAft>
                <a:spcPts val="0"/>
              </a:spcAft>
              <a:buClr>
                <a:schemeClr val="dk1"/>
              </a:buClr>
              <a:buSzPts val="1300"/>
              <a:buFont typeface="Times New Roman"/>
              <a:buNone/>
              <a:defRPr b="0" i="0" sz="1300" u="none" cap="none" strike="noStrike">
                <a:solidFill>
                  <a:schemeClr val="dk1"/>
                </a:solidFill>
                <a:latin typeface="Times New Roman"/>
                <a:ea typeface="Times New Roman"/>
                <a:cs typeface="Times New Roman"/>
                <a:sym typeface="Times New Roman"/>
              </a:defRPr>
            </a:lvl9pPr>
          </a:lstStyle>
          <a:p/>
        </p:txBody>
      </p:sp>
      <p:sp>
        <p:nvSpPr>
          <p:cNvPr id="30" name="Shape 30"/>
          <p:cNvSpPr txBox="1"/>
          <p:nvPr>
            <p:ph idx="10" type="dt"/>
          </p:nvPr>
        </p:nvSpPr>
        <p:spPr>
          <a:xfrm>
            <a:off x="2052638" y="16730663"/>
            <a:ext cx="5699125" cy="12223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31" name="Shape 31"/>
          <p:cNvSpPr txBox="1"/>
          <p:nvPr>
            <p:ph idx="11" type="ftr"/>
          </p:nvPr>
        </p:nvSpPr>
        <p:spPr>
          <a:xfrm>
            <a:off x="9347200" y="16730663"/>
            <a:ext cx="8669338" cy="122237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32" name="Shape 32"/>
          <p:cNvSpPr txBox="1"/>
          <p:nvPr>
            <p:ph idx="12" type="sldNum"/>
          </p:nvPr>
        </p:nvSpPr>
        <p:spPr>
          <a:xfrm>
            <a:off x="19611975" y="16730663"/>
            <a:ext cx="5699125" cy="1222375"/>
          </a:xfrm>
          <a:prstGeom prst="rect">
            <a:avLst/>
          </a:prstGeom>
          <a:noFill/>
          <a:ln>
            <a:noFill/>
          </a:ln>
        </p:spPr>
        <p:txBody>
          <a:bodyPr anchorCtr="0" anchor="t" bIns="124775" lIns="249550" spcFirstLastPara="1" rIns="249550" wrap="square" tIns="124775">
            <a:noAutofit/>
          </a:bodyPr>
          <a:lstStyle>
            <a:lvl1pPr indent="0" lvl="0" marL="0" marR="0" rtl="0" algn="r">
              <a:spcBef>
                <a:spcPts val="0"/>
              </a:spcBef>
              <a:spcAft>
                <a:spcPts val="0"/>
              </a:spcAft>
              <a:buNone/>
              <a:defRPr sz="38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38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38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38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38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38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38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38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38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兩項物件"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2052638" y="1631950"/>
            <a:ext cx="23258461" cy="3060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5pPr>
            <a:lvl6pPr indent="-1660" lvl="5" marL="420761"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6pPr>
            <a:lvl7pPr indent="-3321" lvl="6" marL="841522"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7pPr>
            <a:lvl8pPr indent="-4983" lvl="7" marL="1262283"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8pPr>
            <a:lvl9pPr indent="-6644" lvl="8" marL="1683045"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9pPr>
          </a:lstStyle>
          <a:p/>
        </p:txBody>
      </p:sp>
      <p:sp>
        <p:nvSpPr>
          <p:cNvPr id="35" name="Shape 35"/>
          <p:cNvSpPr txBox="1"/>
          <p:nvPr>
            <p:ph idx="1" type="body"/>
          </p:nvPr>
        </p:nvSpPr>
        <p:spPr>
          <a:xfrm>
            <a:off x="2052668" y="5305835"/>
            <a:ext cx="11554953" cy="11016488"/>
          </a:xfrm>
          <a:prstGeom prst="rect">
            <a:avLst/>
          </a:prstGeom>
          <a:noFill/>
          <a:ln>
            <a:noFill/>
          </a:ln>
        </p:spPr>
        <p:txBody>
          <a:bodyPr anchorCtr="0" anchor="t" bIns="91425" lIns="91425" spcFirstLastPara="1" rIns="91425" wrap="square" tIns="91425"/>
          <a:lstStyle>
            <a:lvl1pPr indent="-393700" lvl="0" marL="457200" marR="0" rtl="0" algn="l">
              <a:spcBef>
                <a:spcPts val="520"/>
              </a:spcBef>
              <a:spcAft>
                <a:spcPts val="0"/>
              </a:spcAft>
              <a:buClr>
                <a:schemeClr val="dk1"/>
              </a:buClr>
              <a:buSzPts val="2600"/>
              <a:buFont typeface="Times New Roman"/>
              <a:buChar char="•"/>
              <a:defRPr b="0" i="0" sz="2600" u="none" cap="none" strike="noStrike">
                <a:solidFill>
                  <a:schemeClr val="dk1"/>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dk1"/>
              </a:buClr>
              <a:buSzPts val="2200"/>
              <a:buFont typeface="Times New Roman"/>
              <a:buChar char="–"/>
              <a:defRPr b="0" i="0" sz="22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6550" lvl="3" marL="1828800" marR="0" rtl="0" algn="l">
              <a:spcBef>
                <a:spcPts val="340"/>
              </a:spcBef>
              <a:spcAft>
                <a:spcPts val="0"/>
              </a:spcAft>
              <a:buClr>
                <a:schemeClr val="dk1"/>
              </a:buClr>
              <a:buSzPts val="1700"/>
              <a:buFont typeface="Times New Roman"/>
              <a:buChar char="–"/>
              <a:defRPr b="0" i="0" sz="1700" u="none" cap="none" strike="noStrike">
                <a:solidFill>
                  <a:schemeClr val="dk1"/>
                </a:solidFill>
                <a:latin typeface="Times New Roman"/>
                <a:ea typeface="Times New Roman"/>
                <a:cs typeface="Times New Roman"/>
                <a:sym typeface="Times New Roman"/>
              </a:defRPr>
            </a:lvl4pPr>
            <a:lvl5pPr indent="-336550" lvl="4" marL="2286000" marR="0" rtl="0" algn="l">
              <a:spcBef>
                <a:spcPts val="340"/>
              </a:spcBef>
              <a:spcAft>
                <a:spcPts val="0"/>
              </a:spcAft>
              <a:buClr>
                <a:schemeClr val="dk1"/>
              </a:buClr>
              <a:buSzPts val="1700"/>
              <a:buFont typeface="Times New Roman"/>
              <a:buChar char="»"/>
              <a:defRPr b="0" i="0" sz="1700" u="none" cap="none" strike="noStrike">
                <a:solidFill>
                  <a:schemeClr val="dk1"/>
                </a:solidFill>
                <a:latin typeface="Times New Roman"/>
                <a:ea typeface="Times New Roman"/>
                <a:cs typeface="Times New Roman"/>
                <a:sym typeface="Times New Roman"/>
              </a:defRPr>
            </a:lvl5pPr>
            <a:lvl6pPr indent="-336550" lvl="5" marL="2743200" marR="0" rtl="0" algn="l">
              <a:spcBef>
                <a:spcPts val="340"/>
              </a:spcBef>
              <a:spcAft>
                <a:spcPts val="0"/>
              </a:spcAft>
              <a:buClr>
                <a:schemeClr val="dk1"/>
              </a:buClr>
              <a:buSzPts val="1700"/>
              <a:buFont typeface="Times New Roman"/>
              <a:buChar char="»"/>
              <a:defRPr b="0" i="0" sz="1700" u="none" cap="none" strike="noStrike">
                <a:solidFill>
                  <a:schemeClr val="dk1"/>
                </a:solidFill>
                <a:latin typeface="Times New Roman"/>
                <a:ea typeface="Times New Roman"/>
                <a:cs typeface="Times New Roman"/>
                <a:sym typeface="Times New Roman"/>
              </a:defRPr>
            </a:lvl6pPr>
            <a:lvl7pPr indent="-336550" lvl="6" marL="3200400" marR="0" rtl="0" algn="l">
              <a:spcBef>
                <a:spcPts val="340"/>
              </a:spcBef>
              <a:spcAft>
                <a:spcPts val="0"/>
              </a:spcAft>
              <a:buClr>
                <a:schemeClr val="dk1"/>
              </a:buClr>
              <a:buSzPts val="1700"/>
              <a:buFont typeface="Times New Roman"/>
              <a:buChar char="»"/>
              <a:defRPr b="0" i="0" sz="1700" u="none" cap="none" strike="noStrike">
                <a:solidFill>
                  <a:schemeClr val="dk1"/>
                </a:solidFill>
                <a:latin typeface="Times New Roman"/>
                <a:ea typeface="Times New Roman"/>
                <a:cs typeface="Times New Roman"/>
                <a:sym typeface="Times New Roman"/>
              </a:defRPr>
            </a:lvl7pPr>
            <a:lvl8pPr indent="-336550" lvl="7" marL="3657600" marR="0" rtl="0" algn="l">
              <a:spcBef>
                <a:spcPts val="340"/>
              </a:spcBef>
              <a:spcAft>
                <a:spcPts val="0"/>
              </a:spcAft>
              <a:buClr>
                <a:schemeClr val="dk1"/>
              </a:buClr>
              <a:buSzPts val="1700"/>
              <a:buFont typeface="Times New Roman"/>
              <a:buChar char="»"/>
              <a:defRPr b="0" i="0" sz="1700" u="none" cap="none" strike="noStrike">
                <a:solidFill>
                  <a:schemeClr val="dk1"/>
                </a:solidFill>
                <a:latin typeface="Times New Roman"/>
                <a:ea typeface="Times New Roman"/>
                <a:cs typeface="Times New Roman"/>
                <a:sym typeface="Times New Roman"/>
              </a:defRPr>
            </a:lvl8pPr>
            <a:lvl9pPr indent="-336550" lvl="8" marL="4114800" marR="0" rtl="0" algn="l">
              <a:spcBef>
                <a:spcPts val="340"/>
              </a:spcBef>
              <a:spcAft>
                <a:spcPts val="0"/>
              </a:spcAft>
              <a:buClr>
                <a:schemeClr val="dk1"/>
              </a:buClr>
              <a:buSzPts val="1700"/>
              <a:buFont typeface="Times New Roman"/>
              <a:buChar char="»"/>
              <a:defRPr b="0" i="0" sz="1700" u="none" cap="none" strike="noStrike">
                <a:solidFill>
                  <a:schemeClr val="dk1"/>
                </a:solidFill>
                <a:latin typeface="Times New Roman"/>
                <a:ea typeface="Times New Roman"/>
                <a:cs typeface="Times New Roman"/>
                <a:sym typeface="Times New Roman"/>
              </a:defRPr>
            </a:lvl9pPr>
          </a:lstStyle>
          <a:p/>
        </p:txBody>
      </p:sp>
      <p:sp>
        <p:nvSpPr>
          <p:cNvPr id="36" name="Shape 36"/>
          <p:cNvSpPr txBox="1"/>
          <p:nvPr>
            <p:ph idx="2" type="body"/>
          </p:nvPr>
        </p:nvSpPr>
        <p:spPr>
          <a:xfrm>
            <a:off x="13756119" y="5305835"/>
            <a:ext cx="11554953" cy="11016488"/>
          </a:xfrm>
          <a:prstGeom prst="rect">
            <a:avLst/>
          </a:prstGeom>
          <a:noFill/>
          <a:ln>
            <a:noFill/>
          </a:ln>
        </p:spPr>
        <p:txBody>
          <a:bodyPr anchorCtr="0" anchor="t" bIns="91425" lIns="91425" spcFirstLastPara="1" rIns="91425" wrap="square" tIns="91425"/>
          <a:lstStyle>
            <a:lvl1pPr indent="-393700" lvl="0" marL="457200" marR="0" rtl="0" algn="l">
              <a:spcBef>
                <a:spcPts val="520"/>
              </a:spcBef>
              <a:spcAft>
                <a:spcPts val="0"/>
              </a:spcAft>
              <a:buClr>
                <a:schemeClr val="dk1"/>
              </a:buClr>
              <a:buSzPts val="2600"/>
              <a:buFont typeface="Times New Roman"/>
              <a:buChar char="•"/>
              <a:defRPr b="0" i="0" sz="2600" u="none" cap="none" strike="noStrike">
                <a:solidFill>
                  <a:schemeClr val="dk1"/>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dk1"/>
              </a:buClr>
              <a:buSzPts val="2200"/>
              <a:buFont typeface="Times New Roman"/>
              <a:buChar char="–"/>
              <a:defRPr b="0" i="0" sz="22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6550" lvl="3" marL="1828800" marR="0" rtl="0" algn="l">
              <a:spcBef>
                <a:spcPts val="340"/>
              </a:spcBef>
              <a:spcAft>
                <a:spcPts val="0"/>
              </a:spcAft>
              <a:buClr>
                <a:schemeClr val="dk1"/>
              </a:buClr>
              <a:buSzPts val="1700"/>
              <a:buFont typeface="Times New Roman"/>
              <a:buChar char="–"/>
              <a:defRPr b="0" i="0" sz="1700" u="none" cap="none" strike="noStrike">
                <a:solidFill>
                  <a:schemeClr val="dk1"/>
                </a:solidFill>
                <a:latin typeface="Times New Roman"/>
                <a:ea typeface="Times New Roman"/>
                <a:cs typeface="Times New Roman"/>
                <a:sym typeface="Times New Roman"/>
              </a:defRPr>
            </a:lvl4pPr>
            <a:lvl5pPr indent="-336550" lvl="4" marL="2286000" marR="0" rtl="0" algn="l">
              <a:spcBef>
                <a:spcPts val="340"/>
              </a:spcBef>
              <a:spcAft>
                <a:spcPts val="0"/>
              </a:spcAft>
              <a:buClr>
                <a:schemeClr val="dk1"/>
              </a:buClr>
              <a:buSzPts val="1700"/>
              <a:buFont typeface="Times New Roman"/>
              <a:buChar char="»"/>
              <a:defRPr b="0" i="0" sz="1700" u="none" cap="none" strike="noStrike">
                <a:solidFill>
                  <a:schemeClr val="dk1"/>
                </a:solidFill>
                <a:latin typeface="Times New Roman"/>
                <a:ea typeface="Times New Roman"/>
                <a:cs typeface="Times New Roman"/>
                <a:sym typeface="Times New Roman"/>
              </a:defRPr>
            </a:lvl5pPr>
            <a:lvl6pPr indent="-336550" lvl="5" marL="2743200" marR="0" rtl="0" algn="l">
              <a:spcBef>
                <a:spcPts val="340"/>
              </a:spcBef>
              <a:spcAft>
                <a:spcPts val="0"/>
              </a:spcAft>
              <a:buClr>
                <a:schemeClr val="dk1"/>
              </a:buClr>
              <a:buSzPts val="1700"/>
              <a:buFont typeface="Times New Roman"/>
              <a:buChar char="»"/>
              <a:defRPr b="0" i="0" sz="1700" u="none" cap="none" strike="noStrike">
                <a:solidFill>
                  <a:schemeClr val="dk1"/>
                </a:solidFill>
                <a:latin typeface="Times New Roman"/>
                <a:ea typeface="Times New Roman"/>
                <a:cs typeface="Times New Roman"/>
                <a:sym typeface="Times New Roman"/>
              </a:defRPr>
            </a:lvl6pPr>
            <a:lvl7pPr indent="-336550" lvl="6" marL="3200400" marR="0" rtl="0" algn="l">
              <a:spcBef>
                <a:spcPts val="340"/>
              </a:spcBef>
              <a:spcAft>
                <a:spcPts val="0"/>
              </a:spcAft>
              <a:buClr>
                <a:schemeClr val="dk1"/>
              </a:buClr>
              <a:buSzPts val="1700"/>
              <a:buFont typeface="Times New Roman"/>
              <a:buChar char="»"/>
              <a:defRPr b="0" i="0" sz="1700" u="none" cap="none" strike="noStrike">
                <a:solidFill>
                  <a:schemeClr val="dk1"/>
                </a:solidFill>
                <a:latin typeface="Times New Roman"/>
                <a:ea typeface="Times New Roman"/>
                <a:cs typeface="Times New Roman"/>
                <a:sym typeface="Times New Roman"/>
              </a:defRPr>
            </a:lvl7pPr>
            <a:lvl8pPr indent="-336550" lvl="7" marL="3657600" marR="0" rtl="0" algn="l">
              <a:spcBef>
                <a:spcPts val="340"/>
              </a:spcBef>
              <a:spcAft>
                <a:spcPts val="0"/>
              </a:spcAft>
              <a:buClr>
                <a:schemeClr val="dk1"/>
              </a:buClr>
              <a:buSzPts val="1700"/>
              <a:buFont typeface="Times New Roman"/>
              <a:buChar char="»"/>
              <a:defRPr b="0" i="0" sz="1700" u="none" cap="none" strike="noStrike">
                <a:solidFill>
                  <a:schemeClr val="dk1"/>
                </a:solidFill>
                <a:latin typeface="Times New Roman"/>
                <a:ea typeface="Times New Roman"/>
                <a:cs typeface="Times New Roman"/>
                <a:sym typeface="Times New Roman"/>
              </a:defRPr>
            </a:lvl8pPr>
            <a:lvl9pPr indent="-336550" lvl="8" marL="4114800" marR="0" rtl="0" algn="l">
              <a:spcBef>
                <a:spcPts val="340"/>
              </a:spcBef>
              <a:spcAft>
                <a:spcPts val="0"/>
              </a:spcAft>
              <a:buClr>
                <a:schemeClr val="dk1"/>
              </a:buClr>
              <a:buSzPts val="1700"/>
              <a:buFont typeface="Times New Roman"/>
              <a:buChar char="»"/>
              <a:defRPr b="0" i="0" sz="1700" u="none" cap="none" strike="noStrike">
                <a:solidFill>
                  <a:schemeClr val="dk1"/>
                </a:solidFill>
                <a:latin typeface="Times New Roman"/>
                <a:ea typeface="Times New Roman"/>
                <a:cs typeface="Times New Roman"/>
                <a:sym typeface="Times New Roman"/>
              </a:defRPr>
            </a:lvl9pPr>
          </a:lstStyle>
          <a:p/>
        </p:txBody>
      </p:sp>
      <p:sp>
        <p:nvSpPr>
          <p:cNvPr id="37" name="Shape 37"/>
          <p:cNvSpPr txBox="1"/>
          <p:nvPr>
            <p:ph idx="10" type="dt"/>
          </p:nvPr>
        </p:nvSpPr>
        <p:spPr>
          <a:xfrm>
            <a:off x="2052638" y="16730663"/>
            <a:ext cx="5699125" cy="12223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38" name="Shape 38"/>
          <p:cNvSpPr txBox="1"/>
          <p:nvPr>
            <p:ph idx="11" type="ftr"/>
          </p:nvPr>
        </p:nvSpPr>
        <p:spPr>
          <a:xfrm>
            <a:off x="9347200" y="16730663"/>
            <a:ext cx="8669338" cy="122237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39" name="Shape 39"/>
          <p:cNvSpPr txBox="1"/>
          <p:nvPr>
            <p:ph idx="12" type="sldNum"/>
          </p:nvPr>
        </p:nvSpPr>
        <p:spPr>
          <a:xfrm>
            <a:off x="19611975" y="16730663"/>
            <a:ext cx="5699125" cy="1222375"/>
          </a:xfrm>
          <a:prstGeom prst="rect">
            <a:avLst/>
          </a:prstGeom>
          <a:noFill/>
          <a:ln>
            <a:noFill/>
          </a:ln>
        </p:spPr>
        <p:txBody>
          <a:bodyPr anchorCtr="0" anchor="t" bIns="124775" lIns="249550" spcFirstLastPara="1" rIns="249550" wrap="square" tIns="124775">
            <a:noAutofit/>
          </a:bodyPr>
          <a:lstStyle>
            <a:lvl1pPr indent="0" lvl="0" marL="0" marR="0" rtl="0" algn="r">
              <a:spcBef>
                <a:spcPts val="0"/>
              </a:spcBef>
              <a:spcAft>
                <a:spcPts val="0"/>
              </a:spcAft>
              <a:buNone/>
              <a:defRPr sz="38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38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38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38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38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38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38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38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38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對"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1368961" y="735422"/>
            <a:ext cx="24627365" cy="3060436"/>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5pPr>
            <a:lvl6pPr indent="-1660" lvl="5" marL="420761"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6pPr>
            <a:lvl7pPr indent="-3321" lvl="6" marL="841522"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7pPr>
            <a:lvl8pPr indent="-4983" lvl="7" marL="1262283"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8pPr>
            <a:lvl9pPr indent="-6644" lvl="8" marL="1683045"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9pPr>
          </a:lstStyle>
          <a:p/>
        </p:txBody>
      </p:sp>
      <p:sp>
        <p:nvSpPr>
          <p:cNvPr id="42" name="Shape 42"/>
          <p:cNvSpPr txBox="1"/>
          <p:nvPr>
            <p:ph idx="1" type="body"/>
          </p:nvPr>
        </p:nvSpPr>
        <p:spPr>
          <a:xfrm>
            <a:off x="1368961" y="4110268"/>
            <a:ext cx="12090164" cy="1713736"/>
          </a:xfrm>
          <a:prstGeom prst="rect">
            <a:avLst/>
          </a:prstGeom>
          <a:noFill/>
          <a:ln>
            <a:noFill/>
          </a:ln>
        </p:spPr>
        <p:txBody>
          <a:bodyPr anchorCtr="0" anchor="b" bIns="91425" lIns="91425" spcFirstLastPara="1" rIns="91425" wrap="square" tIns="91425"/>
          <a:lstStyle>
            <a:lvl1pPr indent="-228600" lvl="0" marL="457200" marR="0" rtl="0" algn="l">
              <a:spcBef>
                <a:spcPts val="440"/>
              </a:spcBef>
              <a:spcAft>
                <a:spcPts val="0"/>
              </a:spcAft>
              <a:buClr>
                <a:schemeClr val="dk1"/>
              </a:buClr>
              <a:buSzPts val="2200"/>
              <a:buFont typeface="Times New Roman"/>
              <a:buNone/>
              <a:defRPr b="1" i="0" sz="2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40"/>
              </a:spcBef>
              <a:spcAft>
                <a:spcPts val="0"/>
              </a:spcAft>
              <a:buClr>
                <a:schemeClr val="dk1"/>
              </a:buClr>
              <a:buSzPts val="1700"/>
              <a:buFont typeface="Times New Roman"/>
              <a:buNone/>
              <a:defRPr b="1" i="0" sz="17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00"/>
              </a:spcBef>
              <a:spcAft>
                <a:spcPts val="0"/>
              </a:spcAft>
              <a:buClr>
                <a:schemeClr val="dk1"/>
              </a:buClr>
              <a:buSzPts val="1500"/>
              <a:buFont typeface="Times New Roman"/>
              <a:buNone/>
              <a:defRPr b="1" i="0" sz="15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00"/>
              </a:spcBef>
              <a:spcAft>
                <a:spcPts val="0"/>
              </a:spcAft>
              <a:buClr>
                <a:schemeClr val="dk1"/>
              </a:buClr>
              <a:buSzPts val="1500"/>
              <a:buFont typeface="Times New Roman"/>
              <a:buNone/>
              <a:defRPr b="1" i="0" sz="15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00"/>
              </a:spcBef>
              <a:spcAft>
                <a:spcPts val="0"/>
              </a:spcAft>
              <a:buClr>
                <a:schemeClr val="dk1"/>
              </a:buClr>
              <a:buSzPts val="1500"/>
              <a:buFont typeface="Times New Roman"/>
              <a:buNone/>
              <a:defRPr b="1" i="0" sz="15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00"/>
              </a:spcBef>
              <a:spcAft>
                <a:spcPts val="0"/>
              </a:spcAft>
              <a:buClr>
                <a:schemeClr val="dk1"/>
              </a:buClr>
              <a:buSzPts val="1500"/>
              <a:buFont typeface="Times New Roman"/>
              <a:buNone/>
              <a:defRPr b="1" i="0" sz="15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00"/>
              </a:spcBef>
              <a:spcAft>
                <a:spcPts val="0"/>
              </a:spcAft>
              <a:buClr>
                <a:schemeClr val="dk1"/>
              </a:buClr>
              <a:buSzPts val="1500"/>
              <a:buFont typeface="Times New Roman"/>
              <a:buNone/>
              <a:defRPr b="1" i="0" sz="15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00"/>
              </a:spcBef>
              <a:spcAft>
                <a:spcPts val="0"/>
              </a:spcAft>
              <a:buClr>
                <a:schemeClr val="dk1"/>
              </a:buClr>
              <a:buSzPts val="1500"/>
              <a:buFont typeface="Times New Roman"/>
              <a:buNone/>
              <a:defRPr b="1" i="0" sz="1500" u="none" cap="none" strike="noStrike">
                <a:solidFill>
                  <a:schemeClr val="dk1"/>
                </a:solidFill>
                <a:latin typeface="Times New Roman"/>
                <a:ea typeface="Times New Roman"/>
                <a:cs typeface="Times New Roman"/>
                <a:sym typeface="Times New Roman"/>
              </a:defRPr>
            </a:lvl9pPr>
          </a:lstStyle>
          <a:p/>
        </p:txBody>
      </p:sp>
      <p:sp>
        <p:nvSpPr>
          <p:cNvPr id="43" name="Shape 43"/>
          <p:cNvSpPr txBox="1"/>
          <p:nvPr>
            <p:ph idx="2" type="body"/>
          </p:nvPr>
        </p:nvSpPr>
        <p:spPr>
          <a:xfrm>
            <a:off x="1368961" y="5824003"/>
            <a:ext cx="12090164" cy="10579283"/>
          </a:xfrm>
          <a:prstGeom prst="rect">
            <a:avLst/>
          </a:prstGeom>
          <a:noFill/>
          <a:ln>
            <a:noFill/>
          </a:ln>
        </p:spPr>
        <p:txBody>
          <a:bodyPr anchorCtr="0" anchor="t" bIns="91425" lIns="91425" spcFirstLastPara="1" rIns="91425" wrap="square" tIns="91425"/>
          <a:lstStyle>
            <a:lvl1pPr indent="-368300" lvl="0" marL="457200" marR="0" rtl="0" algn="l">
              <a:spcBef>
                <a:spcPts val="440"/>
              </a:spcBef>
              <a:spcAft>
                <a:spcPts val="0"/>
              </a:spcAft>
              <a:buClr>
                <a:schemeClr val="dk1"/>
              </a:buClr>
              <a:buSzPts val="2200"/>
              <a:buFont typeface="Times New Roman"/>
              <a:buChar char="•"/>
              <a:defRPr b="0" i="0" sz="2200" u="none" cap="none" strike="noStrike">
                <a:solidFill>
                  <a:schemeClr val="dk1"/>
                </a:solidFill>
                <a:latin typeface="Times New Roman"/>
                <a:ea typeface="Times New Roman"/>
                <a:cs typeface="Times New Roman"/>
                <a:sym typeface="Times New Roman"/>
              </a:defRPr>
            </a:lvl1pPr>
            <a:lvl2pPr indent="-342900" lvl="1" marL="914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2pPr>
            <a:lvl3pPr indent="-336550" lvl="2" marL="1371600" marR="0" rtl="0" algn="l">
              <a:spcBef>
                <a:spcPts val="340"/>
              </a:spcBef>
              <a:spcAft>
                <a:spcPts val="0"/>
              </a:spcAft>
              <a:buClr>
                <a:schemeClr val="dk1"/>
              </a:buClr>
              <a:buSzPts val="1700"/>
              <a:buFont typeface="Times New Roman"/>
              <a:buChar char="•"/>
              <a:defRPr b="0" i="0" sz="1700" u="none" cap="none" strike="noStrike">
                <a:solidFill>
                  <a:schemeClr val="dk1"/>
                </a:solidFill>
                <a:latin typeface="Times New Roman"/>
                <a:ea typeface="Times New Roman"/>
                <a:cs typeface="Times New Roman"/>
                <a:sym typeface="Times New Roman"/>
              </a:defRPr>
            </a:lvl3pPr>
            <a:lvl4pPr indent="-323850" lvl="3" marL="1828800" marR="0" rtl="0" algn="l">
              <a:spcBef>
                <a:spcPts val="300"/>
              </a:spcBef>
              <a:spcAft>
                <a:spcPts val="0"/>
              </a:spcAft>
              <a:buClr>
                <a:schemeClr val="dk1"/>
              </a:buClr>
              <a:buSzPts val="1500"/>
              <a:buFont typeface="Times New Roman"/>
              <a:buChar char="–"/>
              <a:defRPr b="0" i="0" sz="1500" u="none" cap="none" strike="noStrike">
                <a:solidFill>
                  <a:schemeClr val="dk1"/>
                </a:solidFill>
                <a:latin typeface="Times New Roman"/>
                <a:ea typeface="Times New Roman"/>
                <a:cs typeface="Times New Roman"/>
                <a:sym typeface="Times New Roman"/>
              </a:defRPr>
            </a:lvl4pPr>
            <a:lvl5pPr indent="-323850" lvl="4" marL="2286000" marR="0" rtl="0" algn="l">
              <a:spcBef>
                <a:spcPts val="300"/>
              </a:spcBef>
              <a:spcAft>
                <a:spcPts val="0"/>
              </a:spcAft>
              <a:buClr>
                <a:schemeClr val="dk1"/>
              </a:buClr>
              <a:buSzPts val="1500"/>
              <a:buFont typeface="Times New Roman"/>
              <a:buChar char="»"/>
              <a:defRPr b="0" i="0" sz="1500" u="none" cap="none" strike="noStrike">
                <a:solidFill>
                  <a:schemeClr val="dk1"/>
                </a:solidFill>
                <a:latin typeface="Times New Roman"/>
                <a:ea typeface="Times New Roman"/>
                <a:cs typeface="Times New Roman"/>
                <a:sym typeface="Times New Roman"/>
              </a:defRPr>
            </a:lvl5pPr>
            <a:lvl6pPr indent="-323850" lvl="5" marL="2743200" marR="0" rtl="0" algn="l">
              <a:spcBef>
                <a:spcPts val="300"/>
              </a:spcBef>
              <a:spcAft>
                <a:spcPts val="0"/>
              </a:spcAft>
              <a:buClr>
                <a:schemeClr val="dk1"/>
              </a:buClr>
              <a:buSzPts val="1500"/>
              <a:buFont typeface="Times New Roman"/>
              <a:buChar char="»"/>
              <a:defRPr b="0" i="0" sz="1500" u="none" cap="none" strike="noStrike">
                <a:solidFill>
                  <a:schemeClr val="dk1"/>
                </a:solidFill>
                <a:latin typeface="Times New Roman"/>
                <a:ea typeface="Times New Roman"/>
                <a:cs typeface="Times New Roman"/>
                <a:sym typeface="Times New Roman"/>
              </a:defRPr>
            </a:lvl6pPr>
            <a:lvl7pPr indent="-323850" lvl="6" marL="3200400" marR="0" rtl="0" algn="l">
              <a:spcBef>
                <a:spcPts val="300"/>
              </a:spcBef>
              <a:spcAft>
                <a:spcPts val="0"/>
              </a:spcAft>
              <a:buClr>
                <a:schemeClr val="dk1"/>
              </a:buClr>
              <a:buSzPts val="1500"/>
              <a:buFont typeface="Times New Roman"/>
              <a:buChar char="»"/>
              <a:defRPr b="0" i="0" sz="1500" u="none" cap="none" strike="noStrike">
                <a:solidFill>
                  <a:schemeClr val="dk1"/>
                </a:solidFill>
                <a:latin typeface="Times New Roman"/>
                <a:ea typeface="Times New Roman"/>
                <a:cs typeface="Times New Roman"/>
                <a:sym typeface="Times New Roman"/>
              </a:defRPr>
            </a:lvl7pPr>
            <a:lvl8pPr indent="-323850" lvl="7" marL="3657600" marR="0" rtl="0" algn="l">
              <a:spcBef>
                <a:spcPts val="300"/>
              </a:spcBef>
              <a:spcAft>
                <a:spcPts val="0"/>
              </a:spcAft>
              <a:buClr>
                <a:schemeClr val="dk1"/>
              </a:buClr>
              <a:buSzPts val="1500"/>
              <a:buFont typeface="Times New Roman"/>
              <a:buChar char="»"/>
              <a:defRPr b="0" i="0" sz="1500" u="none" cap="none" strike="noStrike">
                <a:solidFill>
                  <a:schemeClr val="dk1"/>
                </a:solidFill>
                <a:latin typeface="Times New Roman"/>
                <a:ea typeface="Times New Roman"/>
                <a:cs typeface="Times New Roman"/>
                <a:sym typeface="Times New Roman"/>
              </a:defRPr>
            </a:lvl8pPr>
            <a:lvl9pPr indent="-323850" lvl="8" marL="4114800" marR="0" rtl="0" algn="l">
              <a:spcBef>
                <a:spcPts val="300"/>
              </a:spcBef>
              <a:spcAft>
                <a:spcPts val="0"/>
              </a:spcAft>
              <a:buClr>
                <a:schemeClr val="dk1"/>
              </a:buClr>
              <a:buSzPts val="1500"/>
              <a:buFont typeface="Times New Roman"/>
              <a:buChar char="»"/>
              <a:defRPr b="0" i="0" sz="1500" u="none" cap="none" strike="noStrike">
                <a:solidFill>
                  <a:schemeClr val="dk1"/>
                </a:solidFill>
                <a:latin typeface="Times New Roman"/>
                <a:ea typeface="Times New Roman"/>
                <a:cs typeface="Times New Roman"/>
                <a:sym typeface="Times New Roman"/>
              </a:defRPr>
            </a:lvl9pPr>
          </a:lstStyle>
          <a:p/>
        </p:txBody>
      </p:sp>
      <p:sp>
        <p:nvSpPr>
          <p:cNvPr id="44" name="Shape 44"/>
          <p:cNvSpPr txBox="1"/>
          <p:nvPr>
            <p:ph idx="3" type="body"/>
          </p:nvPr>
        </p:nvSpPr>
        <p:spPr>
          <a:xfrm>
            <a:off x="13899975" y="4110268"/>
            <a:ext cx="12096351" cy="1713736"/>
          </a:xfrm>
          <a:prstGeom prst="rect">
            <a:avLst/>
          </a:prstGeom>
          <a:noFill/>
          <a:ln>
            <a:noFill/>
          </a:ln>
        </p:spPr>
        <p:txBody>
          <a:bodyPr anchorCtr="0" anchor="b" bIns="91425" lIns="91425" spcFirstLastPara="1" rIns="91425" wrap="square" tIns="91425"/>
          <a:lstStyle>
            <a:lvl1pPr indent="-228600" lvl="0" marL="457200" marR="0" rtl="0" algn="l">
              <a:spcBef>
                <a:spcPts val="440"/>
              </a:spcBef>
              <a:spcAft>
                <a:spcPts val="0"/>
              </a:spcAft>
              <a:buClr>
                <a:schemeClr val="dk1"/>
              </a:buClr>
              <a:buSzPts val="2200"/>
              <a:buFont typeface="Times New Roman"/>
              <a:buNone/>
              <a:defRPr b="1" i="0" sz="2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40"/>
              </a:spcBef>
              <a:spcAft>
                <a:spcPts val="0"/>
              </a:spcAft>
              <a:buClr>
                <a:schemeClr val="dk1"/>
              </a:buClr>
              <a:buSzPts val="1700"/>
              <a:buFont typeface="Times New Roman"/>
              <a:buNone/>
              <a:defRPr b="1" i="0" sz="17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00"/>
              </a:spcBef>
              <a:spcAft>
                <a:spcPts val="0"/>
              </a:spcAft>
              <a:buClr>
                <a:schemeClr val="dk1"/>
              </a:buClr>
              <a:buSzPts val="1500"/>
              <a:buFont typeface="Times New Roman"/>
              <a:buNone/>
              <a:defRPr b="1" i="0" sz="15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00"/>
              </a:spcBef>
              <a:spcAft>
                <a:spcPts val="0"/>
              </a:spcAft>
              <a:buClr>
                <a:schemeClr val="dk1"/>
              </a:buClr>
              <a:buSzPts val="1500"/>
              <a:buFont typeface="Times New Roman"/>
              <a:buNone/>
              <a:defRPr b="1" i="0" sz="15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00"/>
              </a:spcBef>
              <a:spcAft>
                <a:spcPts val="0"/>
              </a:spcAft>
              <a:buClr>
                <a:schemeClr val="dk1"/>
              </a:buClr>
              <a:buSzPts val="1500"/>
              <a:buFont typeface="Times New Roman"/>
              <a:buNone/>
              <a:defRPr b="1" i="0" sz="15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00"/>
              </a:spcBef>
              <a:spcAft>
                <a:spcPts val="0"/>
              </a:spcAft>
              <a:buClr>
                <a:schemeClr val="dk1"/>
              </a:buClr>
              <a:buSzPts val="1500"/>
              <a:buFont typeface="Times New Roman"/>
              <a:buNone/>
              <a:defRPr b="1" i="0" sz="15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00"/>
              </a:spcBef>
              <a:spcAft>
                <a:spcPts val="0"/>
              </a:spcAft>
              <a:buClr>
                <a:schemeClr val="dk1"/>
              </a:buClr>
              <a:buSzPts val="1500"/>
              <a:buFont typeface="Times New Roman"/>
              <a:buNone/>
              <a:defRPr b="1" i="0" sz="15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00"/>
              </a:spcBef>
              <a:spcAft>
                <a:spcPts val="0"/>
              </a:spcAft>
              <a:buClr>
                <a:schemeClr val="dk1"/>
              </a:buClr>
              <a:buSzPts val="1500"/>
              <a:buFont typeface="Times New Roman"/>
              <a:buNone/>
              <a:defRPr b="1" i="0" sz="1500" u="none" cap="none" strike="noStrike">
                <a:solidFill>
                  <a:schemeClr val="dk1"/>
                </a:solidFill>
                <a:latin typeface="Times New Roman"/>
                <a:ea typeface="Times New Roman"/>
                <a:cs typeface="Times New Roman"/>
                <a:sym typeface="Times New Roman"/>
              </a:defRPr>
            </a:lvl9pPr>
          </a:lstStyle>
          <a:p/>
        </p:txBody>
      </p:sp>
      <p:sp>
        <p:nvSpPr>
          <p:cNvPr id="45" name="Shape 45"/>
          <p:cNvSpPr txBox="1"/>
          <p:nvPr>
            <p:ph idx="4" type="body"/>
          </p:nvPr>
        </p:nvSpPr>
        <p:spPr>
          <a:xfrm>
            <a:off x="13899975" y="5824003"/>
            <a:ext cx="12096351" cy="10579283"/>
          </a:xfrm>
          <a:prstGeom prst="rect">
            <a:avLst/>
          </a:prstGeom>
          <a:noFill/>
          <a:ln>
            <a:noFill/>
          </a:ln>
        </p:spPr>
        <p:txBody>
          <a:bodyPr anchorCtr="0" anchor="t" bIns="91425" lIns="91425" spcFirstLastPara="1" rIns="91425" wrap="square" tIns="91425"/>
          <a:lstStyle>
            <a:lvl1pPr indent="-368300" lvl="0" marL="457200" marR="0" rtl="0" algn="l">
              <a:spcBef>
                <a:spcPts val="440"/>
              </a:spcBef>
              <a:spcAft>
                <a:spcPts val="0"/>
              </a:spcAft>
              <a:buClr>
                <a:schemeClr val="dk1"/>
              </a:buClr>
              <a:buSzPts val="2200"/>
              <a:buFont typeface="Times New Roman"/>
              <a:buChar char="•"/>
              <a:defRPr b="0" i="0" sz="2200" u="none" cap="none" strike="noStrike">
                <a:solidFill>
                  <a:schemeClr val="dk1"/>
                </a:solidFill>
                <a:latin typeface="Times New Roman"/>
                <a:ea typeface="Times New Roman"/>
                <a:cs typeface="Times New Roman"/>
                <a:sym typeface="Times New Roman"/>
              </a:defRPr>
            </a:lvl1pPr>
            <a:lvl2pPr indent="-342900" lvl="1" marL="914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2pPr>
            <a:lvl3pPr indent="-336550" lvl="2" marL="1371600" marR="0" rtl="0" algn="l">
              <a:spcBef>
                <a:spcPts val="340"/>
              </a:spcBef>
              <a:spcAft>
                <a:spcPts val="0"/>
              </a:spcAft>
              <a:buClr>
                <a:schemeClr val="dk1"/>
              </a:buClr>
              <a:buSzPts val="1700"/>
              <a:buFont typeface="Times New Roman"/>
              <a:buChar char="•"/>
              <a:defRPr b="0" i="0" sz="1700" u="none" cap="none" strike="noStrike">
                <a:solidFill>
                  <a:schemeClr val="dk1"/>
                </a:solidFill>
                <a:latin typeface="Times New Roman"/>
                <a:ea typeface="Times New Roman"/>
                <a:cs typeface="Times New Roman"/>
                <a:sym typeface="Times New Roman"/>
              </a:defRPr>
            </a:lvl3pPr>
            <a:lvl4pPr indent="-323850" lvl="3" marL="1828800" marR="0" rtl="0" algn="l">
              <a:spcBef>
                <a:spcPts val="300"/>
              </a:spcBef>
              <a:spcAft>
                <a:spcPts val="0"/>
              </a:spcAft>
              <a:buClr>
                <a:schemeClr val="dk1"/>
              </a:buClr>
              <a:buSzPts val="1500"/>
              <a:buFont typeface="Times New Roman"/>
              <a:buChar char="–"/>
              <a:defRPr b="0" i="0" sz="1500" u="none" cap="none" strike="noStrike">
                <a:solidFill>
                  <a:schemeClr val="dk1"/>
                </a:solidFill>
                <a:latin typeface="Times New Roman"/>
                <a:ea typeface="Times New Roman"/>
                <a:cs typeface="Times New Roman"/>
                <a:sym typeface="Times New Roman"/>
              </a:defRPr>
            </a:lvl4pPr>
            <a:lvl5pPr indent="-323850" lvl="4" marL="2286000" marR="0" rtl="0" algn="l">
              <a:spcBef>
                <a:spcPts val="300"/>
              </a:spcBef>
              <a:spcAft>
                <a:spcPts val="0"/>
              </a:spcAft>
              <a:buClr>
                <a:schemeClr val="dk1"/>
              </a:buClr>
              <a:buSzPts val="1500"/>
              <a:buFont typeface="Times New Roman"/>
              <a:buChar char="»"/>
              <a:defRPr b="0" i="0" sz="1500" u="none" cap="none" strike="noStrike">
                <a:solidFill>
                  <a:schemeClr val="dk1"/>
                </a:solidFill>
                <a:latin typeface="Times New Roman"/>
                <a:ea typeface="Times New Roman"/>
                <a:cs typeface="Times New Roman"/>
                <a:sym typeface="Times New Roman"/>
              </a:defRPr>
            </a:lvl5pPr>
            <a:lvl6pPr indent="-323850" lvl="5" marL="2743200" marR="0" rtl="0" algn="l">
              <a:spcBef>
                <a:spcPts val="300"/>
              </a:spcBef>
              <a:spcAft>
                <a:spcPts val="0"/>
              </a:spcAft>
              <a:buClr>
                <a:schemeClr val="dk1"/>
              </a:buClr>
              <a:buSzPts val="1500"/>
              <a:buFont typeface="Times New Roman"/>
              <a:buChar char="»"/>
              <a:defRPr b="0" i="0" sz="1500" u="none" cap="none" strike="noStrike">
                <a:solidFill>
                  <a:schemeClr val="dk1"/>
                </a:solidFill>
                <a:latin typeface="Times New Roman"/>
                <a:ea typeface="Times New Roman"/>
                <a:cs typeface="Times New Roman"/>
                <a:sym typeface="Times New Roman"/>
              </a:defRPr>
            </a:lvl6pPr>
            <a:lvl7pPr indent="-323850" lvl="6" marL="3200400" marR="0" rtl="0" algn="l">
              <a:spcBef>
                <a:spcPts val="300"/>
              </a:spcBef>
              <a:spcAft>
                <a:spcPts val="0"/>
              </a:spcAft>
              <a:buClr>
                <a:schemeClr val="dk1"/>
              </a:buClr>
              <a:buSzPts val="1500"/>
              <a:buFont typeface="Times New Roman"/>
              <a:buChar char="»"/>
              <a:defRPr b="0" i="0" sz="1500" u="none" cap="none" strike="noStrike">
                <a:solidFill>
                  <a:schemeClr val="dk1"/>
                </a:solidFill>
                <a:latin typeface="Times New Roman"/>
                <a:ea typeface="Times New Roman"/>
                <a:cs typeface="Times New Roman"/>
                <a:sym typeface="Times New Roman"/>
              </a:defRPr>
            </a:lvl7pPr>
            <a:lvl8pPr indent="-323850" lvl="7" marL="3657600" marR="0" rtl="0" algn="l">
              <a:spcBef>
                <a:spcPts val="300"/>
              </a:spcBef>
              <a:spcAft>
                <a:spcPts val="0"/>
              </a:spcAft>
              <a:buClr>
                <a:schemeClr val="dk1"/>
              </a:buClr>
              <a:buSzPts val="1500"/>
              <a:buFont typeface="Times New Roman"/>
              <a:buChar char="»"/>
              <a:defRPr b="0" i="0" sz="1500" u="none" cap="none" strike="noStrike">
                <a:solidFill>
                  <a:schemeClr val="dk1"/>
                </a:solidFill>
                <a:latin typeface="Times New Roman"/>
                <a:ea typeface="Times New Roman"/>
                <a:cs typeface="Times New Roman"/>
                <a:sym typeface="Times New Roman"/>
              </a:defRPr>
            </a:lvl8pPr>
            <a:lvl9pPr indent="-323850" lvl="8" marL="4114800" marR="0" rtl="0" algn="l">
              <a:spcBef>
                <a:spcPts val="300"/>
              </a:spcBef>
              <a:spcAft>
                <a:spcPts val="0"/>
              </a:spcAft>
              <a:buClr>
                <a:schemeClr val="dk1"/>
              </a:buClr>
              <a:buSzPts val="1500"/>
              <a:buFont typeface="Times New Roman"/>
              <a:buChar char="»"/>
              <a:defRPr b="0" i="0" sz="1500" u="none" cap="none" strike="noStrike">
                <a:solidFill>
                  <a:schemeClr val="dk1"/>
                </a:solidFill>
                <a:latin typeface="Times New Roman"/>
                <a:ea typeface="Times New Roman"/>
                <a:cs typeface="Times New Roman"/>
                <a:sym typeface="Times New Roman"/>
              </a:defRPr>
            </a:lvl9pPr>
          </a:lstStyle>
          <a:p/>
        </p:txBody>
      </p:sp>
      <p:sp>
        <p:nvSpPr>
          <p:cNvPr id="46" name="Shape 46"/>
          <p:cNvSpPr txBox="1"/>
          <p:nvPr>
            <p:ph idx="10" type="dt"/>
          </p:nvPr>
        </p:nvSpPr>
        <p:spPr>
          <a:xfrm>
            <a:off x="2052638" y="16730663"/>
            <a:ext cx="5699125" cy="12223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47" name="Shape 47"/>
          <p:cNvSpPr txBox="1"/>
          <p:nvPr>
            <p:ph idx="11" type="ftr"/>
          </p:nvPr>
        </p:nvSpPr>
        <p:spPr>
          <a:xfrm>
            <a:off x="9347200" y="16730663"/>
            <a:ext cx="8669338" cy="122237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48" name="Shape 48"/>
          <p:cNvSpPr txBox="1"/>
          <p:nvPr>
            <p:ph idx="12" type="sldNum"/>
          </p:nvPr>
        </p:nvSpPr>
        <p:spPr>
          <a:xfrm>
            <a:off x="19611975" y="16730663"/>
            <a:ext cx="5699125" cy="1222375"/>
          </a:xfrm>
          <a:prstGeom prst="rect">
            <a:avLst/>
          </a:prstGeom>
          <a:noFill/>
          <a:ln>
            <a:noFill/>
          </a:ln>
        </p:spPr>
        <p:txBody>
          <a:bodyPr anchorCtr="0" anchor="t" bIns="124775" lIns="249550" spcFirstLastPara="1" rIns="249550" wrap="square" tIns="124775">
            <a:noAutofit/>
          </a:bodyPr>
          <a:lstStyle>
            <a:lvl1pPr indent="0" lvl="0" marL="0" marR="0" rtl="0" algn="r">
              <a:spcBef>
                <a:spcPts val="0"/>
              </a:spcBef>
              <a:spcAft>
                <a:spcPts val="0"/>
              </a:spcAft>
              <a:buNone/>
              <a:defRPr sz="38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38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38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38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38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38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38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38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38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只有標題"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2052638" y="1631950"/>
            <a:ext cx="23258461" cy="3060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5pPr>
            <a:lvl6pPr indent="-1660" lvl="5" marL="420761"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6pPr>
            <a:lvl7pPr indent="-3321" lvl="6" marL="841522"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7pPr>
            <a:lvl8pPr indent="-4983" lvl="7" marL="1262283"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8pPr>
            <a:lvl9pPr indent="-6644" lvl="8" marL="1683045"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9pPr>
          </a:lstStyle>
          <a:p/>
        </p:txBody>
      </p:sp>
      <p:sp>
        <p:nvSpPr>
          <p:cNvPr id="51" name="Shape 51"/>
          <p:cNvSpPr txBox="1"/>
          <p:nvPr>
            <p:ph idx="10" type="dt"/>
          </p:nvPr>
        </p:nvSpPr>
        <p:spPr>
          <a:xfrm>
            <a:off x="2052638" y="16730663"/>
            <a:ext cx="5699125" cy="12223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52" name="Shape 52"/>
          <p:cNvSpPr txBox="1"/>
          <p:nvPr>
            <p:ph idx="11" type="ftr"/>
          </p:nvPr>
        </p:nvSpPr>
        <p:spPr>
          <a:xfrm>
            <a:off x="9347200" y="16730663"/>
            <a:ext cx="8669338" cy="122237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53" name="Shape 53"/>
          <p:cNvSpPr txBox="1"/>
          <p:nvPr>
            <p:ph idx="12" type="sldNum"/>
          </p:nvPr>
        </p:nvSpPr>
        <p:spPr>
          <a:xfrm>
            <a:off x="19611975" y="16730663"/>
            <a:ext cx="5699125" cy="1222375"/>
          </a:xfrm>
          <a:prstGeom prst="rect">
            <a:avLst/>
          </a:prstGeom>
          <a:noFill/>
          <a:ln>
            <a:noFill/>
          </a:ln>
        </p:spPr>
        <p:txBody>
          <a:bodyPr anchorCtr="0" anchor="t" bIns="124775" lIns="249550" spcFirstLastPara="1" rIns="249550" wrap="square" tIns="124775">
            <a:noAutofit/>
          </a:bodyPr>
          <a:lstStyle>
            <a:lvl1pPr indent="0" lvl="0" marL="0" marR="0" rtl="0" algn="r">
              <a:spcBef>
                <a:spcPts val="0"/>
              </a:spcBef>
              <a:spcAft>
                <a:spcPts val="0"/>
              </a:spcAft>
              <a:buNone/>
              <a:defRPr sz="38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38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38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38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38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38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38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38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38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內容"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1368961" y="731374"/>
            <a:ext cx="9001107" cy="3111713"/>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18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5pPr>
            <a:lvl6pPr indent="-1660" lvl="5" marL="420761"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6pPr>
            <a:lvl7pPr indent="-3321" lvl="6" marL="841522"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7pPr>
            <a:lvl8pPr indent="-4983" lvl="7" marL="1262283"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8pPr>
            <a:lvl9pPr indent="-6644" lvl="8" marL="1683045"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9pPr>
          </a:lstStyle>
          <a:p/>
        </p:txBody>
      </p:sp>
      <p:sp>
        <p:nvSpPr>
          <p:cNvPr id="56" name="Shape 56"/>
          <p:cNvSpPr txBox="1"/>
          <p:nvPr>
            <p:ph idx="1" type="body"/>
          </p:nvPr>
        </p:nvSpPr>
        <p:spPr>
          <a:xfrm>
            <a:off x="10698000" y="731374"/>
            <a:ext cx="15298325" cy="15671913"/>
          </a:xfrm>
          <a:prstGeom prst="rect">
            <a:avLst/>
          </a:prstGeom>
          <a:noFill/>
          <a:ln>
            <a:noFill/>
          </a:ln>
        </p:spPr>
        <p:txBody>
          <a:bodyPr anchorCtr="0" anchor="t" bIns="91425" lIns="91425" spcFirstLastPara="1" rIns="91425" wrap="square" tIns="91425"/>
          <a:lstStyle>
            <a:lvl1pPr indent="-412750" lvl="0" marL="457200" marR="0" rtl="0" algn="l">
              <a:spcBef>
                <a:spcPts val="580"/>
              </a:spcBef>
              <a:spcAft>
                <a:spcPts val="0"/>
              </a:spcAft>
              <a:buClr>
                <a:schemeClr val="dk1"/>
              </a:buClr>
              <a:buSzPts val="2900"/>
              <a:buFont typeface="Times New Roman"/>
              <a:buChar char="•"/>
              <a:defRPr b="0" i="0" sz="2900" u="none" cap="none" strike="noStrike">
                <a:solidFill>
                  <a:schemeClr val="dk1"/>
                </a:solidFill>
                <a:latin typeface="Times New Roman"/>
                <a:ea typeface="Times New Roman"/>
                <a:cs typeface="Times New Roman"/>
                <a:sym typeface="Times New Roman"/>
              </a:defRPr>
            </a:lvl1pPr>
            <a:lvl2pPr indent="-393700" lvl="1" marL="914400" marR="0" rtl="0" algn="l">
              <a:spcBef>
                <a:spcPts val="520"/>
              </a:spcBef>
              <a:spcAft>
                <a:spcPts val="0"/>
              </a:spcAft>
              <a:buClr>
                <a:schemeClr val="dk1"/>
              </a:buClr>
              <a:buSzPts val="2600"/>
              <a:buFont typeface="Times New Roman"/>
              <a:buChar char="–"/>
              <a:defRPr b="0" i="0" sz="2600" u="none" cap="none" strike="noStrike">
                <a:solidFill>
                  <a:schemeClr val="dk1"/>
                </a:solidFill>
                <a:latin typeface="Times New Roman"/>
                <a:ea typeface="Times New Roman"/>
                <a:cs typeface="Times New Roman"/>
                <a:sym typeface="Times New Roman"/>
              </a:defRPr>
            </a:lvl2pPr>
            <a:lvl3pPr indent="-368300" lvl="2" marL="1371600" marR="0" rtl="0" algn="l">
              <a:spcBef>
                <a:spcPts val="440"/>
              </a:spcBef>
              <a:spcAft>
                <a:spcPts val="0"/>
              </a:spcAft>
              <a:buClr>
                <a:schemeClr val="dk1"/>
              </a:buClr>
              <a:buSzPts val="2200"/>
              <a:buFont typeface="Times New Roman"/>
              <a:buChar char="•"/>
              <a:defRPr b="0" i="0" sz="22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57" name="Shape 57"/>
          <p:cNvSpPr txBox="1"/>
          <p:nvPr>
            <p:ph idx="2" type="body"/>
          </p:nvPr>
        </p:nvSpPr>
        <p:spPr>
          <a:xfrm>
            <a:off x="1368961" y="3843087"/>
            <a:ext cx="9001107" cy="12560200"/>
          </a:xfrm>
          <a:prstGeom prst="rect">
            <a:avLst/>
          </a:prstGeom>
          <a:noFill/>
          <a:ln>
            <a:noFill/>
          </a:ln>
        </p:spPr>
        <p:txBody>
          <a:bodyPr anchorCtr="0" anchor="t" bIns="91425" lIns="91425" spcFirstLastPara="1" rIns="91425" wrap="square" tIns="91425"/>
          <a:lstStyle>
            <a:lvl1pPr indent="-228600" lvl="0" marL="457200" marR="0" rtl="0" algn="l">
              <a:spcBef>
                <a:spcPts val="260"/>
              </a:spcBef>
              <a:spcAft>
                <a:spcPts val="0"/>
              </a:spcAft>
              <a:buClr>
                <a:schemeClr val="dk1"/>
              </a:buClr>
              <a:buSzPts val="1300"/>
              <a:buFont typeface="Times New Roman"/>
              <a:buNone/>
              <a:defRPr b="0" i="0" sz="13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20"/>
              </a:spcBef>
              <a:spcAft>
                <a:spcPts val="0"/>
              </a:spcAft>
              <a:buClr>
                <a:schemeClr val="dk1"/>
              </a:buClr>
              <a:buSzPts val="1100"/>
              <a:buFont typeface="Times New Roman"/>
              <a:buNone/>
              <a:defRPr b="0" i="0" sz="11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6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6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6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6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6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6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9pPr>
          </a:lstStyle>
          <a:p/>
        </p:txBody>
      </p:sp>
      <p:sp>
        <p:nvSpPr>
          <p:cNvPr id="58" name="Shape 58"/>
          <p:cNvSpPr txBox="1"/>
          <p:nvPr>
            <p:ph idx="10" type="dt"/>
          </p:nvPr>
        </p:nvSpPr>
        <p:spPr>
          <a:xfrm>
            <a:off x="2052638" y="16730663"/>
            <a:ext cx="5699125" cy="12223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59" name="Shape 59"/>
          <p:cNvSpPr txBox="1"/>
          <p:nvPr>
            <p:ph idx="11" type="ftr"/>
          </p:nvPr>
        </p:nvSpPr>
        <p:spPr>
          <a:xfrm>
            <a:off x="9347200" y="16730663"/>
            <a:ext cx="8669338" cy="122237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60" name="Shape 60"/>
          <p:cNvSpPr txBox="1"/>
          <p:nvPr>
            <p:ph idx="12" type="sldNum"/>
          </p:nvPr>
        </p:nvSpPr>
        <p:spPr>
          <a:xfrm>
            <a:off x="19611975" y="16730663"/>
            <a:ext cx="5699125" cy="1222375"/>
          </a:xfrm>
          <a:prstGeom prst="rect">
            <a:avLst/>
          </a:prstGeom>
          <a:noFill/>
          <a:ln>
            <a:noFill/>
          </a:ln>
        </p:spPr>
        <p:txBody>
          <a:bodyPr anchorCtr="0" anchor="t" bIns="124775" lIns="249550" spcFirstLastPara="1" rIns="249550" wrap="square" tIns="124775">
            <a:noAutofit/>
          </a:bodyPr>
          <a:lstStyle>
            <a:lvl1pPr indent="0" lvl="0" marL="0" marR="0" rtl="0" algn="r">
              <a:spcBef>
                <a:spcPts val="0"/>
              </a:spcBef>
              <a:spcAft>
                <a:spcPts val="0"/>
              </a:spcAft>
              <a:buNone/>
              <a:defRPr sz="38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38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38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38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38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38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38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38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38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圖片"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5362922" y="12854369"/>
            <a:ext cx="16418243" cy="151672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18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5pPr>
            <a:lvl6pPr indent="-1660" lvl="5" marL="420761"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6pPr>
            <a:lvl7pPr indent="-3321" lvl="6" marL="841522"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7pPr>
            <a:lvl8pPr indent="-4983" lvl="7" marL="1262283"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8pPr>
            <a:lvl9pPr indent="-6644" lvl="8" marL="1683045"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9pPr>
          </a:lstStyle>
          <a:p/>
        </p:txBody>
      </p:sp>
      <p:sp>
        <p:nvSpPr>
          <p:cNvPr id="63" name="Shape 63"/>
          <p:cNvSpPr/>
          <p:nvPr>
            <p:ph idx="2" type="pic"/>
          </p:nvPr>
        </p:nvSpPr>
        <p:spPr>
          <a:xfrm>
            <a:off x="5362922" y="1640868"/>
            <a:ext cx="16418243" cy="11017838"/>
          </a:xfrm>
          <a:prstGeom prst="rect">
            <a:avLst/>
          </a:prstGeom>
          <a:noFill/>
          <a:ln>
            <a:noFill/>
          </a:ln>
        </p:spPr>
        <p:txBody>
          <a:bodyPr anchorCtr="0" anchor="t" bIns="91425" lIns="91425" spcFirstLastPara="1" rIns="91425" wrap="square" tIns="91425"/>
          <a:lstStyle>
            <a:lvl1pPr indent="0" lvl="0" marL="0" marR="0" rtl="0" algn="l">
              <a:spcBef>
                <a:spcPts val="580"/>
              </a:spcBef>
              <a:spcAft>
                <a:spcPts val="0"/>
              </a:spcAft>
              <a:buClr>
                <a:schemeClr val="dk1"/>
              </a:buClr>
              <a:buSzPts val="2900"/>
              <a:buFont typeface="Times New Roman"/>
              <a:buNone/>
              <a:defRPr b="0" i="0" sz="2900" u="none" cap="none" strike="noStrike">
                <a:solidFill>
                  <a:schemeClr val="dk1"/>
                </a:solidFill>
                <a:latin typeface="Times New Roman"/>
                <a:ea typeface="Times New Roman"/>
                <a:cs typeface="Times New Roman"/>
                <a:sym typeface="Times New Roman"/>
              </a:defRPr>
            </a:lvl1pPr>
            <a:lvl2pPr indent="-1660" lvl="1" marL="420761" marR="0" rtl="0" algn="l">
              <a:spcBef>
                <a:spcPts val="520"/>
              </a:spcBef>
              <a:spcAft>
                <a:spcPts val="0"/>
              </a:spcAft>
              <a:buClr>
                <a:schemeClr val="dk1"/>
              </a:buClr>
              <a:buSzPts val="2600"/>
              <a:buFont typeface="Times New Roman"/>
              <a:buNone/>
              <a:defRPr b="0" i="0" sz="2600" u="none" cap="none" strike="noStrike">
                <a:solidFill>
                  <a:schemeClr val="dk1"/>
                </a:solidFill>
                <a:latin typeface="Times New Roman"/>
                <a:ea typeface="Times New Roman"/>
                <a:cs typeface="Times New Roman"/>
                <a:sym typeface="Times New Roman"/>
              </a:defRPr>
            </a:lvl2pPr>
            <a:lvl3pPr indent="-3321" lvl="2" marL="841522" marR="0" rtl="0" algn="l">
              <a:spcBef>
                <a:spcPts val="440"/>
              </a:spcBef>
              <a:spcAft>
                <a:spcPts val="0"/>
              </a:spcAft>
              <a:buClr>
                <a:schemeClr val="dk1"/>
              </a:buClr>
              <a:buSzPts val="2200"/>
              <a:buFont typeface="Times New Roman"/>
              <a:buNone/>
              <a:defRPr b="0" i="0" sz="2200" u="none" cap="none" strike="noStrike">
                <a:solidFill>
                  <a:schemeClr val="dk1"/>
                </a:solidFill>
                <a:latin typeface="Times New Roman"/>
                <a:ea typeface="Times New Roman"/>
                <a:cs typeface="Times New Roman"/>
                <a:sym typeface="Times New Roman"/>
              </a:defRPr>
            </a:lvl3pPr>
            <a:lvl4pPr indent="-4983" lvl="3" marL="1262283"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4pPr>
            <a:lvl5pPr indent="-6644" lvl="4" marL="1683045"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5pPr>
            <a:lvl6pPr indent="-8306" lvl="5" marL="2103806"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6pPr>
            <a:lvl7pPr indent="-9967" lvl="6" marL="2524567"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7pPr>
            <a:lvl8pPr indent="-11627" lvl="7" marL="2945328"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8pPr>
            <a:lvl9pPr indent="-589" lvl="8" marL="3366089"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9pPr>
          </a:lstStyle>
          <a:p/>
        </p:txBody>
      </p:sp>
      <p:sp>
        <p:nvSpPr>
          <p:cNvPr id="64" name="Shape 64"/>
          <p:cNvSpPr txBox="1"/>
          <p:nvPr>
            <p:ph idx="1" type="body"/>
          </p:nvPr>
        </p:nvSpPr>
        <p:spPr>
          <a:xfrm>
            <a:off x="5362922" y="14371092"/>
            <a:ext cx="16418243" cy="2154990"/>
          </a:xfrm>
          <a:prstGeom prst="rect">
            <a:avLst/>
          </a:prstGeom>
          <a:noFill/>
          <a:ln>
            <a:noFill/>
          </a:ln>
        </p:spPr>
        <p:txBody>
          <a:bodyPr anchorCtr="0" anchor="t" bIns="91425" lIns="91425" spcFirstLastPara="1" rIns="91425" wrap="square" tIns="91425"/>
          <a:lstStyle>
            <a:lvl1pPr indent="-228600" lvl="0" marL="457200" marR="0" rtl="0" algn="l">
              <a:spcBef>
                <a:spcPts val="260"/>
              </a:spcBef>
              <a:spcAft>
                <a:spcPts val="0"/>
              </a:spcAft>
              <a:buClr>
                <a:schemeClr val="dk1"/>
              </a:buClr>
              <a:buSzPts val="1300"/>
              <a:buFont typeface="Times New Roman"/>
              <a:buNone/>
              <a:defRPr b="0" i="0" sz="13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20"/>
              </a:spcBef>
              <a:spcAft>
                <a:spcPts val="0"/>
              </a:spcAft>
              <a:buClr>
                <a:schemeClr val="dk1"/>
              </a:buClr>
              <a:buSzPts val="1100"/>
              <a:buFont typeface="Times New Roman"/>
              <a:buNone/>
              <a:defRPr b="0" i="0" sz="11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6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6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6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6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6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6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9pPr>
          </a:lstStyle>
          <a:p/>
        </p:txBody>
      </p:sp>
      <p:sp>
        <p:nvSpPr>
          <p:cNvPr id="65" name="Shape 65"/>
          <p:cNvSpPr txBox="1"/>
          <p:nvPr>
            <p:ph idx="10" type="dt"/>
          </p:nvPr>
        </p:nvSpPr>
        <p:spPr>
          <a:xfrm>
            <a:off x="2052638" y="16730663"/>
            <a:ext cx="5699125" cy="12223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66" name="Shape 66"/>
          <p:cNvSpPr txBox="1"/>
          <p:nvPr>
            <p:ph idx="11" type="ftr"/>
          </p:nvPr>
        </p:nvSpPr>
        <p:spPr>
          <a:xfrm>
            <a:off x="9347200" y="16730663"/>
            <a:ext cx="8669338" cy="122237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3800">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67" name="Shape 67"/>
          <p:cNvSpPr txBox="1"/>
          <p:nvPr>
            <p:ph idx="12" type="sldNum"/>
          </p:nvPr>
        </p:nvSpPr>
        <p:spPr>
          <a:xfrm>
            <a:off x="19611975" y="16730663"/>
            <a:ext cx="5699125" cy="1222375"/>
          </a:xfrm>
          <a:prstGeom prst="rect">
            <a:avLst/>
          </a:prstGeom>
          <a:noFill/>
          <a:ln>
            <a:noFill/>
          </a:ln>
        </p:spPr>
        <p:txBody>
          <a:bodyPr anchorCtr="0" anchor="t" bIns="124775" lIns="249550" spcFirstLastPara="1" rIns="249550" wrap="square" tIns="124775">
            <a:noAutofit/>
          </a:bodyPr>
          <a:lstStyle>
            <a:lvl1pPr indent="0" lvl="0" marL="0" marR="0" rtl="0" algn="r">
              <a:spcBef>
                <a:spcPts val="0"/>
              </a:spcBef>
              <a:spcAft>
                <a:spcPts val="0"/>
              </a:spcAft>
              <a:buNone/>
              <a:defRPr sz="3800">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sz="3800">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sz="3800">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sz="3800">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sz="3800">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sz="3800">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sz="3800">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sz="3800">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sz="3800">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052638" y="1631950"/>
            <a:ext cx="23258461" cy="3060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5pPr>
            <a:lvl6pPr indent="-1660" lvl="5" marL="420761"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6pPr>
            <a:lvl7pPr indent="-3321" lvl="6" marL="841522"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7pPr>
            <a:lvl8pPr indent="-4983" lvl="7" marL="1262283"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8pPr>
            <a:lvl9pPr indent="-6644" lvl="8" marL="1683045" marR="0" rtl="0" algn="ctr">
              <a:spcBef>
                <a:spcPts val="0"/>
              </a:spcBef>
              <a:spcAft>
                <a:spcPts val="0"/>
              </a:spcAft>
              <a:buSzPts val="1400"/>
              <a:buNone/>
              <a:defRPr b="0" i="0" sz="12100" u="none" cap="none" strike="noStrike">
                <a:solidFill>
                  <a:schemeClr val="dk2"/>
                </a:solidFill>
                <a:latin typeface="Times New Roman"/>
                <a:ea typeface="Times New Roman"/>
                <a:cs typeface="Times New Roman"/>
                <a:sym typeface="Times New Roman"/>
              </a:defRPr>
            </a:lvl9pPr>
          </a:lstStyle>
          <a:p/>
        </p:txBody>
      </p:sp>
      <p:sp>
        <p:nvSpPr>
          <p:cNvPr id="7" name="Shape 7"/>
          <p:cNvSpPr txBox="1"/>
          <p:nvPr>
            <p:ph idx="1" type="body"/>
          </p:nvPr>
        </p:nvSpPr>
        <p:spPr>
          <a:xfrm>
            <a:off x="2052638" y="5305425"/>
            <a:ext cx="23258461" cy="11017250"/>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Times New Roman"/>
              <a:buChar char="•"/>
              <a:defRPr b="0" i="0" sz="8800" u="none" cap="none" strike="noStrike">
                <a:solidFill>
                  <a:schemeClr val="dk1"/>
                </a:solidFill>
                <a:latin typeface="Times New Roman"/>
                <a:ea typeface="Times New Roman"/>
                <a:cs typeface="Times New Roman"/>
                <a:sym typeface="Times New Roman"/>
              </a:defRPr>
            </a:lvl1pPr>
            <a:lvl2pPr indent="-711200" lvl="1" marL="914400" marR="0" rtl="0" algn="l">
              <a:spcBef>
                <a:spcPts val="1520"/>
              </a:spcBef>
              <a:spcAft>
                <a:spcPts val="0"/>
              </a:spcAft>
              <a:buClr>
                <a:schemeClr val="dk1"/>
              </a:buClr>
              <a:buSzPts val="7600"/>
              <a:buFont typeface="Times New Roman"/>
              <a:buChar char="–"/>
              <a:defRPr b="0" i="0" sz="7600" u="none" cap="none" strike="noStrike">
                <a:solidFill>
                  <a:schemeClr val="dk1"/>
                </a:solidFill>
                <a:latin typeface="Times New Roman"/>
                <a:ea typeface="Times New Roman"/>
                <a:cs typeface="Times New Roman"/>
                <a:sym typeface="Times New Roman"/>
              </a:defRPr>
            </a:lvl2pPr>
            <a:lvl3pPr indent="-647700" lvl="2" marL="1371600" marR="0" rtl="0" algn="l">
              <a:spcBef>
                <a:spcPts val="1320"/>
              </a:spcBef>
              <a:spcAft>
                <a:spcPts val="0"/>
              </a:spcAft>
              <a:buClr>
                <a:schemeClr val="dk1"/>
              </a:buClr>
              <a:buSzPts val="6600"/>
              <a:buFont typeface="Times New Roman"/>
              <a:buChar char="•"/>
              <a:defRPr b="0" i="0" sz="6600" u="none" cap="none" strike="noStrike">
                <a:solidFill>
                  <a:schemeClr val="dk1"/>
                </a:solidFill>
                <a:latin typeface="Times New Roman"/>
                <a:ea typeface="Times New Roman"/>
                <a:cs typeface="Times New Roman"/>
                <a:sym typeface="Times New Roman"/>
              </a:defRPr>
            </a:lvl3pPr>
            <a:lvl4pPr indent="-577850" lvl="3" marL="18288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4pPr>
            <a:lvl5pPr indent="-577850" lvl="4" marL="22860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5pPr>
            <a:lvl6pPr indent="-577850" lvl="5" marL="27432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6pPr>
            <a:lvl7pPr indent="-577850" lvl="6" marL="32004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7pPr>
            <a:lvl8pPr indent="-577850" lvl="7" marL="36576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8pPr>
            <a:lvl9pPr indent="-577850" lvl="8" marL="4114800" marR="0" rtl="0" algn="l">
              <a:spcBef>
                <a:spcPts val="1100"/>
              </a:spcBef>
              <a:spcAft>
                <a:spcPts val="0"/>
              </a:spcAft>
              <a:buClr>
                <a:schemeClr val="dk1"/>
              </a:buClr>
              <a:buSzPts val="5500"/>
              <a:buFont typeface="Times New Roman"/>
              <a:buChar char="»"/>
              <a:defRPr b="0" i="0" sz="5500" u="none" cap="none" strike="noStrike">
                <a:solidFill>
                  <a:schemeClr val="dk1"/>
                </a:solidFill>
                <a:latin typeface="Times New Roman"/>
                <a:ea typeface="Times New Roman"/>
                <a:cs typeface="Times New Roman"/>
                <a:sym typeface="Times New Roman"/>
              </a:defRPr>
            </a:lvl9pPr>
          </a:lstStyle>
          <a:p/>
        </p:txBody>
      </p:sp>
      <p:sp>
        <p:nvSpPr>
          <p:cNvPr id="8" name="Shape 8"/>
          <p:cNvSpPr txBox="1"/>
          <p:nvPr>
            <p:ph idx="10" type="dt"/>
          </p:nvPr>
        </p:nvSpPr>
        <p:spPr>
          <a:xfrm>
            <a:off x="2052638" y="16730663"/>
            <a:ext cx="5699125" cy="12223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3800" u="none" cap="none" strike="noStrike">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9" name="Shape 9"/>
          <p:cNvSpPr txBox="1"/>
          <p:nvPr>
            <p:ph idx="11" type="ftr"/>
          </p:nvPr>
        </p:nvSpPr>
        <p:spPr>
          <a:xfrm>
            <a:off x="9347200" y="16730663"/>
            <a:ext cx="8669338" cy="122237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3800" u="none" cap="none" strike="noStrike">
                <a:solidFill>
                  <a:schemeClr val="dk1"/>
                </a:solidFill>
                <a:latin typeface="Times New Roman"/>
                <a:ea typeface="Times New Roman"/>
                <a:cs typeface="Times New Roman"/>
                <a:sym typeface="Times New Roman"/>
              </a:defRPr>
            </a:lvl1pPr>
            <a:lvl2pPr indent="36512" lvl="1" marL="420688"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2pPr>
            <a:lvl3pPr indent="73025" lvl="2" marL="841375"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3pPr>
            <a:lvl4pPr indent="109537" lvl="3" marL="1262063"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4pPr>
            <a:lvl5pPr indent="146050" lvl="4" marL="168275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3300" u="none" cap="none" strike="noStrike">
                <a:solidFill>
                  <a:schemeClr val="dk1"/>
                </a:solidFill>
                <a:latin typeface="Times New Roman"/>
                <a:ea typeface="Times New Roman"/>
                <a:cs typeface="Times New Roman"/>
                <a:sym typeface="Times New Roman"/>
              </a:defRPr>
            </a:lvl9pPr>
          </a:lstStyle>
          <a:p/>
        </p:txBody>
      </p:sp>
      <p:sp>
        <p:nvSpPr>
          <p:cNvPr id="10" name="Shape 10"/>
          <p:cNvSpPr txBox="1"/>
          <p:nvPr>
            <p:ph idx="12" type="sldNum"/>
          </p:nvPr>
        </p:nvSpPr>
        <p:spPr>
          <a:xfrm>
            <a:off x="19611975" y="16730663"/>
            <a:ext cx="5699125" cy="1222375"/>
          </a:xfrm>
          <a:prstGeom prst="rect">
            <a:avLst/>
          </a:prstGeom>
          <a:noFill/>
          <a:ln>
            <a:noFill/>
          </a:ln>
        </p:spPr>
        <p:txBody>
          <a:bodyPr anchorCtr="0" anchor="t" bIns="124775" lIns="249550" spcFirstLastPara="1" rIns="249550" wrap="square" tIns="124775">
            <a:noAutofit/>
          </a:bodyPr>
          <a:lstStyle>
            <a:lvl1pPr indent="0" lvl="0"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3800" u="none" cap="none" strike="noStrike">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2.jpg"/><Relationship Id="rId10" Type="http://schemas.openxmlformats.org/officeDocument/2006/relationships/image" Target="../media/image7.png"/><Relationship Id="rId9" Type="http://schemas.openxmlformats.org/officeDocument/2006/relationships/image" Target="../media/image5.png"/><Relationship Id="rId5" Type="http://schemas.openxmlformats.org/officeDocument/2006/relationships/image" Target="../media/image3.jp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p:nvPr/>
        </p:nvSpPr>
        <p:spPr>
          <a:xfrm>
            <a:off x="1368425" y="5508624"/>
            <a:ext cx="7777163" cy="11809585"/>
          </a:xfrm>
          <a:prstGeom prst="rect">
            <a:avLst/>
          </a:prstGeom>
          <a:noFill/>
          <a:ln cap="flat" cmpd="sng" w="12700">
            <a:solidFill>
              <a:srgbClr val="7F7F7F"/>
            </a:solidFill>
            <a:prstDash val="solid"/>
            <a:miter lim="800000"/>
            <a:headEnd len="sm" w="sm" type="none"/>
            <a:tailEnd len="sm" w="sm" type="none"/>
          </a:ln>
        </p:spPr>
        <p:txBody>
          <a:bodyPr anchorCtr="0" anchor="t" bIns="124775" lIns="249550" spcFirstLastPara="1" rIns="249550" wrap="square" tIns="124775">
            <a:noAutofit/>
          </a:bodyPr>
          <a:lstStyle/>
          <a:p>
            <a:pPr indent="0" lvl="0" marL="0" marR="0" rtl="0" algn="ctr">
              <a:lnSpc>
                <a:spcPct val="150000"/>
              </a:lnSpc>
              <a:spcBef>
                <a:spcPts val="0"/>
              </a:spcBef>
              <a:spcAft>
                <a:spcPts val="0"/>
              </a:spcAft>
              <a:buNone/>
            </a:pPr>
            <a:r>
              <a:rPr b="1" i="0" lang="en-US" sz="3600" u="none" cap="none" strike="noStrike">
                <a:solidFill>
                  <a:schemeClr val="dk1"/>
                </a:solidFill>
                <a:latin typeface="Times New Roman"/>
                <a:ea typeface="Times New Roman"/>
                <a:cs typeface="Times New Roman"/>
                <a:sym typeface="Times New Roman"/>
              </a:rPr>
              <a:t>Overview</a:t>
            </a:r>
            <a:endParaRPr/>
          </a:p>
          <a:p>
            <a:pPr indent="0" lvl="0" marL="0" marR="0" rtl="0" algn="just">
              <a:spcBef>
                <a:spcPts val="0"/>
              </a:spcBef>
              <a:spcAft>
                <a:spcPts val="0"/>
              </a:spcAft>
              <a:buNone/>
            </a:pPr>
            <a:r>
              <a:rPr b="0" i="0" lang="en-US" sz="2600" u="none" cap="none" strike="noStrike">
                <a:solidFill>
                  <a:schemeClr val="dk1"/>
                </a:solidFill>
                <a:latin typeface="Times New Roman"/>
                <a:ea typeface="Times New Roman"/>
                <a:cs typeface="Times New Roman"/>
                <a:sym typeface="Times New Roman"/>
              </a:rPr>
              <a:t>Virtual Reality (VR) becomes a new technology trend, and is most used in workplace training and gaming, while gaming has the largest VR market share. With Google Cardboard, people can turn their smart phone into a low-end VR device. We are going to develop a VR mobile game with horror and escape elements using Unity Game Engine and Google Cardboard SDK. Players in first person view need to escape from or eliminate the creatures or ghosts in the haunted house to win the game.</a:t>
            </a:r>
            <a:endParaRPr b="0" i="0" sz="33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i="0" lang="en-US" sz="3600" u="none" cap="none" strike="noStrike">
                <a:solidFill>
                  <a:schemeClr val="dk1"/>
                </a:solidFill>
                <a:latin typeface="Times New Roman"/>
                <a:ea typeface="Times New Roman"/>
                <a:cs typeface="Times New Roman"/>
                <a:sym typeface="Times New Roman"/>
              </a:rPr>
              <a:t>Objectives</a:t>
            </a:r>
            <a:endParaRPr/>
          </a:p>
          <a:p>
            <a:pPr indent="-457200" lvl="0" marL="457200" marR="0" rtl="0" algn="l">
              <a:spcBef>
                <a:spcPts val="0"/>
              </a:spcBef>
              <a:spcAft>
                <a:spcPts val="0"/>
              </a:spcAft>
              <a:buClr>
                <a:schemeClr val="dk1"/>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Provide instant feedback as the player moves in different dimensions by receiving player’s physical behaviours every game frame</a:t>
            </a:r>
            <a:endParaRPr/>
          </a:p>
          <a:p>
            <a:pPr indent="0" lvl="0" marL="0" marR="0" rtl="0" algn="l">
              <a:spcBef>
                <a:spcPts val="0"/>
              </a:spcBef>
              <a:spcAft>
                <a:spcPts val="0"/>
              </a:spcAft>
              <a:buNone/>
            </a:pPr>
            <a:r>
              <a:t/>
            </a:r>
            <a:endParaRPr b="0" i="0" sz="2600" u="none" cap="none" strike="noStrike">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Improve the user interactions in the game by collecting user’s </a:t>
            </a:r>
            <a:r>
              <a:rPr b="1" i="0" lang="en-US" sz="2600" u="none" cap="none" strike="noStrike">
                <a:solidFill>
                  <a:schemeClr val="dk1"/>
                </a:solidFill>
                <a:latin typeface="Times New Roman"/>
                <a:ea typeface="Times New Roman"/>
                <a:cs typeface="Times New Roman"/>
                <a:sym typeface="Times New Roman"/>
              </a:rPr>
              <a:t>voice</a:t>
            </a:r>
            <a:r>
              <a:rPr b="0" i="0" lang="en-US" sz="2600" u="none" cap="none" strike="noStrike">
                <a:solidFill>
                  <a:schemeClr val="dk1"/>
                </a:solidFill>
                <a:latin typeface="Times New Roman"/>
                <a:ea typeface="Times New Roman"/>
                <a:cs typeface="Times New Roman"/>
                <a:sym typeface="Times New Roman"/>
              </a:rPr>
              <a:t> and </a:t>
            </a:r>
            <a:r>
              <a:rPr b="1" i="0" lang="en-US" sz="2600" u="none" cap="none" strike="noStrike">
                <a:solidFill>
                  <a:schemeClr val="dk1"/>
                </a:solidFill>
                <a:latin typeface="Times New Roman"/>
                <a:ea typeface="Times New Roman"/>
                <a:cs typeface="Times New Roman"/>
                <a:sym typeface="Times New Roman"/>
              </a:rPr>
              <a:t>input</a:t>
            </a:r>
            <a:r>
              <a:rPr b="0" i="0" lang="en-US" sz="2600" u="none" cap="none" strike="noStrike">
                <a:solidFill>
                  <a:schemeClr val="dk1"/>
                </a:solidFill>
                <a:latin typeface="Times New Roman"/>
                <a:ea typeface="Times New Roman"/>
                <a:cs typeface="Times New Roman"/>
                <a:sym typeface="Times New Roman"/>
              </a:rPr>
              <a:t> from additional controller</a:t>
            </a:r>
            <a:endParaRPr/>
          </a:p>
        </p:txBody>
      </p:sp>
      <p:sp>
        <p:nvSpPr>
          <p:cNvPr id="85" name="Shape 85"/>
          <p:cNvSpPr/>
          <p:nvPr/>
        </p:nvSpPr>
        <p:spPr>
          <a:xfrm>
            <a:off x="5832475" y="1620838"/>
            <a:ext cx="15659100" cy="2879725"/>
          </a:xfrm>
          <a:prstGeom prst="rect">
            <a:avLst/>
          </a:prstGeom>
          <a:solidFill>
            <a:schemeClr val="lt1"/>
          </a:solidFill>
          <a:ln cap="flat" cmpd="sng" w="57150">
            <a:solidFill>
              <a:schemeClr val="accent2"/>
            </a:solidFill>
            <a:prstDash val="solid"/>
            <a:round/>
            <a:headEnd len="sm" w="sm" type="none"/>
            <a:tailEnd len="sm" w="sm" type="none"/>
          </a:ln>
        </p:spPr>
        <p:txBody>
          <a:bodyPr anchorCtr="0" anchor="ctr" bIns="42075" lIns="84150" spcFirstLastPara="1" rIns="84150" wrap="square" tIns="42075">
            <a:noAutofit/>
          </a:bodyPr>
          <a:lstStyle/>
          <a:p>
            <a:pPr indent="0" lvl="0" marL="0" marR="0" rtl="0" algn="ctr">
              <a:lnSpc>
                <a:spcPct val="200000"/>
              </a:lnSpc>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Developing Virtual Reality App Using Google Cardboard SDK</a:t>
            </a:r>
            <a:endParaRPr/>
          </a:p>
          <a:p>
            <a:pPr indent="0" lvl="0" marL="0" marR="0" rtl="0" algn="ctr">
              <a:spcBef>
                <a:spcPts val="0"/>
              </a:spcBef>
              <a:spcAft>
                <a:spcPts val="0"/>
              </a:spcAft>
              <a:buNone/>
            </a:pPr>
            <a:r>
              <a:t/>
            </a:r>
            <a:endParaRPr b="0" i="0" sz="33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3300" u="none" cap="none" strike="noStrike">
                <a:solidFill>
                  <a:schemeClr val="dk1"/>
                </a:solidFill>
                <a:latin typeface="Times New Roman"/>
                <a:ea typeface="Times New Roman"/>
                <a:cs typeface="Times New Roman"/>
                <a:sym typeface="Times New Roman"/>
              </a:rPr>
              <a:t>TSANG Cheuk Ling, LUI Ka Kit</a:t>
            </a:r>
            <a:endParaRPr/>
          </a:p>
          <a:p>
            <a:pPr indent="0" lvl="0" marL="0" marR="0" rtl="0" algn="ctr">
              <a:spcBef>
                <a:spcPts val="0"/>
              </a:spcBef>
              <a:spcAft>
                <a:spcPts val="0"/>
              </a:spcAft>
              <a:buNone/>
            </a:pPr>
            <a:r>
              <a:rPr b="0" i="0" lang="en-US" sz="3300" u="none" cap="none" strike="noStrike">
                <a:solidFill>
                  <a:schemeClr val="dk1"/>
                </a:solidFill>
                <a:latin typeface="Times New Roman"/>
                <a:ea typeface="Times New Roman"/>
                <a:cs typeface="Times New Roman"/>
                <a:sym typeface="Times New Roman"/>
              </a:rPr>
              <a:t>Supervised by Prof. Leung Wai Ting</a:t>
            </a:r>
            <a:endParaRPr/>
          </a:p>
        </p:txBody>
      </p:sp>
      <p:sp>
        <p:nvSpPr>
          <p:cNvPr id="86" name="Shape 86"/>
          <p:cNvSpPr/>
          <p:nvPr/>
        </p:nvSpPr>
        <p:spPr>
          <a:xfrm>
            <a:off x="9864725" y="5508625"/>
            <a:ext cx="7705725" cy="11809584"/>
          </a:xfrm>
          <a:prstGeom prst="rect">
            <a:avLst/>
          </a:prstGeom>
          <a:noFill/>
          <a:ln cap="flat" cmpd="sng" w="12700">
            <a:solidFill>
              <a:srgbClr val="7F7F7F"/>
            </a:solidFill>
            <a:prstDash val="solid"/>
            <a:miter lim="800000"/>
            <a:headEnd len="sm" w="sm" type="none"/>
            <a:tailEnd len="sm" w="sm" type="none"/>
          </a:ln>
        </p:spPr>
        <p:txBody>
          <a:bodyPr anchorCtr="0" anchor="t" bIns="124775" lIns="249550" spcFirstLastPara="1" rIns="249550" wrap="square" tIns="124775">
            <a:noAutofit/>
          </a:bodyPr>
          <a:lstStyle/>
          <a:p>
            <a:pPr indent="0" lvl="0" marL="0" marR="0" rtl="0" algn="ctr">
              <a:lnSpc>
                <a:spcPct val="150000"/>
              </a:lnSpc>
              <a:spcBef>
                <a:spcPts val="0"/>
              </a:spcBef>
              <a:spcAft>
                <a:spcPts val="0"/>
              </a:spcAft>
              <a:buNone/>
            </a:pPr>
            <a:r>
              <a:rPr b="1" i="0" lang="en-US" sz="3600" u="none" cap="none" strike="noStrike">
                <a:solidFill>
                  <a:schemeClr val="dk1"/>
                </a:solidFill>
                <a:latin typeface="Times New Roman"/>
                <a:ea typeface="Times New Roman"/>
                <a:cs typeface="Times New Roman"/>
                <a:sym typeface="Times New Roman"/>
              </a:rPr>
              <a:t>Methodology</a:t>
            </a:r>
            <a:endParaRPr/>
          </a:p>
          <a:p>
            <a:pPr indent="0" lvl="0" marL="0" marR="0" rtl="0" algn="l">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Graphics Design</a:t>
            </a:r>
            <a:endParaRPr/>
          </a:p>
          <a:p>
            <a:pPr indent="0" lvl="0" marL="0" marR="0" rtl="0" algn="just">
              <a:spcBef>
                <a:spcPts val="0"/>
              </a:spcBef>
              <a:spcAft>
                <a:spcPts val="0"/>
              </a:spcAft>
              <a:buNone/>
            </a:pPr>
            <a:r>
              <a:rPr b="0" i="0" lang="en-US" sz="2600" u="none" cap="none" strike="noStrike">
                <a:solidFill>
                  <a:schemeClr val="dk1"/>
                </a:solidFill>
                <a:latin typeface="Times New Roman"/>
                <a:ea typeface="Times New Roman"/>
                <a:cs typeface="Times New Roman"/>
                <a:sym typeface="Times New Roman"/>
              </a:rPr>
              <a:t>We used mixamo.com and Adobe Fuse to create character models and import animations needed for the game. We also used Blender3D to create a haunted house exterior model and props for players to pick up.</a:t>
            </a:r>
            <a:endParaRPr/>
          </a:p>
          <a:p>
            <a:pPr indent="0" lvl="0" marL="0" marR="0" rtl="0" algn="l">
              <a:spcBef>
                <a:spcPts val="0"/>
              </a:spcBef>
              <a:spcAft>
                <a:spcPts val="0"/>
              </a:spcAft>
              <a:buNone/>
            </a:pPr>
            <a:r>
              <a:t/>
            </a:r>
            <a:endParaRPr b="0" i="0" sz="26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External Controller</a:t>
            </a:r>
            <a:endParaRPr/>
          </a:p>
          <a:p>
            <a:pPr indent="0" lvl="0" marL="0" marR="0" rtl="0" algn="l">
              <a:spcBef>
                <a:spcPts val="0"/>
              </a:spcBef>
              <a:spcAft>
                <a:spcPts val="0"/>
              </a:spcAft>
              <a:buNone/>
            </a:pPr>
            <a:r>
              <a:t/>
            </a:r>
            <a:endParaRPr b="0" i="0" sz="26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26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26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26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Building Voice Recognition System</a:t>
            </a:r>
            <a:endParaRPr/>
          </a:p>
          <a:p>
            <a:pPr indent="0" lvl="0" marL="0" marR="0" rtl="0" algn="l">
              <a:spcBef>
                <a:spcPts val="0"/>
              </a:spcBef>
              <a:spcAft>
                <a:spcPts val="0"/>
              </a:spcAft>
              <a:buNone/>
            </a:pPr>
            <a:r>
              <a:rPr b="0" i="0" lang="en-US" sz="2600" u="none" cap="none" strike="noStrike">
                <a:solidFill>
                  <a:schemeClr val="dk1"/>
                </a:solidFill>
                <a:latin typeface="Times New Roman"/>
                <a:ea typeface="Times New Roman"/>
                <a:cs typeface="Times New Roman"/>
                <a:sym typeface="Times New Roman"/>
              </a:rPr>
              <a:t>We will use Google Speech to Text API to add speech transcription capabilities to our game. The accuracy of the system will be tested.</a:t>
            </a:r>
            <a:endParaRPr/>
          </a:p>
          <a:p>
            <a:pPr indent="0" lvl="0" marL="0" marR="0" rtl="0" algn="l">
              <a:spcBef>
                <a:spcPts val="0"/>
              </a:spcBef>
              <a:spcAft>
                <a:spcPts val="0"/>
              </a:spcAft>
              <a:buNone/>
            </a:pPr>
            <a:r>
              <a:t/>
            </a:r>
            <a:endParaRPr b="0" i="0" sz="26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Implement AI pathfinding algorithm</a:t>
            </a:r>
            <a:endParaRPr/>
          </a:p>
          <a:p>
            <a:pPr indent="0" lvl="0" marL="0" marR="0" rtl="0" algn="l">
              <a:spcBef>
                <a:spcPts val="0"/>
              </a:spcBef>
              <a:spcAft>
                <a:spcPts val="0"/>
              </a:spcAft>
              <a:buNone/>
            </a:pPr>
            <a:r>
              <a:rPr b="0" i="0" lang="en-US" sz="2600" u="none" cap="none" strike="noStrike">
                <a:solidFill>
                  <a:schemeClr val="dk1"/>
                </a:solidFill>
                <a:latin typeface="Times New Roman"/>
                <a:ea typeface="Times New Roman"/>
                <a:cs typeface="Times New Roman"/>
                <a:sym typeface="Times New Roman"/>
              </a:rPr>
              <a:t>We want to make the creatures in the house look</a:t>
            </a:r>
            <a:endParaRPr/>
          </a:p>
          <a:p>
            <a:pPr indent="0" lvl="0" marL="0" marR="0" rtl="0" algn="just">
              <a:spcBef>
                <a:spcPts val="0"/>
              </a:spcBef>
              <a:spcAft>
                <a:spcPts val="0"/>
              </a:spcAft>
              <a:buNone/>
            </a:pPr>
            <a:r>
              <a:rPr b="0" i="0" lang="en-US" sz="2600" u="none" cap="none" strike="noStrike">
                <a:solidFill>
                  <a:schemeClr val="dk1"/>
                </a:solidFill>
                <a:latin typeface="Times New Roman"/>
                <a:ea typeface="Times New Roman"/>
                <a:cs typeface="Times New Roman"/>
                <a:sym typeface="Times New Roman"/>
              </a:rPr>
              <a:t>smart by implementing an artificial intelligence path-</a:t>
            </a:r>
            <a:endParaRPr/>
          </a:p>
          <a:p>
            <a:pPr indent="0" lvl="0" marL="0" marR="0" rtl="0" algn="just">
              <a:spcBef>
                <a:spcPts val="0"/>
              </a:spcBef>
              <a:spcAft>
                <a:spcPts val="0"/>
              </a:spcAft>
              <a:buNone/>
            </a:pPr>
            <a:r>
              <a:rPr b="0" i="0" lang="en-US" sz="2600" u="none" cap="none" strike="noStrike">
                <a:solidFill>
                  <a:schemeClr val="dk1"/>
                </a:solidFill>
                <a:latin typeface="Times New Roman"/>
                <a:ea typeface="Times New Roman"/>
                <a:cs typeface="Times New Roman"/>
                <a:sym typeface="Times New Roman"/>
              </a:rPr>
              <a:t>finding algorithm for different types of enemy.</a:t>
            </a:r>
            <a:endParaRPr/>
          </a:p>
        </p:txBody>
      </p:sp>
      <p:sp>
        <p:nvSpPr>
          <p:cNvPr id="87" name="Shape 87"/>
          <p:cNvSpPr/>
          <p:nvPr/>
        </p:nvSpPr>
        <p:spPr>
          <a:xfrm>
            <a:off x="18289588" y="5508625"/>
            <a:ext cx="7849666" cy="11809584"/>
          </a:xfrm>
          <a:prstGeom prst="rect">
            <a:avLst/>
          </a:prstGeom>
          <a:noFill/>
          <a:ln cap="flat" cmpd="sng" w="12700">
            <a:solidFill>
              <a:srgbClr val="7F7F7F"/>
            </a:solidFill>
            <a:prstDash val="solid"/>
            <a:miter lim="800000"/>
            <a:headEnd len="sm" w="sm" type="none"/>
            <a:tailEnd len="sm" w="sm" type="none"/>
          </a:ln>
        </p:spPr>
        <p:txBody>
          <a:bodyPr anchorCtr="0" anchor="t" bIns="124775" lIns="249550" spcFirstLastPara="1" rIns="249550" wrap="square" tIns="124775">
            <a:noAutofit/>
          </a:bodyPr>
          <a:lstStyle/>
          <a:p>
            <a:pPr indent="0" lvl="0" marL="0" marR="0" rtl="0" algn="l">
              <a:spcBef>
                <a:spcPts val="0"/>
              </a:spcBef>
              <a:spcAft>
                <a:spcPts val="0"/>
              </a:spcAft>
              <a:buNone/>
            </a:pPr>
            <a:r>
              <a:t/>
            </a:r>
            <a:endParaRPr b="1" i="0" sz="26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Database</a:t>
            </a:r>
            <a:endParaRPr/>
          </a:p>
          <a:p>
            <a:pPr indent="0" lvl="0" marL="0" marR="0" rtl="0" algn="l">
              <a:spcBef>
                <a:spcPts val="0"/>
              </a:spcBef>
              <a:spcAft>
                <a:spcPts val="0"/>
              </a:spcAft>
              <a:buNone/>
            </a:pPr>
            <a:r>
              <a:rPr b="0" i="0" lang="en-US" sz="2600" u="none" cap="none" strike="noStrike">
                <a:solidFill>
                  <a:schemeClr val="dk1"/>
                </a:solidFill>
                <a:latin typeface="Times New Roman"/>
                <a:ea typeface="Times New Roman"/>
                <a:cs typeface="Times New Roman"/>
                <a:sym typeface="Times New Roman"/>
              </a:rPr>
              <a:t>Information stored in database:</a:t>
            </a:r>
            <a:endParaRPr/>
          </a:p>
          <a:p>
            <a:pPr indent="-514350" lvl="0" marL="514350" marR="0" rtl="0" algn="l">
              <a:spcBef>
                <a:spcPts val="0"/>
              </a:spcBef>
              <a:spcAft>
                <a:spcPts val="0"/>
              </a:spcAft>
              <a:buClr>
                <a:schemeClr val="dk1"/>
              </a:buClr>
              <a:buSzPts val="2600"/>
              <a:buFont typeface="Times New Roman"/>
              <a:buAutoNum type="arabicPeriod"/>
            </a:pPr>
            <a:r>
              <a:rPr b="0" i="0" lang="en-US" sz="2600" u="none" cap="none" strike="noStrike">
                <a:solidFill>
                  <a:schemeClr val="dk1"/>
                </a:solidFill>
                <a:latin typeface="Times New Roman"/>
                <a:ea typeface="Times New Roman"/>
                <a:cs typeface="Times New Roman"/>
                <a:sym typeface="Times New Roman"/>
              </a:rPr>
              <a:t>Game progress</a:t>
            </a:r>
            <a:endParaRPr/>
          </a:p>
          <a:p>
            <a:pPr indent="-514350" lvl="0" marL="514350" marR="0" rtl="0" algn="l">
              <a:spcBef>
                <a:spcPts val="0"/>
              </a:spcBef>
              <a:spcAft>
                <a:spcPts val="0"/>
              </a:spcAft>
              <a:buClr>
                <a:schemeClr val="dk1"/>
              </a:buClr>
              <a:buSzPts val="2600"/>
              <a:buFont typeface="Times New Roman"/>
              <a:buAutoNum type="arabicPeriod"/>
            </a:pPr>
            <a:r>
              <a:rPr b="0" i="0" lang="en-US" sz="2600" u="none" cap="none" strike="noStrike">
                <a:solidFill>
                  <a:schemeClr val="dk1"/>
                </a:solidFill>
                <a:latin typeface="Times New Roman"/>
                <a:ea typeface="Times New Roman"/>
                <a:cs typeface="Times New Roman"/>
                <a:sym typeface="Times New Roman"/>
              </a:rPr>
              <a:t>Player’s profile info and statistics</a:t>
            </a:r>
            <a:endParaRPr/>
          </a:p>
          <a:p>
            <a:pPr indent="0" lvl="0" marL="0" marR="0" rtl="0" algn="l">
              <a:spcBef>
                <a:spcPts val="0"/>
              </a:spcBef>
              <a:spcAft>
                <a:spcPts val="0"/>
              </a:spcAft>
              <a:buNone/>
            </a:pPr>
            <a:r>
              <a:t/>
            </a:r>
            <a:endParaRPr b="0" i="0" sz="26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3600" u="none" cap="none" strike="noStrike">
                <a:solidFill>
                  <a:schemeClr val="dk1"/>
                </a:solidFill>
                <a:latin typeface="Times New Roman"/>
                <a:ea typeface="Times New Roman"/>
                <a:cs typeface="Times New Roman"/>
                <a:sym typeface="Times New Roman"/>
              </a:rPr>
              <a:t>Progress</a:t>
            </a:r>
            <a:endParaRPr/>
          </a:p>
          <a:p>
            <a:pPr indent="0" lvl="0" marL="0" marR="0" rtl="0" algn="l">
              <a:spcBef>
                <a:spcPts val="0"/>
              </a:spcBef>
              <a:spcAft>
                <a:spcPts val="0"/>
              </a:spcAft>
              <a:buNone/>
            </a:pPr>
            <a:r>
              <a:t/>
            </a:r>
            <a:endParaRPr b="0" i="0" sz="26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2600" u="none" cap="none" strike="noStrike">
                <a:solidFill>
                  <a:schemeClr val="dk1"/>
                </a:solidFill>
                <a:latin typeface="Times New Roman"/>
                <a:ea typeface="Times New Roman"/>
                <a:cs typeface="Times New Roman"/>
                <a:sym typeface="Times New Roman"/>
              </a:rPr>
              <a:t>Things we have done:</a:t>
            </a:r>
            <a:endParaRPr/>
          </a:p>
          <a:p>
            <a:pPr indent="-514350" lvl="0" marL="514350" marR="0" rtl="0" algn="l">
              <a:spcBef>
                <a:spcPts val="0"/>
              </a:spcBef>
              <a:spcAft>
                <a:spcPts val="0"/>
              </a:spcAft>
              <a:buClr>
                <a:schemeClr val="dk1"/>
              </a:buClr>
              <a:buSzPts val="2600"/>
              <a:buFont typeface="Times New Roman"/>
              <a:buAutoNum type="arabicPeriod"/>
            </a:pPr>
            <a:r>
              <a:rPr b="0" i="0" lang="en-US" sz="2600" u="none" cap="none" strike="noStrike">
                <a:solidFill>
                  <a:schemeClr val="dk1"/>
                </a:solidFill>
                <a:latin typeface="Times New Roman"/>
                <a:ea typeface="Times New Roman"/>
                <a:cs typeface="Times New Roman"/>
                <a:sym typeface="Times New Roman"/>
              </a:rPr>
              <a:t>Haunted house exterior model</a:t>
            </a:r>
            <a:endParaRPr/>
          </a:p>
          <a:p>
            <a:pPr indent="-514350" lvl="0" marL="514350" marR="0" rtl="0" algn="l">
              <a:spcBef>
                <a:spcPts val="0"/>
              </a:spcBef>
              <a:spcAft>
                <a:spcPts val="0"/>
              </a:spcAft>
              <a:buClr>
                <a:schemeClr val="dk1"/>
              </a:buClr>
              <a:buSzPts val="2600"/>
              <a:buFont typeface="Times New Roman"/>
              <a:buAutoNum type="arabicPeriod"/>
            </a:pPr>
            <a:r>
              <a:rPr b="0" i="0" lang="en-US" sz="2600" u="none" cap="none" strike="noStrike">
                <a:solidFill>
                  <a:schemeClr val="dk1"/>
                </a:solidFill>
                <a:latin typeface="Times New Roman"/>
                <a:ea typeface="Times New Roman"/>
                <a:cs typeface="Times New Roman"/>
                <a:sym typeface="Times New Roman"/>
              </a:rPr>
              <a:t>Player character model</a:t>
            </a:r>
            <a:endParaRPr/>
          </a:p>
          <a:p>
            <a:pPr indent="-514350" lvl="0" marL="514350" marR="0" rtl="0" algn="l">
              <a:spcBef>
                <a:spcPts val="0"/>
              </a:spcBef>
              <a:spcAft>
                <a:spcPts val="0"/>
              </a:spcAft>
              <a:buClr>
                <a:schemeClr val="dk1"/>
              </a:buClr>
              <a:buSzPts val="2600"/>
              <a:buFont typeface="Times New Roman"/>
              <a:buAutoNum type="arabicPeriod"/>
            </a:pPr>
            <a:r>
              <a:rPr b="0" i="0" lang="en-US" sz="2600" u="none" cap="none" strike="noStrike">
                <a:solidFill>
                  <a:schemeClr val="dk1"/>
                </a:solidFill>
                <a:latin typeface="Times New Roman"/>
                <a:ea typeface="Times New Roman"/>
                <a:cs typeface="Times New Roman"/>
                <a:sym typeface="Times New Roman"/>
              </a:rPr>
              <a:t>Enemy character models</a:t>
            </a:r>
            <a:endParaRPr/>
          </a:p>
          <a:p>
            <a:pPr indent="-514350" lvl="0" marL="514350" marR="0" rtl="0" algn="l">
              <a:spcBef>
                <a:spcPts val="0"/>
              </a:spcBef>
              <a:spcAft>
                <a:spcPts val="0"/>
              </a:spcAft>
              <a:buClr>
                <a:schemeClr val="dk1"/>
              </a:buClr>
              <a:buSzPts val="2600"/>
              <a:buFont typeface="Times New Roman"/>
              <a:buAutoNum type="arabicPeriod"/>
            </a:pPr>
            <a:r>
              <a:rPr b="0" i="0" lang="en-US" sz="2600" u="none" cap="none" strike="noStrike">
                <a:solidFill>
                  <a:schemeClr val="dk1"/>
                </a:solidFill>
                <a:latin typeface="Times New Roman"/>
                <a:ea typeface="Times New Roman"/>
                <a:cs typeface="Times New Roman"/>
                <a:sym typeface="Times New Roman"/>
              </a:rPr>
              <a:t>Some props (e.g. rifle, sword, health pack, etc.)</a:t>
            </a:r>
            <a:endParaRPr/>
          </a:p>
          <a:p>
            <a:pPr indent="-514350" lvl="0" marL="514350" marR="0" rtl="0" algn="l">
              <a:spcBef>
                <a:spcPts val="0"/>
              </a:spcBef>
              <a:spcAft>
                <a:spcPts val="0"/>
              </a:spcAft>
              <a:buClr>
                <a:schemeClr val="dk1"/>
              </a:buClr>
              <a:buSzPts val="2600"/>
              <a:buFont typeface="Times New Roman"/>
              <a:buAutoNum type="arabicPeriod"/>
            </a:pPr>
            <a:r>
              <a:rPr b="0" i="0" lang="en-US" sz="2600" u="none" cap="none" strike="noStrike">
                <a:solidFill>
                  <a:schemeClr val="dk1"/>
                </a:solidFill>
                <a:latin typeface="Times New Roman"/>
                <a:ea typeface="Times New Roman"/>
                <a:cs typeface="Times New Roman"/>
                <a:sym typeface="Times New Roman"/>
              </a:rPr>
              <a:t>Basic AI pathfinding algorithm</a:t>
            </a:r>
            <a:endParaRPr/>
          </a:p>
          <a:p>
            <a:pPr indent="-514350" lvl="0" marL="514350" marR="0" rtl="0" algn="l">
              <a:spcBef>
                <a:spcPts val="0"/>
              </a:spcBef>
              <a:spcAft>
                <a:spcPts val="0"/>
              </a:spcAft>
              <a:buClr>
                <a:schemeClr val="dk1"/>
              </a:buClr>
              <a:buSzPts val="2600"/>
              <a:buFont typeface="Times New Roman"/>
              <a:buAutoNum type="arabicPeriod"/>
            </a:pPr>
            <a:r>
              <a:rPr b="0" i="0" lang="en-US" sz="2600" u="none" cap="none" strike="noStrike">
                <a:solidFill>
                  <a:schemeClr val="dk1"/>
                </a:solidFill>
                <a:latin typeface="Times New Roman"/>
                <a:ea typeface="Times New Roman"/>
                <a:cs typeface="Times New Roman"/>
                <a:sym typeface="Times New Roman"/>
              </a:rPr>
              <a:t>Basic voice recognition system</a:t>
            </a:r>
            <a:endParaRPr/>
          </a:p>
          <a:p>
            <a:pPr indent="0" lvl="0" marL="0" marR="0" rtl="0" algn="l">
              <a:spcBef>
                <a:spcPts val="0"/>
              </a:spcBef>
              <a:spcAft>
                <a:spcPts val="0"/>
              </a:spcAft>
              <a:buNone/>
            </a:pPr>
            <a:r>
              <a:t/>
            </a:r>
            <a:endParaRPr b="0" i="0" sz="26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2600" u="none" cap="none" strike="noStrike">
                <a:solidFill>
                  <a:schemeClr val="dk1"/>
                </a:solidFill>
                <a:latin typeface="Times New Roman"/>
                <a:ea typeface="Times New Roman"/>
                <a:cs typeface="Times New Roman"/>
                <a:sym typeface="Times New Roman"/>
              </a:rPr>
              <a:t>To-do list in the coming months:</a:t>
            </a:r>
            <a:endParaRPr/>
          </a:p>
          <a:p>
            <a:pPr indent="-514350" lvl="0" marL="514350" marR="0" rtl="0" algn="l">
              <a:spcBef>
                <a:spcPts val="0"/>
              </a:spcBef>
              <a:spcAft>
                <a:spcPts val="0"/>
              </a:spcAft>
              <a:buClr>
                <a:schemeClr val="dk1"/>
              </a:buClr>
              <a:buSzPts val="2600"/>
              <a:buFont typeface="Times New Roman"/>
              <a:buAutoNum type="arabicPeriod"/>
            </a:pPr>
            <a:r>
              <a:rPr b="0" i="0" lang="en-US" sz="2600" u="none" cap="none" strike="noStrike">
                <a:solidFill>
                  <a:schemeClr val="dk1"/>
                </a:solidFill>
                <a:latin typeface="Times New Roman"/>
                <a:ea typeface="Times New Roman"/>
                <a:cs typeface="Times New Roman"/>
                <a:sym typeface="Times New Roman"/>
              </a:rPr>
              <a:t>Haunted house interior design</a:t>
            </a:r>
            <a:endParaRPr/>
          </a:p>
          <a:p>
            <a:pPr indent="-514350" lvl="0" marL="514350" marR="0" rtl="0" algn="l">
              <a:spcBef>
                <a:spcPts val="0"/>
              </a:spcBef>
              <a:spcAft>
                <a:spcPts val="0"/>
              </a:spcAft>
              <a:buClr>
                <a:schemeClr val="dk1"/>
              </a:buClr>
              <a:buSzPts val="2600"/>
              <a:buFont typeface="Times New Roman"/>
              <a:buAutoNum type="arabicPeriod"/>
            </a:pPr>
            <a:r>
              <a:rPr b="0" i="0" lang="en-US" sz="2600" u="none" cap="none" strike="noStrike">
                <a:solidFill>
                  <a:schemeClr val="dk1"/>
                </a:solidFill>
                <a:latin typeface="Times New Roman"/>
                <a:ea typeface="Times New Roman"/>
                <a:cs typeface="Times New Roman"/>
                <a:sym typeface="Times New Roman"/>
              </a:rPr>
              <a:t>Implement the storyline into the game</a:t>
            </a:r>
            <a:endParaRPr/>
          </a:p>
          <a:p>
            <a:pPr indent="-514350" lvl="0" marL="514350" marR="0" rtl="0" algn="l">
              <a:spcBef>
                <a:spcPts val="0"/>
              </a:spcBef>
              <a:spcAft>
                <a:spcPts val="0"/>
              </a:spcAft>
              <a:buClr>
                <a:schemeClr val="dk1"/>
              </a:buClr>
              <a:buSzPts val="2600"/>
              <a:buFont typeface="Times New Roman"/>
              <a:buAutoNum type="arabicPeriod"/>
            </a:pPr>
            <a:r>
              <a:rPr b="0" i="0" lang="en-US" sz="2600" u="none" cap="none" strike="noStrike">
                <a:solidFill>
                  <a:schemeClr val="dk1"/>
                </a:solidFill>
                <a:latin typeface="Times New Roman"/>
                <a:ea typeface="Times New Roman"/>
                <a:cs typeface="Times New Roman"/>
                <a:sym typeface="Times New Roman"/>
              </a:rPr>
              <a:t>Build a database to store game records</a:t>
            </a:r>
            <a:endParaRPr b="0" i="0" sz="2600" u="none" cap="none" strike="noStrike">
              <a:solidFill>
                <a:schemeClr val="dk1"/>
              </a:solidFill>
              <a:latin typeface="Times New Roman"/>
              <a:ea typeface="Times New Roman"/>
              <a:cs typeface="Times New Roman"/>
              <a:sym typeface="Times New Roman"/>
            </a:endParaRPr>
          </a:p>
        </p:txBody>
      </p:sp>
      <p:pic>
        <p:nvPicPr>
          <p:cNvPr id="88" name="Shape 88"/>
          <p:cNvPicPr preferRelativeResize="0"/>
          <p:nvPr/>
        </p:nvPicPr>
        <p:blipFill rotWithShape="1">
          <a:blip r:embed="rId3">
            <a:alphaModFix/>
          </a:blip>
          <a:srcRect b="0" l="0" r="0" t="0"/>
          <a:stretch/>
        </p:blipFill>
        <p:spPr>
          <a:xfrm>
            <a:off x="647700" y="1044575"/>
            <a:ext cx="4638461" cy="3380079"/>
          </a:xfrm>
          <a:prstGeom prst="rect">
            <a:avLst/>
          </a:prstGeom>
          <a:noFill/>
          <a:ln>
            <a:noFill/>
          </a:ln>
        </p:spPr>
      </p:pic>
      <p:pic>
        <p:nvPicPr>
          <p:cNvPr id="89" name="Shape 89"/>
          <p:cNvPicPr preferRelativeResize="0"/>
          <p:nvPr/>
        </p:nvPicPr>
        <p:blipFill rotWithShape="1">
          <a:blip r:embed="rId4">
            <a:alphaModFix/>
          </a:blip>
          <a:srcRect b="0" l="0" r="0" t="0"/>
          <a:stretch/>
        </p:blipFill>
        <p:spPr>
          <a:xfrm>
            <a:off x="22971125" y="1620838"/>
            <a:ext cx="2877061" cy="2872910"/>
          </a:xfrm>
          <a:prstGeom prst="rect">
            <a:avLst/>
          </a:prstGeom>
          <a:noFill/>
          <a:ln>
            <a:noFill/>
          </a:ln>
        </p:spPr>
      </p:pic>
      <p:pic>
        <p:nvPicPr>
          <p:cNvPr id="90" name="Shape 90"/>
          <p:cNvPicPr preferRelativeResize="0"/>
          <p:nvPr/>
        </p:nvPicPr>
        <p:blipFill rotWithShape="1">
          <a:blip r:embed="rId5">
            <a:alphaModFix/>
          </a:blip>
          <a:srcRect b="0" l="0" r="0" t="0"/>
          <a:stretch/>
        </p:blipFill>
        <p:spPr>
          <a:xfrm>
            <a:off x="5071004" y="13996788"/>
            <a:ext cx="3891390" cy="2889085"/>
          </a:xfrm>
          <a:prstGeom prst="rect">
            <a:avLst/>
          </a:prstGeom>
          <a:noFill/>
          <a:ln>
            <a:noFill/>
          </a:ln>
        </p:spPr>
      </p:pic>
      <p:grpSp>
        <p:nvGrpSpPr>
          <p:cNvPr id="91" name="Shape 91"/>
          <p:cNvGrpSpPr/>
          <p:nvPr/>
        </p:nvGrpSpPr>
        <p:grpSpPr>
          <a:xfrm>
            <a:off x="22732009" y="14080992"/>
            <a:ext cx="3187748" cy="2584486"/>
            <a:chOff x="13969902" y="14293873"/>
            <a:chExt cx="3434874" cy="2784844"/>
          </a:xfrm>
        </p:grpSpPr>
        <p:pic>
          <p:nvPicPr>
            <p:cNvPr id="92" name="Shape 92"/>
            <p:cNvPicPr preferRelativeResize="0"/>
            <p:nvPr/>
          </p:nvPicPr>
          <p:blipFill rotWithShape="1">
            <a:blip r:embed="rId6">
              <a:alphaModFix/>
            </a:blip>
            <a:srcRect b="0" l="0" r="0" t="0"/>
            <a:stretch/>
          </p:blipFill>
          <p:spPr>
            <a:xfrm>
              <a:off x="13969902" y="14293873"/>
              <a:ext cx="1587049" cy="2782566"/>
            </a:xfrm>
            <a:prstGeom prst="rect">
              <a:avLst/>
            </a:prstGeom>
            <a:noFill/>
            <a:ln>
              <a:noFill/>
            </a:ln>
          </p:spPr>
        </p:pic>
        <p:pic>
          <p:nvPicPr>
            <p:cNvPr id="93" name="Shape 93"/>
            <p:cNvPicPr preferRelativeResize="0"/>
            <p:nvPr/>
          </p:nvPicPr>
          <p:blipFill rotWithShape="1">
            <a:blip r:embed="rId7">
              <a:alphaModFix/>
            </a:blip>
            <a:srcRect b="0" l="0" r="0" t="0"/>
            <a:stretch/>
          </p:blipFill>
          <p:spPr>
            <a:xfrm>
              <a:off x="15568822" y="14293873"/>
              <a:ext cx="1835953" cy="2784844"/>
            </a:xfrm>
            <a:prstGeom prst="rect">
              <a:avLst/>
            </a:prstGeom>
            <a:noFill/>
            <a:ln>
              <a:noFill/>
            </a:ln>
          </p:spPr>
        </p:pic>
      </p:grpSp>
      <p:pic>
        <p:nvPicPr>
          <p:cNvPr id="94" name="Shape 94"/>
          <p:cNvPicPr preferRelativeResize="0"/>
          <p:nvPr/>
        </p:nvPicPr>
        <p:blipFill rotWithShape="1">
          <a:blip r:embed="rId8">
            <a:alphaModFix/>
          </a:blip>
          <a:srcRect b="3932" l="2374" r="5396" t="27341"/>
          <a:stretch/>
        </p:blipFill>
        <p:spPr>
          <a:xfrm>
            <a:off x="14689981" y="8749258"/>
            <a:ext cx="2730680" cy="2021917"/>
          </a:xfrm>
          <a:prstGeom prst="rect">
            <a:avLst/>
          </a:prstGeom>
          <a:noFill/>
          <a:ln>
            <a:noFill/>
          </a:ln>
        </p:spPr>
      </p:pic>
      <p:sp>
        <p:nvSpPr>
          <p:cNvPr id="95" name="Shape 95"/>
          <p:cNvSpPr txBox="1"/>
          <p:nvPr/>
        </p:nvSpPr>
        <p:spPr>
          <a:xfrm>
            <a:off x="1512517" y="14325772"/>
            <a:ext cx="3880990" cy="2092881"/>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Create an innovative haunted house escape VR game with novel game flow</a:t>
            </a:r>
            <a:endParaRPr b="0" i="0" sz="26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600">
              <a:solidFill>
                <a:schemeClr val="dk1"/>
              </a:solidFill>
              <a:latin typeface="Times New Roman"/>
              <a:ea typeface="Times New Roman"/>
              <a:cs typeface="Times New Roman"/>
              <a:sym typeface="Times New Roman"/>
            </a:endParaRPr>
          </a:p>
        </p:txBody>
      </p:sp>
      <p:sp>
        <p:nvSpPr>
          <p:cNvPr id="96" name="Shape 96"/>
          <p:cNvSpPr txBox="1"/>
          <p:nvPr/>
        </p:nvSpPr>
        <p:spPr>
          <a:xfrm>
            <a:off x="10008741" y="9325322"/>
            <a:ext cx="4825256" cy="12926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600">
                <a:solidFill>
                  <a:schemeClr val="dk1"/>
                </a:solidFill>
                <a:latin typeface="Times New Roman"/>
                <a:ea typeface="Times New Roman"/>
                <a:cs typeface="Times New Roman"/>
                <a:sym typeface="Times New Roman"/>
              </a:rPr>
              <a:t>We will use Virtoba S1 Daydream Controller for complex inputs &amp; motion checking</a:t>
            </a:r>
            <a:endParaRPr sz="2600">
              <a:solidFill>
                <a:schemeClr val="dk1"/>
              </a:solidFill>
              <a:latin typeface="Times New Roman"/>
              <a:ea typeface="Times New Roman"/>
              <a:cs typeface="Times New Roman"/>
              <a:sym typeface="Times New Roman"/>
            </a:endParaRPr>
          </a:p>
        </p:txBody>
      </p:sp>
      <p:pic>
        <p:nvPicPr>
          <p:cNvPr id="97" name="Shape 97"/>
          <p:cNvPicPr preferRelativeResize="0"/>
          <p:nvPr/>
        </p:nvPicPr>
        <p:blipFill rotWithShape="1">
          <a:blip r:embed="rId9">
            <a:alphaModFix/>
          </a:blip>
          <a:srcRect b="0" l="0" r="0" t="0"/>
          <a:stretch/>
        </p:blipFill>
        <p:spPr>
          <a:xfrm>
            <a:off x="18509098" y="14080992"/>
            <a:ext cx="3952894" cy="2586233"/>
          </a:xfrm>
          <a:prstGeom prst="rect">
            <a:avLst/>
          </a:prstGeom>
          <a:noFill/>
          <a:ln>
            <a:noFill/>
          </a:ln>
        </p:spPr>
      </p:pic>
      <p:pic>
        <p:nvPicPr>
          <p:cNvPr id="98" name="Shape 98"/>
          <p:cNvPicPr preferRelativeResize="0"/>
          <p:nvPr/>
        </p:nvPicPr>
        <p:blipFill rotWithShape="1">
          <a:blip r:embed="rId10">
            <a:alphaModFix/>
          </a:blip>
          <a:srcRect b="0" l="0" r="0" t="0"/>
          <a:stretch/>
        </p:blipFill>
        <p:spPr>
          <a:xfrm>
            <a:off x="10606687" y="14602827"/>
            <a:ext cx="6092190" cy="251098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