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0" r:id="rId3"/>
    <p:sldId id="257" r:id="rId4"/>
    <p:sldId id="258" r:id="rId5"/>
    <p:sldId id="259" r:id="rId6"/>
    <p:sldId id="268" r:id="rId7"/>
    <p:sldId id="276" r:id="rId8"/>
    <p:sldId id="262" r:id="rId9"/>
    <p:sldId id="267" r:id="rId10"/>
    <p:sldId id="261" r:id="rId11"/>
    <p:sldId id="263" r:id="rId12"/>
    <p:sldId id="274" r:id="rId13"/>
    <p:sldId id="270" r:id="rId14"/>
    <p:sldId id="273" r:id="rId15"/>
    <p:sldId id="277" r:id="rId16"/>
    <p:sldId id="265" r:id="rId17"/>
    <p:sldId id="278" r:id="rId18"/>
    <p:sldId id="280" r:id="rId19"/>
    <p:sldId id="281" r:id="rId20"/>
    <p:sldId id="275" r:id="rId21"/>
    <p:sldId id="264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52" autoAdjust="0"/>
  </p:normalViewPr>
  <p:slideViewPr>
    <p:cSldViewPr showGuides="1">
      <p:cViewPr>
        <p:scale>
          <a:sx n="60" d="100"/>
          <a:sy n="60" d="100"/>
        </p:scale>
        <p:origin x="-157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A115D-7826-43F4-A5C4-CEC3BB6EC7E0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F7421-8C12-4A3B-B750-397E792B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r>
              <a:rPr lang="en-US" baseline="0" dirty="0" smtClean="0"/>
              <a:t> Outlier – league of legends, left outlier – friend safari</a:t>
            </a:r>
          </a:p>
          <a:p>
            <a:r>
              <a:rPr lang="en-US" baseline="0" dirty="0" err="1" smtClean="0"/>
              <a:t>pagerank</a:t>
            </a:r>
            <a:r>
              <a:rPr lang="en-US" baseline="0" dirty="0" smtClean="0"/>
              <a:t> shows relative influence on rest of the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F7421-8C12-4A3B-B750-397E792B6C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9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B3EE-610D-4D3E-A7EC-079C59C180B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D3EA-C6EB-4DA3-A739-7E744E947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B3EE-610D-4D3E-A7EC-079C59C180B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D3EA-C6EB-4DA3-A739-7E744E947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B3EE-610D-4D3E-A7EC-079C59C180B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D3EA-C6EB-4DA3-A739-7E744E947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B3EE-610D-4D3E-A7EC-079C59C180B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D3EA-C6EB-4DA3-A739-7E744E947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B3EE-610D-4D3E-A7EC-079C59C180B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D3EA-C6EB-4DA3-A739-7E744E947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B3EE-610D-4D3E-A7EC-079C59C180B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D3EA-C6EB-4DA3-A739-7E744E947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B3EE-610D-4D3E-A7EC-079C59C180B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D3EA-C6EB-4DA3-A739-7E744E947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B3EE-610D-4D3E-A7EC-079C59C180B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D3EA-C6EB-4DA3-A739-7E744E947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B3EE-610D-4D3E-A7EC-079C59C180B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D3EA-C6EB-4DA3-A739-7E744E9476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B3EE-610D-4D3E-A7EC-079C59C180B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D3EA-C6EB-4DA3-A739-7E744E947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B3EE-610D-4D3E-A7EC-079C59C180BA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5BD3EA-C6EB-4DA3-A739-7E744E947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45BD3EA-C6EB-4DA3-A739-7E744E94761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1A7B3EE-610D-4D3E-A7EC-079C59C180BA}" type="datetimeFigureOut">
              <a:rPr lang="en-US" smtClean="0"/>
              <a:t>4/29/2015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Analysis using Reddit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Raymond Mead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54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WorldCup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Raymond\Desktop\world_cup_frenzy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15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4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</a:t>
            </a:r>
            <a:r>
              <a:rPr lang="en-US" sz="3200" dirty="0" smtClean="0"/>
              <a:t>&amp;</a:t>
            </a:r>
            <a:r>
              <a:rPr lang="en-US" dirty="0" smtClean="0"/>
              <a:t> Jaccard 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122" name="Picture 2" descr="C:\Users\Raymond\Desktop\jaccard_cov.pn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" r="3279"/>
          <a:stretch/>
        </p:blipFill>
        <p:spPr bwMode="auto">
          <a:xfrm>
            <a:off x="76200" y="1371600"/>
            <a:ext cx="8229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4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  <a:r>
              <a:rPr lang="en-US" sz="3200" dirty="0"/>
              <a:t>&amp;</a:t>
            </a:r>
            <a:r>
              <a:rPr lang="en-US" dirty="0"/>
              <a:t> Jaccard Sim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Raymond\Desktop\jaccard_cov_reg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1295400"/>
            <a:ext cx="90678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 </a:t>
            </a:r>
            <a:r>
              <a:rPr lang="en-US" sz="3200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CollegeBasketball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Raymond\Desktop\sports_seasons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15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T.V. Show Seasons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C:\Users\Raymond\Desktop\tv_seasons_-_thewalkingdead_&amp;_gameofthr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060273" cy="51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some close activity relationships, but they tend to be the exceptions, and not the rule</a:t>
            </a:r>
          </a:p>
          <a:p>
            <a:r>
              <a:rPr lang="en-US" dirty="0" smtClean="0"/>
              <a:t>There is still a decent amount of correlation between community interaction, and activity</a:t>
            </a:r>
          </a:p>
          <a:p>
            <a:endParaRPr lang="en-US" dirty="0" smtClean="0"/>
          </a:p>
          <a:p>
            <a:r>
              <a:rPr lang="en-US" dirty="0" smtClean="0"/>
              <a:t>In some cases there are closely related communities. But they have activity in different seasons</a:t>
            </a:r>
            <a:endParaRPr lang="en-US" dirty="0"/>
          </a:p>
          <a:p>
            <a:r>
              <a:rPr lang="en-US" dirty="0" smtClean="0"/>
              <a:t>Most communities tend to be relatively stable over the course of the year</a:t>
            </a:r>
          </a:p>
          <a:p>
            <a:endParaRPr lang="en-US" dirty="0"/>
          </a:p>
          <a:p>
            <a:r>
              <a:rPr lang="en-US" dirty="0" smtClean="0"/>
              <a:t>The activity of various subreddits still sheds light on how certain communities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C:\Users\Raymond\Desktop\pagerankscatter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 descr="C:\Users\Raymond\Desktop\pagerankreg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6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Transition probabilities were proportional to the size of the intersection with the other community</a:t>
            </a:r>
          </a:p>
          <a:p>
            <a:endParaRPr lang="en-US" dirty="0" smtClean="0"/>
          </a:p>
          <a:p>
            <a:r>
              <a:rPr lang="en-US" dirty="0" smtClean="0"/>
              <a:t>PageRank shows the relative influence on the community</a:t>
            </a:r>
          </a:p>
          <a:p>
            <a:pPr lvl="1"/>
            <a:r>
              <a:rPr lang="en-US" dirty="0" smtClean="0"/>
              <a:t>There are not many with high PageRank and low size, which shows its hard to have influential communities without being large.</a:t>
            </a:r>
          </a:p>
          <a:p>
            <a:pPr lvl="1"/>
            <a:r>
              <a:rPr lang="en-US" dirty="0" smtClean="0"/>
              <a:t>There are some large communities though that have a low PageRank, which shows that despite their size, they do not influence much.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7543800" cy="2593975"/>
          </a:xfrm>
        </p:spPr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on Reddit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Entertainment/News/Social</a:t>
            </a:r>
            <a:r>
              <a:rPr lang="en-US" dirty="0"/>
              <a:t> </a:t>
            </a:r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most popular in world</a:t>
            </a:r>
            <a:endParaRPr lang="en-US" dirty="0"/>
          </a:p>
          <a:p>
            <a:pPr lvl="1"/>
            <a:r>
              <a:rPr lang="en-US" dirty="0"/>
              <a:t>Content is entirely user </a:t>
            </a:r>
            <a:r>
              <a:rPr lang="en-US" dirty="0" smtClean="0"/>
              <a:t>driven</a:t>
            </a:r>
          </a:p>
          <a:p>
            <a:endParaRPr lang="en-US" dirty="0" smtClean="0"/>
          </a:p>
          <a:p>
            <a:r>
              <a:rPr lang="en-US" dirty="0" smtClean="0"/>
              <a:t>Reddit has lots of sub-communities (subreddits) </a:t>
            </a:r>
          </a:p>
          <a:p>
            <a:pPr lvl="1"/>
            <a:r>
              <a:rPr lang="en-US" dirty="0" smtClean="0"/>
              <a:t>Users run and operate communities (create and moderate)</a:t>
            </a:r>
          </a:p>
          <a:p>
            <a:pPr lvl="1"/>
            <a:r>
              <a:rPr lang="en-US" dirty="0" smtClean="0"/>
              <a:t>Posts with comments, and voting in each community</a:t>
            </a:r>
          </a:p>
          <a:p>
            <a:pPr lvl="1"/>
            <a:r>
              <a:rPr lang="en-US" dirty="0" smtClean="0"/>
              <a:t>People subscribe to communities to see posts</a:t>
            </a:r>
          </a:p>
          <a:p>
            <a:pPr lvl="1"/>
            <a:endParaRPr lang="en-US" dirty="0"/>
          </a:p>
          <a:p>
            <a:r>
              <a:rPr lang="en-US" dirty="0" smtClean="0"/>
              <a:t>Interesting source for user behavior</a:t>
            </a:r>
          </a:p>
          <a:p>
            <a:pPr lvl="1"/>
            <a:r>
              <a:rPr lang="en-US" dirty="0" smtClean="0"/>
              <a:t>What types of patterns would this behavior drive?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Fluctuating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Raymond\Desktop\Most_variable_subreddi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106487"/>
            <a:ext cx="8882106" cy="571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Similarity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 descr="C:\Users\Raymond\Desktop\heatmap_us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8" t="8488" r="16849" b="5457"/>
          <a:stretch/>
        </p:blipFill>
        <p:spPr bwMode="auto">
          <a:xfrm>
            <a:off x="1143000" y="1337954"/>
            <a:ext cx="6576951" cy="550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5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User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3" descr="C:\Users\Raymond\Desktop\normalized_user_activity_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4890"/>
            <a:ext cx="6858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0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63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8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62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87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popularity of various communities change throughout the year?</a:t>
            </a:r>
          </a:p>
          <a:p>
            <a:endParaRPr lang="en-US" dirty="0"/>
          </a:p>
          <a:p>
            <a:r>
              <a:rPr lang="en-US" dirty="0" smtClean="0"/>
              <a:t>Did communities grow together?</a:t>
            </a:r>
          </a:p>
          <a:p>
            <a:r>
              <a:rPr lang="en-US" dirty="0" smtClean="0"/>
              <a:t>Does Jaccard similarity influence activity in similar communities?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What were some interesting things that could be seen about 2014 from Reddit activity?</a:t>
            </a:r>
          </a:p>
        </p:txBody>
      </p:sp>
    </p:spTree>
    <p:extLst>
      <p:ext uri="{BB962C8B-B14F-4D97-AF65-F5344CB8AC3E}">
        <p14:creationId xmlns:p14="http://schemas.microsoft.com/office/powerpoint/2010/main" val="39835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Looked at </a:t>
            </a:r>
            <a:r>
              <a:rPr lang="en-US" b="1" dirty="0" smtClean="0"/>
              <a:t>562</a:t>
            </a:r>
            <a:r>
              <a:rPr lang="en-US" dirty="0" smtClean="0"/>
              <a:t> communities (all over 50,000 subscribers)</a:t>
            </a:r>
          </a:p>
          <a:p>
            <a:pPr lvl="1"/>
            <a:r>
              <a:rPr lang="en-US" dirty="0" smtClean="0"/>
              <a:t>Up to </a:t>
            </a:r>
            <a:r>
              <a:rPr lang="en-US" b="1" dirty="0" smtClean="0"/>
              <a:t>250</a:t>
            </a:r>
            <a:r>
              <a:rPr lang="en-US" dirty="0" smtClean="0"/>
              <a:t> </a:t>
            </a:r>
            <a:r>
              <a:rPr lang="en-US" b="1" dirty="0" smtClean="0"/>
              <a:t>posts/month</a:t>
            </a:r>
            <a:r>
              <a:rPr lang="en-US" dirty="0" smtClean="0"/>
              <a:t> for every month in </a:t>
            </a:r>
            <a:r>
              <a:rPr lang="en-US" b="1" dirty="0" smtClean="0"/>
              <a:t>2014 </a:t>
            </a:r>
            <a:r>
              <a:rPr lang="en-US" dirty="0" smtClean="0"/>
              <a:t>for each community</a:t>
            </a:r>
          </a:p>
          <a:p>
            <a:pPr lvl="1"/>
            <a:r>
              <a:rPr lang="en-US" dirty="0" smtClean="0"/>
              <a:t>Measured activity using the number of users who posted</a:t>
            </a:r>
          </a:p>
          <a:p>
            <a:endParaRPr lang="en-US" dirty="0" smtClean="0"/>
          </a:p>
          <a:p>
            <a:r>
              <a:rPr lang="en-US" dirty="0" smtClean="0"/>
              <a:t>For each post gathered comment data, and post data</a:t>
            </a:r>
          </a:p>
          <a:p>
            <a:pPr lvl="1"/>
            <a:r>
              <a:rPr lang="en-US" dirty="0" smtClean="0"/>
              <a:t>Post Data: </a:t>
            </a:r>
            <a:r>
              <a:rPr lang="en-US" b="1" dirty="0" smtClean="0"/>
              <a:t>time</a:t>
            </a:r>
            <a:r>
              <a:rPr lang="en-US" dirty="0" smtClean="0"/>
              <a:t>, </a:t>
            </a:r>
            <a:r>
              <a:rPr lang="en-US" b="1" dirty="0" smtClean="0"/>
              <a:t>author</a:t>
            </a:r>
            <a:r>
              <a:rPr lang="en-US" dirty="0" smtClean="0"/>
              <a:t>, </a:t>
            </a:r>
            <a:r>
              <a:rPr lang="en-US" b="1" dirty="0" smtClean="0"/>
              <a:t>votes</a:t>
            </a:r>
            <a:r>
              <a:rPr lang="en-US" dirty="0" smtClean="0"/>
              <a:t>, </a:t>
            </a:r>
            <a:r>
              <a:rPr lang="en-US" b="1" dirty="0" smtClean="0"/>
              <a:t>#comments</a:t>
            </a:r>
            <a:r>
              <a:rPr lang="en-US" dirty="0" smtClean="0"/>
              <a:t>, </a:t>
            </a:r>
            <a:r>
              <a:rPr lang="en-US" b="1" dirty="0" smtClean="0"/>
              <a:t>link</a:t>
            </a:r>
            <a:endParaRPr lang="en-US" dirty="0" smtClean="0"/>
          </a:p>
          <a:p>
            <a:pPr lvl="1"/>
            <a:r>
              <a:rPr lang="en-US" dirty="0" smtClean="0"/>
              <a:t>Comment Data: </a:t>
            </a:r>
            <a:r>
              <a:rPr lang="en-US" b="1" dirty="0" smtClean="0"/>
              <a:t>users</a:t>
            </a:r>
            <a:r>
              <a:rPr lang="en-US" dirty="0" smtClean="0"/>
              <a:t> and </a:t>
            </a:r>
            <a:r>
              <a:rPr lang="en-US" b="1" dirty="0" smtClean="0"/>
              <a:t>#comments/user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Total posts </a:t>
            </a:r>
            <a:r>
              <a:rPr lang="en-US" dirty="0" smtClean="0">
                <a:latin typeface="Cambria Math"/>
                <a:ea typeface="Cambria Math"/>
              </a:rPr>
              <a:t>≈</a:t>
            </a:r>
            <a:r>
              <a:rPr lang="en-US" dirty="0" smtClean="0"/>
              <a:t> </a:t>
            </a:r>
            <a:r>
              <a:rPr lang="en-US" b="1" dirty="0" smtClean="0"/>
              <a:t>1.6 million </a:t>
            </a:r>
          </a:p>
          <a:p>
            <a:r>
              <a:rPr lang="en-US" dirty="0" smtClean="0"/>
              <a:t>Total users </a:t>
            </a:r>
            <a:r>
              <a:rPr lang="en-US" dirty="0" smtClean="0">
                <a:latin typeface="Cambria Math"/>
                <a:ea typeface="Cambria Math"/>
              </a:rPr>
              <a:t>≈ </a:t>
            </a:r>
            <a:r>
              <a:rPr lang="en-US" b="1" dirty="0" smtClean="0">
                <a:latin typeface="Cambria Math"/>
                <a:ea typeface="Cambria Math"/>
              </a:rPr>
              <a:t>2.9 million</a:t>
            </a:r>
          </a:p>
          <a:p>
            <a:endParaRPr lang="en-US" dirty="0">
              <a:latin typeface="Cambria Math"/>
              <a:ea typeface="Cambria Math"/>
            </a:endParaRPr>
          </a:p>
          <a:p>
            <a:r>
              <a:rPr lang="en-US" dirty="0" smtClean="0">
                <a:latin typeface="Cambria Math"/>
                <a:ea typeface="Cambria Math"/>
              </a:rPr>
              <a:t>Used python web-scraper to gather info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96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Similar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917916"/>
              </p:ext>
            </p:extLst>
          </p:nvPr>
        </p:nvGraphicFramePr>
        <p:xfrm>
          <a:off x="457200" y="1600200"/>
          <a:ext cx="762000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Subreddit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Subreddit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Jaccard Similarity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britishproblems</a:t>
                      </a:r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Unitedkingdom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 British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Darksouls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Darksouls2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Game and Sequel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AskMen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AskWomen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r>
                        <a:rPr lang="en-US" baseline="0" dirty="0" smtClean="0"/>
                        <a:t> never know who is a guy or girl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Nintendo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Wiiu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Nintendo related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</a:t>
                      </a:r>
                      <a:r>
                        <a:rPr lang="en-US" baseline="0" dirty="0" smtClean="0"/>
                        <a:t> related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CFB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CollegeBasketball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College Sports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Asoiaf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gameofthrones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Game of thrones</a:t>
                      </a:r>
                      <a:r>
                        <a:rPr lang="en-US" baseline="0" dirty="0" smtClean="0"/>
                        <a:t> book and show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Webdev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Web_design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 development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Economics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 and Econ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wiiu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Nintendo related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9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Thrones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7" name="Picture 5" descr="C:\Users\Raymond\Desktop\activity_related_to_gameofthrones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97" y="1600200"/>
            <a:ext cx="7315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2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Nintendo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Raymond\Desktop\nintendo_related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15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750</TotalTime>
  <Words>476</Words>
  <Application>Microsoft Office PowerPoint</Application>
  <PresentationFormat>On-screen Show (4:3)</PresentationFormat>
  <Paragraphs>109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Adjacency</vt:lpstr>
      <vt:lpstr>Network Analysis using Reddit</vt:lpstr>
      <vt:lpstr>Background on Reddit</vt:lpstr>
      <vt:lpstr>PowerPoint Presentation</vt:lpstr>
      <vt:lpstr>PowerPoint Presentation</vt:lpstr>
      <vt:lpstr>Exploratory Questions</vt:lpstr>
      <vt:lpstr>Methods</vt:lpstr>
      <vt:lpstr>Most Similar</vt:lpstr>
      <vt:lpstr>Game of Thrones</vt:lpstr>
      <vt:lpstr>Nintendo</vt:lpstr>
      <vt:lpstr>WorldCup</vt:lpstr>
      <vt:lpstr>Correlation &amp; Jaccard Sim</vt:lpstr>
      <vt:lpstr>Correlation &amp; Jaccard Sim</vt:lpstr>
      <vt:lpstr>CFB and CollegeBasketball</vt:lpstr>
      <vt:lpstr>T.V. Show Seasons</vt:lpstr>
      <vt:lpstr>What was found</vt:lpstr>
      <vt:lpstr>PageRank</vt:lpstr>
      <vt:lpstr>PageRank</vt:lpstr>
      <vt:lpstr>Interpretation</vt:lpstr>
      <vt:lpstr>Extras</vt:lpstr>
      <vt:lpstr>Most Fluctuating Communities</vt:lpstr>
      <vt:lpstr>Community Similarity Matrix</vt:lpstr>
      <vt:lpstr>Normalized User Activity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using Reddit</dc:title>
  <dc:creator>Raymond</dc:creator>
  <cp:lastModifiedBy>Raymond</cp:lastModifiedBy>
  <cp:revision>44</cp:revision>
  <dcterms:created xsi:type="dcterms:W3CDTF">2015-04-29T09:19:45Z</dcterms:created>
  <dcterms:modified xsi:type="dcterms:W3CDTF">2015-04-29T21:49:51Z</dcterms:modified>
</cp:coreProperties>
</file>