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2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50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6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30A5-C1D7-40FE-B6AD-FC4BA5639C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78B7-59EE-4372-AE02-9F80C19C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0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330D-98DD-4387-844D-93E67021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47" y="1075764"/>
            <a:ext cx="10701506" cy="1188104"/>
          </a:xfrm>
        </p:spPr>
        <p:txBody>
          <a:bodyPr/>
          <a:lstStyle/>
          <a:p>
            <a:r>
              <a:rPr lang="en-US" dirty="0"/>
              <a:t>Harry Potter Trivia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ADB6-33D1-4D1E-841B-D6455163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109" y="3302912"/>
            <a:ext cx="7555781" cy="2510700"/>
          </a:xfrm>
        </p:spPr>
        <p:txBody>
          <a:bodyPr>
            <a:normAutofit/>
          </a:bodyPr>
          <a:lstStyle/>
          <a:p>
            <a:r>
              <a:rPr lang="en-US" sz="2800" b="1" i="0" dirty="0"/>
              <a:t>Triple Threat</a:t>
            </a:r>
          </a:p>
          <a:p>
            <a:r>
              <a:rPr lang="en-US" dirty="0"/>
              <a:t>Fearless Leader – </a:t>
            </a:r>
            <a:r>
              <a:rPr lang="en-US" dirty="0" err="1"/>
              <a:t>Daylyn</a:t>
            </a:r>
            <a:r>
              <a:rPr lang="en-US" dirty="0"/>
              <a:t> Hoxie</a:t>
            </a:r>
          </a:p>
          <a:p>
            <a:r>
              <a:rPr lang="en-US" dirty="0"/>
              <a:t>Code Monkey – Spencer Curley</a:t>
            </a:r>
          </a:p>
          <a:p>
            <a:r>
              <a:rPr lang="en-US" dirty="0"/>
              <a:t>Moral Support – Raymond Shiner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7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D39-72AF-4A1B-BF93-112F6120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B981-29E4-40FB-8BE3-A19D8E87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Console Based Application</a:t>
            </a:r>
          </a:p>
          <a:p>
            <a:r>
              <a:rPr lang="en-US" dirty="0"/>
              <a:t>Modular Maze</a:t>
            </a:r>
          </a:p>
          <a:p>
            <a:pPr lvl="1"/>
            <a:r>
              <a:rPr lang="en-US" dirty="0"/>
              <a:t>5x5 by default</a:t>
            </a:r>
          </a:p>
          <a:p>
            <a:pPr lvl="1"/>
            <a:r>
              <a:rPr lang="en-US" dirty="0"/>
              <a:t>Start in top left, exit is bottom right</a:t>
            </a:r>
          </a:p>
          <a:p>
            <a:r>
              <a:rPr lang="en-US" dirty="0"/>
              <a:t>3 Question Types</a:t>
            </a:r>
          </a:p>
          <a:p>
            <a:pPr lvl="1"/>
            <a:r>
              <a:rPr lang="en-US" dirty="0"/>
              <a:t>True False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Short Answer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A7E7D-336B-4640-B74F-54A59632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2"/>
            <a:ext cx="3040685" cy="1059224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UML DIAGRAM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3FDA-C9D6-4B92-8C37-98DB563E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UML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AE6EE-ED4C-4341-9FBB-3E33101B0F81}"/>
              </a:ext>
            </a:extLst>
          </p:cNvPr>
          <p:cNvSpPr txBox="1"/>
          <p:nvPr/>
        </p:nvSpPr>
        <p:spPr>
          <a:xfrm>
            <a:off x="696683" y="2154332"/>
            <a:ext cx="284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Design Patterns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-Simple Factory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-Strategy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OO Principles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-SOLID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6397018-EB89-1C4C-A1DD-14ABB8F5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89" y="95250"/>
            <a:ext cx="5356950" cy="67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9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7752-4EEC-6648-ABE9-1D59F3F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644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8BA2-436C-4341-B0DB-0AE02D24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48256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EC8C-F2B5-4D56-A164-C727A2A1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429000"/>
            <a:ext cx="10353762" cy="1846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Team Lead - </a:t>
            </a:r>
            <a:r>
              <a:rPr lang="en-US" sz="2400" dirty="0" err="1"/>
              <a:t>Daylyn</a:t>
            </a:r>
            <a:r>
              <a:rPr lang="en-US" sz="2400" dirty="0"/>
              <a:t> Hoxie</a:t>
            </a:r>
          </a:p>
          <a:p>
            <a:pPr marL="0" indent="0" algn="ctr">
              <a:buNone/>
            </a:pPr>
            <a:r>
              <a:rPr lang="en-US" sz="2400" dirty="0"/>
              <a:t>Spencer Curley</a:t>
            </a:r>
          </a:p>
          <a:p>
            <a:pPr marL="0" indent="0" algn="ctr">
              <a:buNone/>
            </a:pPr>
            <a:r>
              <a:rPr lang="en-US" sz="2400" dirty="0"/>
              <a:t>Raymond Shiner</a:t>
            </a:r>
          </a:p>
        </p:txBody>
      </p:sp>
    </p:spTree>
    <p:extLst>
      <p:ext uri="{BB962C8B-B14F-4D97-AF65-F5344CB8AC3E}">
        <p14:creationId xmlns:p14="http://schemas.microsoft.com/office/powerpoint/2010/main" val="42095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</TotalTime>
  <Words>78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Harry Potter Trivia Maze</vt:lpstr>
      <vt:lpstr>Overview</vt:lpstr>
      <vt:lpstr>UML DIAGRAM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Harry Potter Trivia Maze</dc:title>
  <dc:creator>Raymond Shiner</dc:creator>
  <cp:lastModifiedBy>Daylyn Hoxie</cp:lastModifiedBy>
  <cp:revision>9</cp:revision>
  <dcterms:created xsi:type="dcterms:W3CDTF">2019-12-08T21:44:05Z</dcterms:created>
  <dcterms:modified xsi:type="dcterms:W3CDTF">2019-12-11T23:09:49Z</dcterms:modified>
</cp:coreProperties>
</file>