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608e2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608e2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8596a85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8596a85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608e2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608e2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608e26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608e26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03319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03319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608e26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608e26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608e26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608e26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8596a85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8596a85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FoodieFriends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 You | Elizabeth Cho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FoodieFriends?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food/recipe app with social media aspects incorporated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for recipes of any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food groups with friends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Send </a:t>
            </a:r>
            <a:r>
              <a:rPr lang="en" sz="1800"/>
              <a:t>real time</a:t>
            </a:r>
            <a:r>
              <a:rPr lang="en" sz="1800"/>
              <a:t> messages to other users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Schema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34975"/>
            <a:ext cx="6203551" cy="33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Tools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" y="2699000"/>
            <a:ext cx="4307999" cy="18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175" y="2419586"/>
            <a:ext cx="3473076" cy="2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Used (Yummly)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5" y="2384225"/>
            <a:ext cx="3959700" cy="26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125" y="2452572"/>
            <a:ext cx="1985176" cy="255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750" y="2401663"/>
            <a:ext cx="2156644" cy="25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Used (AWS)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25" y="2263675"/>
            <a:ext cx="3672301" cy="27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50" y="2571750"/>
            <a:ext cx="3897951" cy="2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69625" y="820050"/>
            <a:ext cx="76887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Live Demo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Passing data around different components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profile picture upload with S3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Styling the site and making it look passable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Comments?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