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>
      <p:cViewPr>
        <p:scale>
          <a:sx n="96" d="100"/>
          <a:sy n="96" d="100"/>
        </p:scale>
        <p:origin x="-3440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6268-9850-4B02-A890-570D56DABB9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0685-EA51-4556-81E8-BEAA0D3C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3" y="1127019"/>
            <a:ext cx="5360315" cy="3015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1712" y="2296175"/>
            <a:ext cx="1136468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Predicting Party Affiliation </a:t>
            </a:r>
            <a:b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from Political Speech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0166" y="4142197"/>
            <a:ext cx="109343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Raymond Zhu                  Patrick Carron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53" y="613683"/>
            <a:ext cx="3810000" cy="3790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4986" y="5658708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Goals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443" y="6616807"/>
            <a:ext cx="980704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800100" lvl="1" indent="-342900">
              <a:buFont typeface="Arial" panose="020B0604020202020204" pitchFamily="34" charset="0"/>
              <a:buChar char="•"/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2pPr>
          </a:lstStyle>
          <a:p>
            <a:r>
              <a:rPr lang="en-US" dirty="0"/>
              <a:t>Determine party affiliation based off Congressional </a:t>
            </a:r>
            <a:r>
              <a:rPr lang="en-US" dirty="0" smtClean="0"/>
              <a:t>speeches based on unique terms used by each group or differences in frequency of term use.</a:t>
            </a:r>
            <a:br>
              <a:rPr lang="en-US" dirty="0" smtClean="0"/>
            </a:b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/>
              <a:t>a way to parse the filename and create </a:t>
            </a:r>
            <a:r>
              <a:rPr lang="en-US" dirty="0" smtClean="0"/>
              <a:t>a </a:t>
            </a:r>
            <a:r>
              <a:rPr lang="en-US" dirty="0"/>
              <a:t>sparse vector </a:t>
            </a:r>
            <a:r>
              <a:rPr lang="en-US" dirty="0" smtClean="0"/>
              <a:t>representation.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Compare classification algorithm and find </a:t>
            </a:r>
            <a:br>
              <a:rPr lang="en-US" dirty="0"/>
            </a:br>
            <a:r>
              <a:rPr lang="en-US" dirty="0"/>
              <a:t>optimal </a:t>
            </a:r>
            <a:r>
              <a:rPr lang="en-US" dirty="0" smtClean="0"/>
              <a:t>hyper-parameters.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2898" y="13608091"/>
            <a:ext cx="10622169" cy="9045082"/>
            <a:chOff x="12761785" y="5158248"/>
            <a:chExt cx="19620541" cy="9045082"/>
          </a:xfrm>
        </p:grpSpPr>
        <p:sp>
          <p:nvSpPr>
            <p:cNvPr id="15" name="TextBox 14"/>
            <p:cNvSpPr txBox="1"/>
            <p:nvPr/>
          </p:nvSpPr>
          <p:spPr>
            <a:xfrm>
              <a:off x="18990474" y="5158248"/>
              <a:ext cx="24160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Models</a:t>
              </a:r>
              <a:endParaRPr lang="en-US" sz="5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61785" y="6231917"/>
              <a:ext cx="19620541" cy="7971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We used Multinomial NB and Stochastic Gradient</a:t>
              </a:r>
            </a:p>
            <a:p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   Descent.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/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We looked at the smoothing parameters for Multinomial</a:t>
              </a:r>
            </a:p>
            <a:p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   NB. We picked Multinomial NB because there was a </a:t>
              </a:r>
            </a:p>
            <a:p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   chance the features were independent.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/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Stochastic Gradient Descent: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Loss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Functions Considered: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3200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Hinge,Logistic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, Perceptron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Regularization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Penalties Considered: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1257300" lvl="2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L1, L2,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None.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Range of Alphas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Searched.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/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Used 3-fold cross validation In order to find </a:t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optimal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hyper-parameters.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444487" y="5449223"/>
            <a:ext cx="11276160" cy="10448817"/>
            <a:chOff x="642037" y="11899712"/>
            <a:chExt cx="11276160" cy="10448817"/>
          </a:xfrm>
        </p:grpSpPr>
        <p:sp>
          <p:nvSpPr>
            <p:cNvPr id="19" name="TextBox 18"/>
            <p:cNvSpPr txBox="1"/>
            <p:nvPr/>
          </p:nvSpPr>
          <p:spPr>
            <a:xfrm>
              <a:off x="3828109" y="11899712"/>
              <a:ext cx="16466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Helvetica" panose="020B0604020202020204" pitchFamily="34" charset="0"/>
                  <a:cs typeface="Helvetica" panose="020B0604020202020204" pitchFamily="34" charset="0"/>
                </a:rPr>
                <a:t>Data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2037" y="13018969"/>
              <a:ext cx="10736925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Congressional Speech data set by Lillian Lee from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Cornell.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/>
              </a:r>
              <a:b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Training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set is 5660 documents, with 1.3 million tokens. </a:t>
              </a: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Single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terms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found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herzog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surfrider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hamburglar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blazed</a:t>
              </a:r>
            </a:p>
            <a:p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552" y="16657045"/>
              <a:ext cx="7588645" cy="569148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622" y="17084395"/>
              <a:ext cx="1206156" cy="12226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36" y="8198751"/>
            <a:ext cx="4127881" cy="19360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rot="19796439">
            <a:off x="238723" y="8705730"/>
            <a:ext cx="3170355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Death Tax!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 rot="1402511">
            <a:off x="6932082" y="8486570"/>
            <a:ext cx="3198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Estate Tax!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301144" y="15844105"/>
            <a:ext cx="10004361" cy="7303126"/>
            <a:chOff x="267701" y="23651185"/>
            <a:chExt cx="10004361" cy="7303126"/>
          </a:xfrm>
        </p:grpSpPr>
        <p:sp>
          <p:nvSpPr>
            <p:cNvPr id="26" name="TextBox 25"/>
            <p:cNvSpPr txBox="1"/>
            <p:nvPr/>
          </p:nvSpPr>
          <p:spPr>
            <a:xfrm>
              <a:off x="267701" y="24764810"/>
              <a:ext cx="1000436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Highest test accuracy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was </a:t>
              </a:r>
              <a:r>
                <a:rPr lang="en-US" sz="32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74.9%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using Stochastic Gradient Descent with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Hinge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loss with a L2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penalty, Bigram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LM, </a:t>
              </a:r>
              <a:r>
                <a:rPr lang="en-US" sz="3200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Tf-Idf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, and Alpha=.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0002.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Highest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NB accuracy was </a:t>
              </a:r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70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.</a:t>
              </a:r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% accuracy. Alpha of 0.05.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Our 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accuracy of predicting party affiliation beat their accuracy by 3% of trying to predict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voting outcomes for speakers.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07597" y="30369536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6891" y="23651185"/>
              <a:ext cx="24929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0362" y="23085763"/>
            <a:ext cx="11719438" cy="4286970"/>
            <a:chOff x="9014122" y="18545350"/>
            <a:chExt cx="12430731" cy="4606829"/>
          </a:xfrm>
        </p:grpSpPr>
        <p:sp>
          <p:nvSpPr>
            <p:cNvPr id="30" name="TextBox 29"/>
            <p:cNvSpPr txBox="1"/>
            <p:nvPr/>
          </p:nvSpPr>
          <p:spPr>
            <a:xfrm>
              <a:off x="11130065" y="18545350"/>
              <a:ext cx="7766463" cy="1157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buFont typeface="Arial" charset="0"/>
                <a:buChar char="•"/>
              </a:pPr>
              <a:r>
                <a:rPr lang="en-US" sz="32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Tf-Idf</a:t>
              </a:r>
              <a:r>
                <a:rPr lang="en-US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Increased accuracy for </a:t>
              </a:r>
              <a:r>
                <a:rPr lang="en-US" sz="3200" smtClean="0">
                  <a:latin typeface="Helvetica" panose="020B0604020202020204" pitchFamily="34" charset="0"/>
                  <a:cs typeface="Helvetica" panose="020B0604020202020204" pitchFamily="34" charset="0"/>
                </a:rPr>
                <a:t>all </a:t>
              </a:r>
              <a:r>
                <a:rPr lang="en-US" sz="3200" smtClean="0">
                  <a:latin typeface="Helvetica" panose="020B0604020202020204" pitchFamily="34" charset="0"/>
                  <a:cs typeface="Helvetica" panose="020B0604020202020204" pitchFamily="34" charset="0"/>
                </a:rPr>
                <a:t>classifiers.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014122" y="19647680"/>
              <a:ext cx="12430731" cy="3504499"/>
              <a:chOff x="9307101" y="20119315"/>
              <a:chExt cx="13961898" cy="353187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7101" y="20120002"/>
                <a:ext cx="4708245" cy="353118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1565" y="20119315"/>
                <a:ext cx="4709160" cy="353187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62887" y="20121601"/>
                <a:ext cx="4706112" cy="3529584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728904" y="27567746"/>
            <a:ext cx="11863879" cy="4170880"/>
            <a:chOff x="820344" y="27430586"/>
            <a:chExt cx="11863879" cy="4170880"/>
          </a:xfrm>
        </p:grpSpPr>
        <p:pic>
          <p:nvPicPr>
            <p:cNvPr id="27" name="Picture 26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44" y="28337058"/>
              <a:ext cx="3950208" cy="326440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072" y="28337058"/>
              <a:ext cx="3950208" cy="326440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015" y="28337058"/>
              <a:ext cx="3950208" cy="326440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907901" y="27430586"/>
              <a:ext cx="73220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buFont typeface="Arial" charset="0"/>
                <a:buChar char="•"/>
              </a:pPr>
              <a:r>
                <a:rPr lang="en-US" sz="3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Bigram LM improved accuracy for all classifiers compared to Unigram LM</a:t>
              </a:r>
              <a:endParaRPr lang="en-US" sz="3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965" y="23682960"/>
            <a:ext cx="9302173" cy="80556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810334" y="24818814"/>
            <a:ext cx="32803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Cross Validation accuracy for Hinge loss with Bigram LM and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Tf-Idf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at Alpha=.0002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9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154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Zhu</dc:creator>
  <cp:lastModifiedBy>Microsoft Office User</cp:lastModifiedBy>
  <cp:revision>21</cp:revision>
  <cp:lastPrinted>2016-12-12T01:39:26Z</cp:lastPrinted>
  <dcterms:created xsi:type="dcterms:W3CDTF">2016-12-11T21:04:55Z</dcterms:created>
  <dcterms:modified xsi:type="dcterms:W3CDTF">2016-12-12T02:09:01Z</dcterms:modified>
</cp:coreProperties>
</file>