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0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2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B68D-E1BA-42AC-9C7E-8BC00B576A5A}" type="datetimeFigureOut">
              <a:rPr lang="zh-CN" altLang="en-US" smtClean="0"/>
              <a:t>2017-12-21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9184-35B5-4B68-9E18-74B2AA0B2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8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 dirty="0" smtClean="0"/>
              <a:t>PBD of Rigid </a:t>
            </a:r>
            <a:r>
              <a:rPr lang="en-CA" altLang="zh-CN" dirty="0"/>
              <a:t>B</a:t>
            </a:r>
            <a:r>
              <a:rPr lang="en-CA" altLang="zh-CN" dirty="0" smtClean="0"/>
              <a:t>ody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 dirty="0" smtClean="0"/>
              <a:t>Chiwell Shao</a:t>
            </a:r>
          </a:p>
          <a:p>
            <a:r>
              <a:rPr lang="en-CA" altLang="zh-CN" dirty="0" smtClean="0"/>
              <a:t>HC22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Review of basic PBD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altLang="zh-CN" dirty="0" smtClean="0"/>
              <a:t>Position: p</a:t>
            </a:r>
          </a:p>
          <a:p>
            <a:pPr marL="0" indent="0">
              <a:buNone/>
            </a:pPr>
            <a:r>
              <a:rPr lang="en-CA" altLang="zh-CN" dirty="0" smtClean="0"/>
              <a:t>*********************************************</a:t>
            </a:r>
          </a:p>
          <a:p>
            <a:pPr marL="0" indent="0">
              <a:buNone/>
            </a:pPr>
            <a:r>
              <a:rPr lang="en-CA" altLang="zh-CN" dirty="0" smtClean="0"/>
              <a:t>Extern </a:t>
            </a:r>
            <a:r>
              <a:rPr lang="en-CA" altLang="zh-CN" dirty="0" smtClean="0"/>
              <a:t>Force: </a:t>
            </a:r>
            <a:r>
              <a:rPr lang="en-CA" altLang="zh-CN" dirty="0" smtClean="0"/>
              <a:t>Gravity, 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endParaRPr lang="en-CA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CA" altLang="zh-CN" dirty="0" smtClean="0"/>
              <a:t>Damp Velocities: General Momentum </a:t>
            </a:r>
            <a:r>
              <a:rPr lang="en-CA" altLang="zh-CN" dirty="0"/>
              <a:t>Conservation / </a:t>
            </a:r>
            <a:r>
              <a:rPr lang="en-CA" altLang="zh-CN" dirty="0">
                <a:solidFill>
                  <a:schemeClr val="bg1">
                    <a:lumMod val="50000"/>
                  </a:schemeClr>
                </a:solidFill>
              </a:rPr>
              <a:t>Free of oscillation</a:t>
            </a:r>
            <a:endParaRPr lang="en-CA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CA" altLang="zh-CN" dirty="0" smtClean="0"/>
              <a:t>Collision Test: Spatial hash</a:t>
            </a:r>
          </a:p>
          <a:p>
            <a:pPr marL="0" indent="0">
              <a:buNone/>
            </a:pPr>
            <a:r>
              <a:rPr lang="en-CA" altLang="zh-CN" dirty="0" smtClean="0"/>
              <a:t>Solve Constraint: Stretch, Bend, 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Twist</a:t>
            </a:r>
            <a:r>
              <a:rPr lang="en-CA" altLang="zh-CN" dirty="0" smtClean="0"/>
              <a:t>, Volume, Triangle </a:t>
            </a:r>
            <a:r>
              <a:rPr lang="en-CA" altLang="zh-CN" dirty="0" smtClean="0"/>
              <a:t>Collisions</a:t>
            </a:r>
            <a:endParaRPr lang="en-CA" altLang="zh-CN" dirty="0" smtClean="0"/>
          </a:p>
          <a:p>
            <a:pPr marL="0" indent="0">
              <a:buNone/>
            </a:pPr>
            <a:r>
              <a:rPr lang="en-CA" altLang="zh-CN" dirty="0" smtClean="0"/>
              <a:t>Remove Collision Constraint</a:t>
            </a:r>
          </a:p>
          <a:p>
            <a:pPr marL="0" indent="0">
              <a:buNone/>
            </a:pPr>
            <a:r>
              <a:rPr lang="en-CA" altLang="zh-CN" dirty="0" smtClean="0"/>
              <a:t>Velocity Update.</a:t>
            </a:r>
          </a:p>
          <a:p>
            <a:pPr marL="0" indent="0">
              <a:buNone/>
            </a:pPr>
            <a:endParaRPr lang="en-CA" altLang="zh-CN" dirty="0"/>
          </a:p>
          <a:p>
            <a:pPr marL="0" indent="0">
              <a:buNone/>
            </a:pPr>
            <a:r>
              <a:rPr lang="el-GR" altLang="zh-CN" dirty="0" smtClean="0"/>
              <a:t>Δ</a:t>
            </a:r>
            <a:r>
              <a:rPr lang="en-CA" altLang="zh-CN" dirty="0"/>
              <a:t>p</a:t>
            </a:r>
            <a:r>
              <a:rPr lang="el-GR" altLang="zh-CN" dirty="0" smtClean="0"/>
              <a:t>≈</a:t>
            </a:r>
            <a:r>
              <a:rPr lang="en-CA" altLang="zh-CN" dirty="0" smtClean="0"/>
              <a:t>-</a:t>
            </a:r>
            <a:r>
              <a:rPr lang="en-CA" altLang="zh-CN" dirty="0"/>
              <a:t>C(p)/(</a:t>
            </a:r>
            <a:r>
              <a:rPr lang="en-CA" altLang="zh-CN" dirty="0" smtClean="0"/>
              <a:t>∂C/∂</a:t>
            </a:r>
            <a:r>
              <a:rPr lang="en-CA" altLang="zh-CN" dirty="0" smtClean="0"/>
              <a:t>p)/m</a:t>
            </a:r>
          </a:p>
          <a:p>
            <a:pPr marL="0" indent="0">
              <a:buNone/>
            </a:pPr>
            <a:r>
              <a:rPr lang="el-GR" altLang="zh-CN" dirty="0" smtClean="0"/>
              <a:t>ΣΔ</a:t>
            </a:r>
            <a:r>
              <a:rPr lang="en-CA" altLang="zh-CN" dirty="0" smtClean="0"/>
              <a:t>p*</a:t>
            </a:r>
            <a:r>
              <a:rPr lang="en-CA" altLang="zh-CN" dirty="0"/>
              <a:t>(∂C/∂p)</a:t>
            </a:r>
            <a:r>
              <a:rPr lang="en-CA" altLang="zh-CN" dirty="0" smtClean="0"/>
              <a:t>=-C(p)</a:t>
            </a:r>
            <a:endParaRPr lang="en-CA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0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PBD for rigid 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altLang="zh-CN" dirty="0"/>
              <a:t>Position: </a:t>
            </a:r>
            <a:r>
              <a:rPr lang="en-CA" altLang="zh-CN" dirty="0" smtClean="0"/>
              <a:t>p,</a:t>
            </a:r>
            <a:r>
              <a:rPr lang="el-GR" altLang="zh-CN" dirty="0" smtClean="0">
                <a:solidFill>
                  <a:srgbClr val="FF0000"/>
                </a:solidFill>
              </a:rPr>
              <a:t>θ</a:t>
            </a:r>
            <a:endParaRPr lang="en-CA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altLang="zh-CN" dirty="0"/>
              <a:t>*********************************************</a:t>
            </a:r>
          </a:p>
          <a:p>
            <a:pPr marL="0" indent="0">
              <a:buNone/>
            </a:pPr>
            <a:r>
              <a:rPr lang="en-CA" altLang="zh-CN" dirty="0" smtClean="0"/>
              <a:t>Extern </a:t>
            </a:r>
            <a:r>
              <a:rPr lang="en-CA" altLang="zh-CN" dirty="0" smtClean="0"/>
              <a:t>Force: Gravity…</a:t>
            </a:r>
          </a:p>
          <a:p>
            <a:pPr marL="0" indent="0">
              <a:buNone/>
            </a:pPr>
            <a:r>
              <a:rPr lang="en-CA" altLang="zh-CN" dirty="0" smtClean="0"/>
              <a:t>Damp Velocities: General Momentum/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Energy</a:t>
            </a:r>
            <a:r>
              <a:rPr lang="en-CA" altLang="zh-CN" dirty="0" smtClean="0"/>
              <a:t> </a:t>
            </a:r>
            <a:r>
              <a:rPr lang="en-CA" altLang="zh-CN" dirty="0" smtClean="0"/>
              <a:t>Conservation/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Friction(</a:t>
            </a:r>
            <a:r>
              <a:rPr lang="en-CA" altLang="zh-CN" dirty="0">
                <a:solidFill>
                  <a:schemeClr val="bg1">
                    <a:lumMod val="50000"/>
                  </a:schemeClr>
                </a:solidFill>
              </a:rPr>
              <a:t>Vertical damping</a:t>
            </a:r>
            <a:r>
              <a:rPr lang="en-CA" altLang="zh-CN" dirty="0" smtClean="0">
                <a:solidFill>
                  <a:srgbClr val="FF0000"/>
                </a:solidFill>
              </a:rPr>
              <a:t>)</a:t>
            </a:r>
            <a:endParaRPr lang="en-CA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altLang="zh-CN" dirty="0" smtClean="0"/>
              <a:t>Collision Test: Spatial hash, </a:t>
            </a:r>
            <a:r>
              <a:rPr lang="en-CA" altLang="zh-CN" dirty="0" smtClean="0">
                <a:solidFill>
                  <a:srgbClr val="FF0000"/>
                </a:solidFill>
              </a:rPr>
              <a:t>GJK/SAT</a:t>
            </a:r>
          </a:p>
          <a:p>
            <a:pPr marL="0" indent="0">
              <a:buNone/>
            </a:pPr>
            <a:r>
              <a:rPr lang="en-CA" altLang="zh-CN" dirty="0" smtClean="0"/>
              <a:t>Solve Constraint: Stretch, </a:t>
            </a:r>
            <a:r>
              <a:rPr lang="en-CA" altLang="zh-CN" dirty="0" smtClean="0"/>
              <a:t>Bending, Isometric Bending, 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Twist</a:t>
            </a:r>
            <a:r>
              <a:rPr lang="en-CA" altLang="zh-CN" dirty="0" smtClean="0"/>
              <a:t>, Volume, </a:t>
            </a:r>
            <a:r>
              <a:rPr lang="en-CA" altLang="zh-CN" dirty="0" smtClean="0">
                <a:solidFill>
                  <a:srgbClr val="FF0000"/>
                </a:solidFill>
              </a:rPr>
              <a:t>Collision, Static Friction, Friction</a:t>
            </a:r>
            <a:endParaRPr lang="en-CA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altLang="zh-CN" dirty="0" smtClean="0"/>
              <a:t>Remove Collision </a:t>
            </a:r>
            <a:r>
              <a:rPr lang="en-CA" altLang="zh-CN" dirty="0" smtClean="0"/>
              <a:t>Constraint.</a:t>
            </a:r>
          </a:p>
          <a:p>
            <a:pPr marL="0" indent="0">
              <a:buNone/>
            </a:pPr>
            <a:r>
              <a:rPr lang="en-CA" altLang="zh-CN" dirty="0"/>
              <a:t>Velocity Update</a:t>
            </a:r>
            <a:r>
              <a:rPr lang="en-CA" altLang="zh-CN" dirty="0" smtClean="0"/>
              <a:t>.</a:t>
            </a:r>
            <a:endParaRPr lang="en-CA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A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l-GR" altLang="zh-CN" dirty="0" smtClean="0"/>
              <a:t>Δ</a:t>
            </a:r>
            <a:r>
              <a:rPr lang="el-GR" altLang="zh-CN" dirty="0" smtClean="0">
                <a:solidFill>
                  <a:srgbClr val="FF0000"/>
                </a:solidFill>
              </a:rPr>
              <a:t>θ </a:t>
            </a:r>
            <a:r>
              <a:rPr lang="el-GR" altLang="zh-CN" dirty="0" smtClean="0"/>
              <a:t>≈</a:t>
            </a:r>
            <a:r>
              <a:rPr lang="en-CA" altLang="zh-CN" dirty="0"/>
              <a:t>-</a:t>
            </a:r>
            <a:r>
              <a:rPr lang="en-CA" altLang="zh-CN" dirty="0" smtClean="0"/>
              <a:t>C(p,</a:t>
            </a:r>
            <a:r>
              <a:rPr lang="el-GR" altLang="zh-CN" dirty="0" smtClean="0">
                <a:solidFill>
                  <a:srgbClr val="FF0000"/>
                </a:solidFill>
              </a:rPr>
              <a:t>θ</a:t>
            </a:r>
            <a:r>
              <a:rPr lang="en-CA" altLang="zh-CN" dirty="0" smtClean="0"/>
              <a:t>)/(∂C/∂</a:t>
            </a:r>
            <a:r>
              <a:rPr lang="el-GR" altLang="zh-CN" dirty="0" smtClean="0">
                <a:solidFill>
                  <a:srgbClr val="FF0000"/>
                </a:solidFill>
              </a:rPr>
              <a:t>θ</a:t>
            </a:r>
            <a:r>
              <a:rPr lang="en-CA" altLang="zh-CN" dirty="0" smtClean="0"/>
              <a:t>/I</a:t>
            </a:r>
            <a:endParaRPr lang="en-CA" altLang="zh-CN" dirty="0"/>
          </a:p>
          <a:p>
            <a:pPr marL="0" indent="0">
              <a:buNone/>
            </a:pPr>
            <a:endParaRPr lang="en-CA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GJK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dirty="0" err="1"/>
              <a:t>Minkowski</a:t>
            </a:r>
            <a:r>
              <a:rPr lang="en-CA" altLang="zh-CN" dirty="0"/>
              <a:t> </a:t>
            </a:r>
            <a:r>
              <a:rPr lang="en-CA" altLang="zh-CN" dirty="0" smtClean="0"/>
              <a:t>difference</a:t>
            </a:r>
          </a:p>
          <a:p>
            <a:pPr marL="0" indent="0">
              <a:buNone/>
            </a:pPr>
            <a:r>
              <a:rPr lang="en-CA" altLang="zh-CN" dirty="0" smtClean="0"/>
              <a:t>Convex Build</a:t>
            </a:r>
          </a:p>
          <a:p>
            <a:pPr marL="0" indent="0">
              <a:buNone/>
            </a:pPr>
            <a:r>
              <a:rPr lang="en-CA" altLang="zh-CN" dirty="0" smtClean="0"/>
              <a:t>Check Zero point in convex</a:t>
            </a:r>
          </a:p>
          <a:p>
            <a:pPr marL="0" indent="0">
              <a:buNone/>
            </a:pPr>
            <a:r>
              <a:rPr lang="en-CA" altLang="zh-CN" dirty="0" smtClean="0"/>
              <a:t>Get minimum distance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570" y="365125"/>
            <a:ext cx="3236255" cy="2909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62" y="3274430"/>
            <a:ext cx="3766908" cy="33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SAT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573" y="1690688"/>
            <a:ext cx="6718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Collision </a:t>
            </a:r>
            <a:r>
              <a:rPr lang="en-US" altLang="zh-CN" dirty="0" err="1" smtClean="0"/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zh-CN" dirty="0"/>
              <a:t>I</a:t>
            </a:r>
            <a:r>
              <a:rPr lang="en-CA" altLang="zh-CN" dirty="0" smtClean="0"/>
              <a:t>ntersection Volume</a:t>
            </a:r>
          </a:p>
          <a:p>
            <a:pPr marL="0" indent="0">
              <a:buNone/>
            </a:pPr>
            <a:r>
              <a:rPr lang="en-CA" altLang="zh-CN" dirty="0" smtClean="0"/>
              <a:t>Intersection Surface</a:t>
            </a:r>
          </a:p>
          <a:p>
            <a:pPr marL="0" indent="0">
              <a:buNone/>
            </a:pPr>
            <a:r>
              <a:rPr lang="en-CA" altLang="zh-CN" dirty="0" smtClean="0"/>
              <a:t>Intersection Depth</a:t>
            </a:r>
          </a:p>
          <a:p>
            <a:pPr marL="0" indent="0">
              <a:buNone/>
            </a:pPr>
            <a:r>
              <a:rPr lang="en-CA" altLang="zh-CN" dirty="0" smtClean="0"/>
              <a:t>   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General Depth</a:t>
            </a:r>
          </a:p>
          <a:p>
            <a:pPr marL="0" indent="0">
              <a:buNone/>
            </a:pPr>
            <a:r>
              <a:rPr lang="en-CA" altLang="zh-CN" dirty="0"/>
              <a:t> </a:t>
            </a:r>
            <a:r>
              <a:rPr lang="en-CA" altLang="zh-CN" dirty="0" smtClean="0"/>
              <a:t>  </a:t>
            </a:r>
            <a:r>
              <a:rPr lang="en-CA" altLang="zh-CN" dirty="0" smtClean="0">
                <a:solidFill>
                  <a:srgbClr val="FF0000"/>
                </a:solidFill>
              </a:rPr>
              <a:t>Local Surface Oriented Depth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C(a, b)=n(a-b)&gt;=0</a:t>
            </a:r>
          </a:p>
          <a:p>
            <a:pPr marL="0" indent="0">
              <a:buNone/>
            </a:pPr>
            <a:r>
              <a:rPr lang="en-CA" altLang="zh-CN" dirty="0">
                <a:solidFill>
                  <a:srgbClr val="FF0000"/>
                </a:solidFill>
              </a:rPr>
              <a:t>	C</a:t>
            </a:r>
            <a:r>
              <a:rPr lang="en-CA" altLang="zh-CN" dirty="0" smtClean="0">
                <a:solidFill>
                  <a:srgbClr val="FF0000"/>
                </a:solidFill>
              </a:rPr>
              <a:t>’=s*C	(s&lt;1.0 for the part C&gt;C0 and s=1.0 for the part C&lt;C0)</a:t>
            </a:r>
          </a:p>
          <a:p>
            <a:pPr marL="0" indent="0">
              <a:buNone/>
            </a:pPr>
            <a:endParaRPr lang="en-CA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altLang="zh-CN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endParaRPr lang="en-CA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altLang="zh-CN" dirty="0" smtClean="0"/>
          </a:p>
          <a:p>
            <a:pPr marL="0" indent="0">
              <a:buNone/>
            </a:pPr>
            <a:endParaRPr lang="en-CA" altLang="zh-CN" dirty="0" smtClean="0"/>
          </a:p>
          <a:p>
            <a:pPr marL="0" indent="0">
              <a:buNone/>
            </a:pPr>
            <a:endParaRPr lang="en-CA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0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err="1" smtClean="0"/>
              <a:t>dCp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zh-CN" dirty="0" err="1" smtClean="0"/>
              <a:t>dCp</a:t>
            </a:r>
            <a:r>
              <a:rPr lang="en-CA" altLang="zh-CN" dirty="0" smtClean="0"/>
              <a:t>=delta(</a:t>
            </a:r>
            <a:r>
              <a:rPr lang="en-CA" altLang="zh-CN" dirty="0" err="1" smtClean="0"/>
              <a:t>Cp</a:t>
            </a:r>
            <a:r>
              <a:rPr lang="en-CA" altLang="zh-CN" dirty="0" smtClean="0"/>
              <a:t>)/delta(p)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Problems in PBD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Local 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Energy </a:t>
            </a: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Conservation</a:t>
            </a:r>
          </a:p>
          <a:p>
            <a:pPr marL="0" indent="0">
              <a:buNone/>
            </a:pP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Explicit Euler Solver on external forces</a:t>
            </a:r>
          </a:p>
          <a:p>
            <a:pPr marL="0" indent="0">
              <a:buNone/>
            </a:pPr>
            <a:r>
              <a:rPr lang="en-CA" altLang="zh-CN" dirty="0" smtClean="0">
                <a:solidFill>
                  <a:schemeClr val="bg1">
                    <a:lumMod val="50000"/>
                  </a:schemeClr>
                </a:solidFill>
              </a:rPr>
              <a:t>Initial Strain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204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PBD of Rigid Body</vt:lpstr>
      <vt:lpstr>Review of basic PBD</vt:lpstr>
      <vt:lpstr>PBD for rigid body</vt:lpstr>
      <vt:lpstr>GJK</vt:lpstr>
      <vt:lpstr>SAT</vt:lpstr>
      <vt:lpstr>Collision Cp</vt:lpstr>
      <vt:lpstr>dCp</vt:lpstr>
      <vt:lpstr>Problems in PBD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PBD of Rigid Body</dc:title>
  <dc:creator>chiwell</dc:creator>
  <cp:lastModifiedBy>chiwell</cp:lastModifiedBy>
  <cp:revision>55</cp:revision>
  <dcterms:created xsi:type="dcterms:W3CDTF">2017-12-18T08:24:55Z</dcterms:created>
  <dcterms:modified xsi:type="dcterms:W3CDTF">2017-12-22T08:35:50Z</dcterms:modified>
</cp:coreProperties>
</file>