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>
        <p:scale>
          <a:sx n="100" d="100"/>
          <a:sy n="100" d="100"/>
        </p:scale>
        <p:origin x="4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YelpQuest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Yelp companion for the Adventurer in all of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users a fun way to discover local businesses</a:t>
            </a:r>
          </a:p>
          <a:p>
            <a:r>
              <a:rPr lang="en-US" dirty="0" smtClean="0"/>
              <a:t>Users were lacking a new and fresh way of finding new local restaurants, forcing them to stay within their comfort zones and not diversify their restaurant choices</a:t>
            </a:r>
          </a:p>
          <a:p>
            <a:r>
              <a:rPr lang="en-US" dirty="0" smtClean="0"/>
              <a:t>We give people exciting ways to discover </a:t>
            </a:r>
            <a:r>
              <a:rPr lang="en-US" dirty="0"/>
              <a:t>new local delicacies/hidden gem </a:t>
            </a:r>
            <a:r>
              <a:rPr lang="en-US" dirty="0" smtClean="0"/>
              <a:t>restaurants/businesses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don’t necessarily go to Yelp to find businesses but rather ”Google It” or wander around looking for something local</a:t>
            </a:r>
          </a:p>
          <a:p>
            <a:r>
              <a:rPr lang="en-US" dirty="0" smtClean="0"/>
              <a:t>Users like to hear from professionals or locals rather than amateur reviewers for their restaurant recommendations</a:t>
            </a:r>
          </a:p>
          <a:p>
            <a:r>
              <a:rPr lang="en-US" dirty="0" smtClean="0"/>
              <a:t>When people can’t find a good recommendation they default to going to something they know like franchise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18+ and older</a:t>
            </a:r>
          </a:p>
          <a:p>
            <a:r>
              <a:rPr lang="en-US" dirty="0" smtClean="0"/>
              <a:t>Tech savvy with a smart phone</a:t>
            </a:r>
          </a:p>
          <a:p>
            <a:r>
              <a:rPr lang="en-US" dirty="0" smtClean="0"/>
              <a:t>Adventurous and willing to discover locations they are not familiar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with User’s current location</a:t>
            </a:r>
          </a:p>
          <a:p>
            <a:r>
              <a:rPr lang="en-US" dirty="0" smtClean="0"/>
              <a:t>Search and Filter feature for businesses local to user</a:t>
            </a:r>
          </a:p>
          <a:p>
            <a:r>
              <a:rPr lang="en-US" dirty="0" smtClean="0"/>
              <a:t>Bottom sheet bar for quick and detailed descriptions of selected businesses</a:t>
            </a:r>
          </a:p>
          <a:p>
            <a:r>
              <a:rPr lang="en-US" dirty="0" smtClean="0"/>
              <a:t>Google Map markers to show “Undiscovered” local businesses</a:t>
            </a:r>
          </a:p>
          <a:p>
            <a:r>
              <a:rPr lang="en-US" dirty="0" smtClean="0"/>
              <a:t>Our unique “Quest” feature which encourages users to try locations they have not visited before</a:t>
            </a:r>
          </a:p>
          <a:p>
            <a:r>
              <a:rPr lang="en-US" dirty="0" smtClean="0"/>
              <a:t>Sharing Quest activities to Social Media such as Twitter/Facebook</a:t>
            </a:r>
          </a:p>
          <a:p>
            <a:r>
              <a:rPr lang="en-US" dirty="0" smtClean="0"/>
              <a:t>Linking Yelp &amp; NYT API’s to display specific restaurant information</a:t>
            </a:r>
          </a:p>
          <a:p>
            <a:r>
              <a:rPr lang="en-US" dirty="0" smtClean="0"/>
              <a:t>Notification function to inform user of quest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competitors do not have a unique way (Quest Feature) of discovering new locations</a:t>
            </a:r>
          </a:p>
          <a:p>
            <a:r>
              <a:rPr lang="en-US" dirty="0" smtClean="0"/>
              <a:t>Detailed listing of businesses do not include restaurant critique opinions</a:t>
            </a:r>
          </a:p>
          <a:p>
            <a:r>
              <a:rPr lang="en-US" dirty="0" smtClean="0"/>
              <a:t>NO ADVERTISMENTS</a:t>
            </a:r>
          </a:p>
          <a:p>
            <a:r>
              <a:rPr lang="en-US" dirty="0" smtClean="0"/>
              <a:t>Simple Interface and App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 technology for all of the features are new to the developers</a:t>
            </a:r>
          </a:p>
          <a:p>
            <a:r>
              <a:rPr lang="en-US" dirty="0" smtClean="0"/>
              <a:t>Time constraints that require multiple developers schedules to match up</a:t>
            </a:r>
          </a:p>
          <a:p>
            <a:r>
              <a:rPr lang="en-US" dirty="0" smtClean="0"/>
              <a:t>Must limit features due to early project delivery date</a:t>
            </a:r>
          </a:p>
          <a:p>
            <a:r>
              <a:rPr lang="en-US" dirty="0" smtClean="0"/>
              <a:t>Could not implement certain Yelp user features because Yelp restricted user-specific information due Yelp’s privacy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to 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318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YelpQuest</vt:lpstr>
      <vt:lpstr>Project Objectives</vt:lpstr>
      <vt:lpstr>Research Findings</vt:lpstr>
      <vt:lpstr>Target Audience</vt:lpstr>
      <vt:lpstr>App Features </vt:lpstr>
      <vt:lpstr>Competitive Analysis</vt:lpstr>
      <vt:lpstr>Project Constraints</vt:lpstr>
      <vt:lpstr>Final Thoughts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YelpQuest</dc:title>
  <dc:creator>Raymour Rad</dc:creator>
  <cp:lastModifiedBy>Raymour Rad</cp:lastModifiedBy>
  <cp:revision>6</cp:revision>
  <dcterms:created xsi:type="dcterms:W3CDTF">2016-08-11T19:31:26Z</dcterms:created>
  <dcterms:modified xsi:type="dcterms:W3CDTF">2016-08-11T20:11:44Z</dcterms:modified>
</cp:coreProperties>
</file>