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67" r:id="rId2"/>
    <p:sldId id="268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8969"/>
    <a:srgbClr val="009739"/>
    <a:srgbClr val="8C5F47"/>
    <a:srgbClr val="F2D0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7" autoAdjust="0"/>
    <p:restoredTop sz="94660"/>
  </p:normalViewPr>
  <p:slideViewPr>
    <p:cSldViewPr snapToGrid="0">
      <p:cViewPr>
        <p:scale>
          <a:sx n="150" d="100"/>
          <a:sy n="150" d="100"/>
        </p:scale>
        <p:origin x="-3252" y="-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E4FD2C-CA9A-4AA1-BCAD-28CF79E83C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3838F49-768B-4882-806D-49F9935549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597D791-AC3D-43DE-A022-9697B85E7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0AC7E-CCC6-4E52-A3AA-02831DD1560E}" type="datetimeFigureOut">
              <a:rPr lang="pt-BR" smtClean="0"/>
              <a:t>23/10/2024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EA7D06D-973B-43C9-A706-C1256EA9B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5C0E9A0-067F-4C4B-823D-351D44F67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FC164-76F2-47BD-9014-CAB5FD3648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0858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D15127-1409-4F24-8C9E-4F4EB39D4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3D47CBC-3EBC-492B-8E32-F2FAD6B8DD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5BCD046-B9F8-4BFF-8A5D-16359CE77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0AC7E-CCC6-4E52-A3AA-02831DD1560E}" type="datetimeFigureOut">
              <a:rPr lang="pt-BR" smtClean="0"/>
              <a:t>23/10/2024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187838-501D-4254-A039-66972654E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F65555C-958A-4D73-88BB-75D800001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FC164-76F2-47BD-9014-CAB5FD3648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1190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9028E12-AA6F-4CB7-B64C-B808AE6E17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1B385DE-101C-41CC-97D8-5AEE9C82A7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D744D1F-58F2-4CEA-9BEE-42ED254B1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0AC7E-CCC6-4E52-A3AA-02831DD1560E}" type="datetimeFigureOut">
              <a:rPr lang="pt-BR" smtClean="0"/>
              <a:t>23/10/2024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E1CFE88-3DAB-4016-87B7-9CF3619C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DE5DD4E-873F-45BF-B152-F41E40254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FC164-76F2-47BD-9014-CAB5FD3648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6003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7869CA-F46D-4B7A-A387-4184FE6CF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BF1595-F92A-4903-84D9-15DA6C435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37928D4-612A-4249-A519-C839DE67E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0AC7E-CCC6-4E52-A3AA-02831DD1560E}" type="datetimeFigureOut">
              <a:rPr lang="pt-BR" smtClean="0"/>
              <a:t>23/10/2024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B1B4A32-9052-41FF-A2E0-E39E298CE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C78418-024F-46F9-9E2D-9263AA0BB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FC164-76F2-47BD-9014-CAB5FD3648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8784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895125-38C0-4AB3-BF97-0CE877DCD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1BEB180-7813-4AD2-9809-9CDE0614C6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709393A-8EC8-4133-AC5B-23E0AAA68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0AC7E-CCC6-4E52-A3AA-02831DD1560E}" type="datetimeFigureOut">
              <a:rPr lang="pt-BR" smtClean="0"/>
              <a:t>23/10/2024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F47F47A-E1F4-42A4-9B3C-F92FF543E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B141A98-B75F-45FB-95EF-7C1BF33C3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FC164-76F2-47BD-9014-CAB5FD3648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9736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A4C6CD-2928-4024-B441-CFD389F84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504F020-5AD8-4713-9DCB-A6EDEEE3E7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552E216-1F91-4EC0-A6E9-9B13871DBE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A9DC750-3706-42B5-A0DD-F761D9E43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0AC7E-CCC6-4E52-A3AA-02831DD1560E}" type="datetimeFigureOut">
              <a:rPr lang="pt-BR" smtClean="0"/>
              <a:t>23/10/2024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D3F0E1A-632E-420A-A2DB-26B3F1A20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7EC4679-EA87-426E-A32E-893B1FA24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FC164-76F2-47BD-9014-CAB5FD3648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6944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29FAD3-980F-415D-A679-D5BC658C1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E5234E9-D324-4BC0-98D2-CC8D9143D2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6EFC99A-CCBF-4896-AE91-21994342B2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5CA60D8-D5B5-4438-A7E0-7443029450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07BC915-7480-4272-AA18-C95D1602B9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51035E8-BA68-470F-AA7A-1B4EA545B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0AC7E-CCC6-4E52-A3AA-02831DD1560E}" type="datetimeFigureOut">
              <a:rPr lang="pt-BR" smtClean="0"/>
              <a:t>23/10/2024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E600E14-99F0-42DA-8182-3C6BC0EA6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35D45FE-B5F5-4733-BBF1-1FA3DA2CD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FC164-76F2-47BD-9014-CAB5FD3648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747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40B010-2FE7-4930-8F07-A0519ED05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AA161AE-2E8B-4FA6-858A-E731DA75A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0AC7E-CCC6-4E52-A3AA-02831DD1560E}" type="datetimeFigureOut">
              <a:rPr lang="pt-BR" smtClean="0"/>
              <a:t>23/10/2024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A03C158-4DE0-4A9D-8DEA-2B910709D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C8B4315-A567-4B14-A986-70409A7E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FC164-76F2-47BD-9014-CAB5FD3648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74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E8FD86A-0234-45A5-A5FF-AB6EDC951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0AC7E-CCC6-4E52-A3AA-02831DD1560E}" type="datetimeFigureOut">
              <a:rPr lang="pt-BR" smtClean="0"/>
              <a:t>23/10/2024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FCBC7E0-1524-4844-ACB4-FAB020F66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5595912-5C65-40C7-9D7D-9072CC336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FC164-76F2-47BD-9014-CAB5FD3648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4655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3B29E8-C8A4-4148-BF36-C5FE98B7F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9AF03A-8D53-4495-9E62-A1628EDF8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890578E-16C5-42FE-8493-AA3A860548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1A17328-21B9-47BF-87DD-80F40DA8E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0AC7E-CCC6-4E52-A3AA-02831DD1560E}" type="datetimeFigureOut">
              <a:rPr lang="pt-BR" smtClean="0"/>
              <a:t>23/10/2024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79D7DC5-572A-4063-9B07-355E1222F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27C31F0-2AA3-45D1-BEA9-E2242932A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FC164-76F2-47BD-9014-CAB5FD3648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2912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81515C-9108-4921-A82B-32E9D1909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459F27F-5161-40DB-8389-CE3F3DB3B6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C97F6BC-BD20-4B78-B987-629FD37AC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D360220-55AC-4928-925D-7FF5E365D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0AC7E-CCC6-4E52-A3AA-02831DD1560E}" type="datetimeFigureOut">
              <a:rPr lang="pt-BR" smtClean="0"/>
              <a:t>23/10/2024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B6B004F-6B17-44AC-A99B-A6B25D84D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5E5DF87-936B-477C-A0D2-17E4390B3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FC164-76F2-47BD-9014-CAB5FD3648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4635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D407265-C264-4AAF-84F2-507A1C87B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F508E2D-6A91-4514-89A2-477A3016AD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FE05829-12F6-4F1F-8214-B1F7B9732F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0AC7E-CCC6-4E52-A3AA-02831DD1560E}" type="datetimeFigureOut">
              <a:rPr lang="pt-BR" smtClean="0"/>
              <a:t>23/10/2024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8F9B940-8A5C-4A91-B4EB-4E01541CAF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818EA9-E551-4FB0-8255-089A656759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FC164-76F2-47BD-9014-CAB5FD3648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726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Imagem 46">
            <a:extLst>
              <a:ext uri="{FF2B5EF4-FFF2-40B4-BE49-F238E27FC236}">
                <a16:creationId xmlns:a16="http://schemas.microsoft.com/office/drawing/2014/main" id="{35131AFE-F286-4246-AF9E-031EEF7E1A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" t="25001" r="-90" b="-1"/>
          <a:stretch/>
        </p:blipFill>
        <p:spPr>
          <a:xfrm>
            <a:off x="360000" y="180000"/>
            <a:ext cx="11520000" cy="6479999"/>
          </a:xfrm>
          <a:prstGeom prst="roundRect">
            <a:avLst>
              <a:gd name="adj" fmla="val 2556"/>
            </a:avLst>
          </a:prstGeom>
          <a:solidFill>
            <a:schemeClr val="bg2">
              <a:lumMod val="95000"/>
            </a:schemeClr>
          </a:solidFill>
        </p:spPr>
      </p:pic>
      <p:sp>
        <p:nvSpPr>
          <p:cNvPr id="46" name="Forma Livre: Forma 45">
            <a:extLst>
              <a:ext uri="{FF2B5EF4-FFF2-40B4-BE49-F238E27FC236}">
                <a16:creationId xmlns:a16="http://schemas.microsoft.com/office/drawing/2014/main" id="{5073567C-6E13-4084-BD88-80F3B615E81D}"/>
              </a:ext>
            </a:extLst>
          </p:cNvPr>
          <p:cNvSpPr/>
          <p:nvPr/>
        </p:nvSpPr>
        <p:spPr>
          <a:xfrm>
            <a:off x="360004" y="180002"/>
            <a:ext cx="11519997" cy="6479998"/>
          </a:xfrm>
          <a:custGeom>
            <a:avLst/>
            <a:gdLst>
              <a:gd name="connsiteX0" fmla="*/ 7875465 w 11519997"/>
              <a:gd name="connsiteY0" fmla="*/ 1008000 h 6479998"/>
              <a:gd name="connsiteX1" fmla="*/ 7746345 w 11519997"/>
              <a:gd name="connsiteY1" fmla="*/ 1137120 h 6479998"/>
              <a:gd name="connsiteX2" fmla="*/ 7746345 w 11519997"/>
              <a:gd name="connsiteY2" fmla="*/ 5198878 h 6479998"/>
              <a:gd name="connsiteX3" fmla="*/ 7875465 w 11519997"/>
              <a:gd name="connsiteY3" fmla="*/ 5327998 h 6479998"/>
              <a:gd name="connsiteX4" fmla="*/ 8121225 w 11519997"/>
              <a:gd name="connsiteY4" fmla="*/ 5327998 h 6479998"/>
              <a:gd name="connsiteX5" fmla="*/ 8250345 w 11519997"/>
              <a:gd name="connsiteY5" fmla="*/ 5198878 h 6479998"/>
              <a:gd name="connsiteX6" fmla="*/ 8250345 w 11519997"/>
              <a:gd name="connsiteY6" fmla="*/ 1137120 h 6479998"/>
              <a:gd name="connsiteX7" fmla="*/ 8121225 w 11519997"/>
              <a:gd name="connsiteY7" fmla="*/ 1008000 h 6479998"/>
              <a:gd name="connsiteX8" fmla="*/ 8514994 w 11519997"/>
              <a:gd name="connsiteY8" fmla="*/ 899999 h 6479998"/>
              <a:gd name="connsiteX9" fmla="*/ 8385874 w 11519997"/>
              <a:gd name="connsiteY9" fmla="*/ 1029119 h 6479998"/>
              <a:gd name="connsiteX10" fmla="*/ 8385874 w 11519997"/>
              <a:gd name="connsiteY10" fmla="*/ 5090878 h 6479998"/>
              <a:gd name="connsiteX11" fmla="*/ 8514994 w 11519997"/>
              <a:gd name="connsiteY11" fmla="*/ 5219998 h 6479998"/>
              <a:gd name="connsiteX12" fmla="*/ 8760754 w 11519997"/>
              <a:gd name="connsiteY12" fmla="*/ 5219998 h 6479998"/>
              <a:gd name="connsiteX13" fmla="*/ 8889874 w 11519997"/>
              <a:gd name="connsiteY13" fmla="*/ 5090878 h 6479998"/>
              <a:gd name="connsiteX14" fmla="*/ 8889874 w 11519997"/>
              <a:gd name="connsiteY14" fmla="*/ 1029119 h 6479998"/>
              <a:gd name="connsiteX15" fmla="*/ 8760754 w 11519997"/>
              <a:gd name="connsiteY15" fmla="*/ 899999 h 6479998"/>
              <a:gd name="connsiteX16" fmla="*/ 9154523 w 11519997"/>
              <a:gd name="connsiteY16" fmla="*/ 791999 h 6479998"/>
              <a:gd name="connsiteX17" fmla="*/ 9025403 w 11519997"/>
              <a:gd name="connsiteY17" fmla="*/ 921119 h 6479998"/>
              <a:gd name="connsiteX18" fmla="*/ 9025403 w 11519997"/>
              <a:gd name="connsiteY18" fmla="*/ 4982878 h 6479998"/>
              <a:gd name="connsiteX19" fmla="*/ 9154523 w 11519997"/>
              <a:gd name="connsiteY19" fmla="*/ 5111998 h 6479998"/>
              <a:gd name="connsiteX20" fmla="*/ 9400283 w 11519997"/>
              <a:gd name="connsiteY20" fmla="*/ 5111998 h 6479998"/>
              <a:gd name="connsiteX21" fmla="*/ 9529403 w 11519997"/>
              <a:gd name="connsiteY21" fmla="*/ 4982878 h 6479998"/>
              <a:gd name="connsiteX22" fmla="*/ 9529403 w 11519997"/>
              <a:gd name="connsiteY22" fmla="*/ 921119 h 6479998"/>
              <a:gd name="connsiteX23" fmla="*/ 9400283 w 11519997"/>
              <a:gd name="connsiteY23" fmla="*/ 791999 h 6479998"/>
              <a:gd name="connsiteX24" fmla="*/ 9794052 w 11519997"/>
              <a:gd name="connsiteY24" fmla="*/ 683999 h 6479998"/>
              <a:gd name="connsiteX25" fmla="*/ 9664932 w 11519997"/>
              <a:gd name="connsiteY25" fmla="*/ 813119 h 6479998"/>
              <a:gd name="connsiteX26" fmla="*/ 9664932 w 11519997"/>
              <a:gd name="connsiteY26" fmla="*/ 4874878 h 6479998"/>
              <a:gd name="connsiteX27" fmla="*/ 9794052 w 11519997"/>
              <a:gd name="connsiteY27" fmla="*/ 5003998 h 6479998"/>
              <a:gd name="connsiteX28" fmla="*/ 10039812 w 11519997"/>
              <a:gd name="connsiteY28" fmla="*/ 5003998 h 6479998"/>
              <a:gd name="connsiteX29" fmla="*/ 10168932 w 11519997"/>
              <a:gd name="connsiteY29" fmla="*/ 4874878 h 6479998"/>
              <a:gd name="connsiteX30" fmla="*/ 10168932 w 11519997"/>
              <a:gd name="connsiteY30" fmla="*/ 813119 h 6479998"/>
              <a:gd name="connsiteX31" fmla="*/ 10039812 w 11519997"/>
              <a:gd name="connsiteY31" fmla="*/ 683999 h 6479998"/>
              <a:gd name="connsiteX32" fmla="*/ 10433581 w 11519997"/>
              <a:gd name="connsiteY32" fmla="*/ 576000 h 6479998"/>
              <a:gd name="connsiteX33" fmla="*/ 10304461 w 11519997"/>
              <a:gd name="connsiteY33" fmla="*/ 705119 h 6479998"/>
              <a:gd name="connsiteX34" fmla="*/ 10304461 w 11519997"/>
              <a:gd name="connsiteY34" fmla="*/ 4766878 h 6479998"/>
              <a:gd name="connsiteX35" fmla="*/ 10433581 w 11519997"/>
              <a:gd name="connsiteY35" fmla="*/ 4895998 h 6479998"/>
              <a:gd name="connsiteX36" fmla="*/ 10679341 w 11519997"/>
              <a:gd name="connsiteY36" fmla="*/ 4895998 h 6479998"/>
              <a:gd name="connsiteX37" fmla="*/ 10808461 w 11519997"/>
              <a:gd name="connsiteY37" fmla="*/ 4766878 h 6479998"/>
              <a:gd name="connsiteX38" fmla="*/ 10808461 w 11519997"/>
              <a:gd name="connsiteY38" fmla="*/ 705119 h 6479998"/>
              <a:gd name="connsiteX39" fmla="*/ 10679341 w 11519997"/>
              <a:gd name="connsiteY39" fmla="*/ 576000 h 6479998"/>
              <a:gd name="connsiteX40" fmla="*/ 11073117 w 11519997"/>
              <a:gd name="connsiteY40" fmla="*/ 468000 h 6479998"/>
              <a:gd name="connsiteX41" fmla="*/ 10943997 w 11519997"/>
              <a:gd name="connsiteY41" fmla="*/ 597120 h 6479998"/>
              <a:gd name="connsiteX42" fmla="*/ 10943997 w 11519997"/>
              <a:gd name="connsiteY42" fmla="*/ 4658878 h 6479998"/>
              <a:gd name="connsiteX43" fmla="*/ 11073117 w 11519997"/>
              <a:gd name="connsiteY43" fmla="*/ 4787998 h 6479998"/>
              <a:gd name="connsiteX44" fmla="*/ 11318877 w 11519997"/>
              <a:gd name="connsiteY44" fmla="*/ 4787998 h 6479998"/>
              <a:gd name="connsiteX45" fmla="*/ 11447997 w 11519997"/>
              <a:gd name="connsiteY45" fmla="*/ 4658878 h 6479998"/>
              <a:gd name="connsiteX46" fmla="*/ 11447997 w 11519997"/>
              <a:gd name="connsiteY46" fmla="*/ 597120 h 6479998"/>
              <a:gd name="connsiteX47" fmla="*/ 11318877 w 11519997"/>
              <a:gd name="connsiteY47" fmla="*/ 468000 h 6479998"/>
              <a:gd name="connsiteX48" fmla="*/ 131220 w 11519997"/>
              <a:gd name="connsiteY48" fmla="*/ 0 h 6479998"/>
              <a:gd name="connsiteX49" fmla="*/ 11388777 w 11519997"/>
              <a:gd name="connsiteY49" fmla="*/ 0 h 6479998"/>
              <a:gd name="connsiteX50" fmla="*/ 11519997 w 11519997"/>
              <a:gd name="connsiteY50" fmla="*/ 131220 h 6479998"/>
              <a:gd name="connsiteX51" fmla="*/ 11519997 w 11519997"/>
              <a:gd name="connsiteY51" fmla="*/ 6348778 h 6479998"/>
              <a:gd name="connsiteX52" fmla="*/ 11388777 w 11519997"/>
              <a:gd name="connsiteY52" fmla="*/ 6479998 h 6479998"/>
              <a:gd name="connsiteX53" fmla="*/ 7606552 w 11519997"/>
              <a:gd name="connsiteY53" fmla="*/ 6479998 h 6479998"/>
              <a:gd name="connsiteX54" fmla="*/ 7610816 w 11519997"/>
              <a:gd name="connsiteY54" fmla="*/ 6458878 h 6479998"/>
              <a:gd name="connsiteX55" fmla="*/ 7610816 w 11519997"/>
              <a:gd name="connsiteY55" fmla="*/ 1137119 h 6479998"/>
              <a:gd name="connsiteX56" fmla="*/ 7481696 w 11519997"/>
              <a:gd name="connsiteY56" fmla="*/ 1007999 h 6479998"/>
              <a:gd name="connsiteX57" fmla="*/ 7235936 w 11519997"/>
              <a:gd name="connsiteY57" fmla="*/ 1007999 h 6479998"/>
              <a:gd name="connsiteX58" fmla="*/ 7106816 w 11519997"/>
              <a:gd name="connsiteY58" fmla="*/ 1137119 h 6479998"/>
              <a:gd name="connsiteX59" fmla="*/ 7106816 w 11519997"/>
              <a:gd name="connsiteY59" fmla="*/ 6458878 h 6479998"/>
              <a:gd name="connsiteX60" fmla="*/ 7111080 w 11519997"/>
              <a:gd name="connsiteY60" fmla="*/ 6479998 h 6479998"/>
              <a:gd name="connsiteX61" fmla="*/ 6967023 w 11519997"/>
              <a:gd name="connsiteY61" fmla="*/ 6479998 h 6479998"/>
              <a:gd name="connsiteX62" fmla="*/ 6971287 w 11519997"/>
              <a:gd name="connsiteY62" fmla="*/ 6458878 h 6479998"/>
              <a:gd name="connsiteX63" fmla="*/ 6971287 w 11519997"/>
              <a:gd name="connsiteY63" fmla="*/ 1353120 h 6479998"/>
              <a:gd name="connsiteX64" fmla="*/ 6842167 w 11519997"/>
              <a:gd name="connsiteY64" fmla="*/ 1223999 h 6479998"/>
              <a:gd name="connsiteX65" fmla="*/ 6596407 w 11519997"/>
              <a:gd name="connsiteY65" fmla="*/ 1223999 h 6479998"/>
              <a:gd name="connsiteX66" fmla="*/ 6467287 w 11519997"/>
              <a:gd name="connsiteY66" fmla="*/ 1353120 h 6479998"/>
              <a:gd name="connsiteX67" fmla="*/ 6467287 w 11519997"/>
              <a:gd name="connsiteY67" fmla="*/ 6458878 h 6479998"/>
              <a:gd name="connsiteX68" fmla="*/ 6471551 w 11519997"/>
              <a:gd name="connsiteY68" fmla="*/ 6479998 h 6479998"/>
              <a:gd name="connsiteX69" fmla="*/ 6327494 w 11519997"/>
              <a:gd name="connsiteY69" fmla="*/ 6479998 h 6479998"/>
              <a:gd name="connsiteX70" fmla="*/ 6331758 w 11519997"/>
              <a:gd name="connsiteY70" fmla="*/ 6458878 h 6479998"/>
              <a:gd name="connsiteX71" fmla="*/ 6331758 w 11519997"/>
              <a:gd name="connsiteY71" fmla="*/ 1461119 h 6479998"/>
              <a:gd name="connsiteX72" fmla="*/ 6202638 w 11519997"/>
              <a:gd name="connsiteY72" fmla="*/ 1331999 h 6479998"/>
              <a:gd name="connsiteX73" fmla="*/ 5956878 w 11519997"/>
              <a:gd name="connsiteY73" fmla="*/ 1331999 h 6479998"/>
              <a:gd name="connsiteX74" fmla="*/ 5827758 w 11519997"/>
              <a:gd name="connsiteY74" fmla="*/ 1461119 h 6479998"/>
              <a:gd name="connsiteX75" fmla="*/ 5827758 w 11519997"/>
              <a:gd name="connsiteY75" fmla="*/ 6458878 h 6479998"/>
              <a:gd name="connsiteX76" fmla="*/ 5832022 w 11519997"/>
              <a:gd name="connsiteY76" fmla="*/ 6479998 h 6479998"/>
              <a:gd name="connsiteX77" fmla="*/ 5687965 w 11519997"/>
              <a:gd name="connsiteY77" fmla="*/ 6479998 h 6479998"/>
              <a:gd name="connsiteX78" fmla="*/ 5692229 w 11519997"/>
              <a:gd name="connsiteY78" fmla="*/ 6458878 h 6479998"/>
              <a:gd name="connsiteX79" fmla="*/ 5692229 w 11519997"/>
              <a:gd name="connsiteY79" fmla="*/ 1569119 h 6479998"/>
              <a:gd name="connsiteX80" fmla="*/ 5563109 w 11519997"/>
              <a:gd name="connsiteY80" fmla="*/ 1439999 h 6479998"/>
              <a:gd name="connsiteX81" fmla="*/ 5317349 w 11519997"/>
              <a:gd name="connsiteY81" fmla="*/ 1439999 h 6479998"/>
              <a:gd name="connsiteX82" fmla="*/ 5188229 w 11519997"/>
              <a:gd name="connsiteY82" fmla="*/ 1569119 h 6479998"/>
              <a:gd name="connsiteX83" fmla="*/ 5188229 w 11519997"/>
              <a:gd name="connsiteY83" fmla="*/ 6458878 h 6479998"/>
              <a:gd name="connsiteX84" fmla="*/ 5192493 w 11519997"/>
              <a:gd name="connsiteY84" fmla="*/ 6479998 h 6479998"/>
              <a:gd name="connsiteX85" fmla="*/ 5048437 w 11519997"/>
              <a:gd name="connsiteY85" fmla="*/ 6479998 h 6479998"/>
              <a:gd name="connsiteX86" fmla="*/ 5052701 w 11519997"/>
              <a:gd name="connsiteY86" fmla="*/ 6458878 h 6479998"/>
              <a:gd name="connsiteX87" fmla="*/ 5052701 w 11519997"/>
              <a:gd name="connsiteY87" fmla="*/ 1569120 h 6479998"/>
              <a:gd name="connsiteX88" fmla="*/ 4923581 w 11519997"/>
              <a:gd name="connsiteY88" fmla="*/ 1440000 h 6479998"/>
              <a:gd name="connsiteX89" fmla="*/ 4677820 w 11519997"/>
              <a:gd name="connsiteY89" fmla="*/ 1440000 h 6479998"/>
              <a:gd name="connsiteX90" fmla="*/ 4548701 w 11519997"/>
              <a:gd name="connsiteY90" fmla="*/ 1569120 h 6479998"/>
              <a:gd name="connsiteX91" fmla="*/ 4548701 w 11519997"/>
              <a:gd name="connsiteY91" fmla="*/ 6458878 h 6479998"/>
              <a:gd name="connsiteX92" fmla="*/ 4552964 w 11519997"/>
              <a:gd name="connsiteY92" fmla="*/ 6479998 h 6479998"/>
              <a:gd name="connsiteX93" fmla="*/ 4408907 w 11519997"/>
              <a:gd name="connsiteY93" fmla="*/ 6479998 h 6479998"/>
              <a:gd name="connsiteX94" fmla="*/ 4413171 w 11519997"/>
              <a:gd name="connsiteY94" fmla="*/ 6458878 h 6479998"/>
              <a:gd name="connsiteX95" fmla="*/ 4413171 w 11519997"/>
              <a:gd name="connsiteY95" fmla="*/ 1569119 h 6479998"/>
              <a:gd name="connsiteX96" fmla="*/ 4284051 w 11519997"/>
              <a:gd name="connsiteY96" fmla="*/ 1439999 h 6479998"/>
              <a:gd name="connsiteX97" fmla="*/ 4038292 w 11519997"/>
              <a:gd name="connsiteY97" fmla="*/ 1439999 h 6479998"/>
              <a:gd name="connsiteX98" fmla="*/ 3909171 w 11519997"/>
              <a:gd name="connsiteY98" fmla="*/ 1569119 h 6479998"/>
              <a:gd name="connsiteX99" fmla="*/ 3909171 w 11519997"/>
              <a:gd name="connsiteY99" fmla="*/ 6458878 h 6479998"/>
              <a:gd name="connsiteX100" fmla="*/ 3913435 w 11519997"/>
              <a:gd name="connsiteY100" fmla="*/ 6479998 h 6479998"/>
              <a:gd name="connsiteX101" fmla="*/ 3769381 w 11519997"/>
              <a:gd name="connsiteY101" fmla="*/ 6479998 h 6479998"/>
              <a:gd name="connsiteX102" fmla="*/ 3773644 w 11519997"/>
              <a:gd name="connsiteY102" fmla="*/ 6458878 h 6479998"/>
              <a:gd name="connsiteX103" fmla="*/ 3773644 w 11519997"/>
              <a:gd name="connsiteY103" fmla="*/ 1569120 h 6479998"/>
              <a:gd name="connsiteX104" fmla="*/ 3644525 w 11519997"/>
              <a:gd name="connsiteY104" fmla="*/ 1440000 h 6479998"/>
              <a:gd name="connsiteX105" fmla="*/ 3398765 w 11519997"/>
              <a:gd name="connsiteY105" fmla="*/ 1440000 h 6479998"/>
              <a:gd name="connsiteX106" fmla="*/ 3269644 w 11519997"/>
              <a:gd name="connsiteY106" fmla="*/ 1569120 h 6479998"/>
              <a:gd name="connsiteX107" fmla="*/ 3269644 w 11519997"/>
              <a:gd name="connsiteY107" fmla="*/ 6458878 h 6479998"/>
              <a:gd name="connsiteX108" fmla="*/ 3273909 w 11519997"/>
              <a:gd name="connsiteY108" fmla="*/ 6479998 h 6479998"/>
              <a:gd name="connsiteX109" fmla="*/ 3129849 w 11519997"/>
              <a:gd name="connsiteY109" fmla="*/ 6479998 h 6479998"/>
              <a:gd name="connsiteX110" fmla="*/ 3134113 w 11519997"/>
              <a:gd name="connsiteY110" fmla="*/ 6458878 h 6479998"/>
              <a:gd name="connsiteX111" fmla="*/ 3134113 w 11519997"/>
              <a:gd name="connsiteY111" fmla="*/ 1569118 h 6479998"/>
              <a:gd name="connsiteX112" fmla="*/ 3004993 w 11519997"/>
              <a:gd name="connsiteY112" fmla="*/ 1439998 h 6479998"/>
              <a:gd name="connsiteX113" fmla="*/ 2759233 w 11519997"/>
              <a:gd name="connsiteY113" fmla="*/ 1439998 h 6479998"/>
              <a:gd name="connsiteX114" fmla="*/ 2630113 w 11519997"/>
              <a:gd name="connsiteY114" fmla="*/ 1569118 h 6479998"/>
              <a:gd name="connsiteX115" fmla="*/ 2630113 w 11519997"/>
              <a:gd name="connsiteY115" fmla="*/ 6458878 h 6479998"/>
              <a:gd name="connsiteX116" fmla="*/ 2634377 w 11519997"/>
              <a:gd name="connsiteY116" fmla="*/ 6479998 h 6479998"/>
              <a:gd name="connsiteX117" fmla="*/ 2490320 w 11519997"/>
              <a:gd name="connsiteY117" fmla="*/ 6479998 h 6479998"/>
              <a:gd name="connsiteX118" fmla="*/ 2494584 w 11519997"/>
              <a:gd name="connsiteY118" fmla="*/ 6458878 h 6479998"/>
              <a:gd name="connsiteX119" fmla="*/ 2494584 w 11519997"/>
              <a:gd name="connsiteY119" fmla="*/ 1569118 h 6479998"/>
              <a:gd name="connsiteX120" fmla="*/ 2365464 w 11519997"/>
              <a:gd name="connsiteY120" fmla="*/ 1439998 h 6479998"/>
              <a:gd name="connsiteX121" fmla="*/ 2119704 w 11519997"/>
              <a:gd name="connsiteY121" fmla="*/ 1439998 h 6479998"/>
              <a:gd name="connsiteX122" fmla="*/ 1990585 w 11519997"/>
              <a:gd name="connsiteY122" fmla="*/ 1569118 h 6479998"/>
              <a:gd name="connsiteX123" fmla="*/ 1990585 w 11519997"/>
              <a:gd name="connsiteY123" fmla="*/ 6458878 h 6479998"/>
              <a:gd name="connsiteX124" fmla="*/ 1994848 w 11519997"/>
              <a:gd name="connsiteY124" fmla="*/ 6479998 h 6479998"/>
              <a:gd name="connsiteX125" fmla="*/ 1850792 w 11519997"/>
              <a:gd name="connsiteY125" fmla="*/ 6479998 h 6479998"/>
              <a:gd name="connsiteX126" fmla="*/ 1855056 w 11519997"/>
              <a:gd name="connsiteY126" fmla="*/ 6458878 h 6479998"/>
              <a:gd name="connsiteX127" fmla="*/ 1855056 w 11519997"/>
              <a:gd name="connsiteY127" fmla="*/ 1995632 h 6479998"/>
              <a:gd name="connsiteX128" fmla="*/ 1725935 w 11519997"/>
              <a:gd name="connsiteY128" fmla="*/ 1866512 h 6479998"/>
              <a:gd name="connsiteX129" fmla="*/ 1480175 w 11519997"/>
              <a:gd name="connsiteY129" fmla="*/ 1866512 h 6479998"/>
              <a:gd name="connsiteX130" fmla="*/ 1351055 w 11519997"/>
              <a:gd name="connsiteY130" fmla="*/ 1995632 h 6479998"/>
              <a:gd name="connsiteX131" fmla="*/ 1351055 w 11519997"/>
              <a:gd name="connsiteY131" fmla="*/ 6458878 h 6479998"/>
              <a:gd name="connsiteX132" fmla="*/ 1355319 w 11519997"/>
              <a:gd name="connsiteY132" fmla="*/ 6479998 h 6479998"/>
              <a:gd name="connsiteX133" fmla="*/ 1211263 w 11519997"/>
              <a:gd name="connsiteY133" fmla="*/ 6479998 h 6479998"/>
              <a:gd name="connsiteX134" fmla="*/ 1215527 w 11519997"/>
              <a:gd name="connsiteY134" fmla="*/ 6458878 h 6479998"/>
              <a:gd name="connsiteX135" fmla="*/ 1215527 w 11519997"/>
              <a:gd name="connsiteY135" fmla="*/ 2227861 h 6479998"/>
              <a:gd name="connsiteX136" fmla="*/ 1086407 w 11519997"/>
              <a:gd name="connsiteY136" fmla="*/ 2098742 h 6479998"/>
              <a:gd name="connsiteX137" fmla="*/ 840647 w 11519997"/>
              <a:gd name="connsiteY137" fmla="*/ 2098742 h 6479998"/>
              <a:gd name="connsiteX138" fmla="*/ 711527 w 11519997"/>
              <a:gd name="connsiteY138" fmla="*/ 2227861 h 6479998"/>
              <a:gd name="connsiteX139" fmla="*/ 711527 w 11519997"/>
              <a:gd name="connsiteY139" fmla="*/ 6458878 h 6479998"/>
              <a:gd name="connsiteX140" fmla="*/ 715791 w 11519997"/>
              <a:gd name="connsiteY140" fmla="*/ 6479998 h 6479998"/>
              <a:gd name="connsiteX141" fmla="*/ 571734 w 11519997"/>
              <a:gd name="connsiteY141" fmla="*/ 6479998 h 6479998"/>
              <a:gd name="connsiteX142" fmla="*/ 575998 w 11519997"/>
              <a:gd name="connsiteY142" fmla="*/ 6458878 h 6479998"/>
              <a:gd name="connsiteX143" fmla="*/ 575998 w 11519997"/>
              <a:gd name="connsiteY143" fmla="*/ 2397118 h 6479998"/>
              <a:gd name="connsiteX144" fmla="*/ 446878 w 11519997"/>
              <a:gd name="connsiteY144" fmla="*/ 2267999 h 6479998"/>
              <a:gd name="connsiteX145" fmla="*/ 201118 w 11519997"/>
              <a:gd name="connsiteY145" fmla="*/ 2267999 h 6479998"/>
              <a:gd name="connsiteX146" fmla="*/ 71998 w 11519997"/>
              <a:gd name="connsiteY146" fmla="*/ 2397118 h 6479998"/>
              <a:gd name="connsiteX147" fmla="*/ 71998 w 11519997"/>
              <a:gd name="connsiteY147" fmla="*/ 6458878 h 6479998"/>
              <a:gd name="connsiteX148" fmla="*/ 73240 w 11519997"/>
              <a:gd name="connsiteY148" fmla="*/ 6465032 h 6479998"/>
              <a:gd name="connsiteX149" fmla="*/ 38433 w 11519997"/>
              <a:gd name="connsiteY149" fmla="*/ 6441565 h 6479998"/>
              <a:gd name="connsiteX150" fmla="*/ 0 w 11519997"/>
              <a:gd name="connsiteY150" fmla="*/ 6348778 h 6479998"/>
              <a:gd name="connsiteX151" fmla="*/ 0 w 11519997"/>
              <a:gd name="connsiteY151" fmla="*/ 131220 h 6479998"/>
              <a:gd name="connsiteX152" fmla="*/ 131220 w 11519997"/>
              <a:gd name="connsiteY152" fmla="*/ 0 h 647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</a:cxnLst>
            <a:rect l="l" t="t" r="r" b="b"/>
            <a:pathLst>
              <a:path w="11519997" h="6479998">
                <a:moveTo>
                  <a:pt x="7875465" y="1008000"/>
                </a:moveTo>
                <a:cubicBezTo>
                  <a:pt x="7804154" y="1008000"/>
                  <a:pt x="7746345" y="1065809"/>
                  <a:pt x="7746345" y="1137120"/>
                </a:cubicBezTo>
                <a:lnTo>
                  <a:pt x="7746345" y="5198878"/>
                </a:lnTo>
                <a:cubicBezTo>
                  <a:pt x="7746345" y="5270189"/>
                  <a:pt x="7804154" y="5327998"/>
                  <a:pt x="7875465" y="5327998"/>
                </a:cubicBezTo>
                <a:lnTo>
                  <a:pt x="8121225" y="5327998"/>
                </a:lnTo>
                <a:cubicBezTo>
                  <a:pt x="8192536" y="5327998"/>
                  <a:pt x="8250345" y="5270189"/>
                  <a:pt x="8250345" y="5198878"/>
                </a:cubicBezTo>
                <a:lnTo>
                  <a:pt x="8250345" y="1137120"/>
                </a:lnTo>
                <a:cubicBezTo>
                  <a:pt x="8250345" y="1065809"/>
                  <a:pt x="8192536" y="1008000"/>
                  <a:pt x="8121225" y="1008000"/>
                </a:cubicBezTo>
                <a:close/>
                <a:moveTo>
                  <a:pt x="8514994" y="899999"/>
                </a:moveTo>
                <a:cubicBezTo>
                  <a:pt x="8443683" y="899999"/>
                  <a:pt x="8385874" y="957807"/>
                  <a:pt x="8385874" y="1029119"/>
                </a:cubicBezTo>
                <a:lnTo>
                  <a:pt x="8385874" y="5090878"/>
                </a:lnTo>
                <a:cubicBezTo>
                  <a:pt x="8385874" y="5162189"/>
                  <a:pt x="8443683" y="5219998"/>
                  <a:pt x="8514994" y="5219998"/>
                </a:cubicBezTo>
                <a:lnTo>
                  <a:pt x="8760754" y="5219998"/>
                </a:lnTo>
                <a:cubicBezTo>
                  <a:pt x="8832065" y="5219998"/>
                  <a:pt x="8889874" y="5162189"/>
                  <a:pt x="8889874" y="5090878"/>
                </a:cubicBezTo>
                <a:lnTo>
                  <a:pt x="8889874" y="1029119"/>
                </a:lnTo>
                <a:cubicBezTo>
                  <a:pt x="8889874" y="957807"/>
                  <a:pt x="8832065" y="899999"/>
                  <a:pt x="8760754" y="899999"/>
                </a:cubicBezTo>
                <a:close/>
                <a:moveTo>
                  <a:pt x="9154523" y="791999"/>
                </a:moveTo>
                <a:cubicBezTo>
                  <a:pt x="9083212" y="791999"/>
                  <a:pt x="9025403" y="849808"/>
                  <a:pt x="9025403" y="921119"/>
                </a:cubicBezTo>
                <a:lnTo>
                  <a:pt x="9025403" y="4982878"/>
                </a:lnTo>
                <a:cubicBezTo>
                  <a:pt x="9025403" y="5054189"/>
                  <a:pt x="9083212" y="5111998"/>
                  <a:pt x="9154523" y="5111998"/>
                </a:cubicBezTo>
                <a:lnTo>
                  <a:pt x="9400283" y="5111998"/>
                </a:lnTo>
                <a:cubicBezTo>
                  <a:pt x="9471594" y="5111998"/>
                  <a:pt x="9529403" y="5054189"/>
                  <a:pt x="9529403" y="4982878"/>
                </a:cubicBezTo>
                <a:lnTo>
                  <a:pt x="9529403" y="921119"/>
                </a:lnTo>
                <a:cubicBezTo>
                  <a:pt x="9529403" y="849808"/>
                  <a:pt x="9471594" y="791999"/>
                  <a:pt x="9400283" y="791999"/>
                </a:cubicBezTo>
                <a:close/>
                <a:moveTo>
                  <a:pt x="9794052" y="683999"/>
                </a:moveTo>
                <a:cubicBezTo>
                  <a:pt x="9722741" y="683999"/>
                  <a:pt x="9664932" y="741808"/>
                  <a:pt x="9664932" y="813119"/>
                </a:cubicBezTo>
                <a:lnTo>
                  <a:pt x="9664932" y="4874878"/>
                </a:lnTo>
                <a:cubicBezTo>
                  <a:pt x="9664932" y="4946189"/>
                  <a:pt x="9722741" y="5003998"/>
                  <a:pt x="9794052" y="5003998"/>
                </a:cubicBezTo>
                <a:lnTo>
                  <a:pt x="10039812" y="5003998"/>
                </a:lnTo>
                <a:cubicBezTo>
                  <a:pt x="10111123" y="5003998"/>
                  <a:pt x="10168932" y="4946189"/>
                  <a:pt x="10168932" y="4874878"/>
                </a:cubicBezTo>
                <a:lnTo>
                  <a:pt x="10168932" y="813119"/>
                </a:lnTo>
                <a:cubicBezTo>
                  <a:pt x="10168932" y="741808"/>
                  <a:pt x="10111123" y="683999"/>
                  <a:pt x="10039812" y="683999"/>
                </a:cubicBezTo>
                <a:close/>
                <a:moveTo>
                  <a:pt x="10433581" y="576000"/>
                </a:moveTo>
                <a:cubicBezTo>
                  <a:pt x="10362270" y="576000"/>
                  <a:pt x="10304461" y="633808"/>
                  <a:pt x="10304461" y="705119"/>
                </a:cubicBezTo>
                <a:lnTo>
                  <a:pt x="10304461" y="4766878"/>
                </a:lnTo>
                <a:cubicBezTo>
                  <a:pt x="10304461" y="4838189"/>
                  <a:pt x="10362270" y="4895998"/>
                  <a:pt x="10433581" y="4895998"/>
                </a:cubicBezTo>
                <a:lnTo>
                  <a:pt x="10679341" y="4895998"/>
                </a:lnTo>
                <a:cubicBezTo>
                  <a:pt x="10750652" y="4895998"/>
                  <a:pt x="10808461" y="4838189"/>
                  <a:pt x="10808461" y="4766878"/>
                </a:cubicBezTo>
                <a:lnTo>
                  <a:pt x="10808461" y="705119"/>
                </a:lnTo>
                <a:cubicBezTo>
                  <a:pt x="10808461" y="633808"/>
                  <a:pt x="10750652" y="576000"/>
                  <a:pt x="10679341" y="576000"/>
                </a:cubicBezTo>
                <a:close/>
                <a:moveTo>
                  <a:pt x="11073117" y="468000"/>
                </a:moveTo>
                <a:cubicBezTo>
                  <a:pt x="11001806" y="468000"/>
                  <a:pt x="10943997" y="525809"/>
                  <a:pt x="10943997" y="597120"/>
                </a:cubicBezTo>
                <a:lnTo>
                  <a:pt x="10943997" y="4658878"/>
                </a:lnTo>
                <a:cubicBezTo>
                  <a:pt x="10943997" y="4730189"/>
                  <a:pt x="11001806" y="4787998"/>
                  <a:pt x="11073117" y="4787998"/>
                </a:cubicBezTo>
                <a:lnTo>
                  <a:pt x="11318877" y="4787998"/>
                </a:lnTo>
                <a:cubicBezTo>
                  <a:pt x="11390188" y="4787998"/>
                  <a:pt x="11447997" y="4730189"/>
                  <a:pt x="11447997" y="4658878"/>
                </a:cubicBezTo>
                <a:lnTo>
                  <a:pt x="11447997" y="597120"/>
                </a:lnTo>
                <a:cubicBezTo>
                  <a:pt x="11447997" y="525809"/>
                  <a:pt x="11390188" y="468000"/>
                  <a:pt x="11318877" y="468000"/>
                </a:cubicBezTo>
                <a:close/>
                <a:moveTo>
                  <a:pt x="131220" y="0"/>
                </a:moveTo>
                <a:lnTo>
                  <a:pt x="11388777" y="0"/>
                </a:lnTo>
                <a:cubicBezTo>
                  <a:pt x="11461248" y="0"/>
                  <a:pt x="11519997" y="58749"/>
                  <a:pt x="11519997" y="131220"/>
                </a:cubicBezTo>
                <a:lnTo>
                  <a:pt x="11519997" y="6348778"/>
                </a:lnTo>
                <a:cubicBezTo>
                  <a:pt x="11519997" y="6421249"/>
                  <a:pt x="11461248" y="6479998"/>
                  <a:pt x="11388777" y="6479998"/>
                </a:cubicBezTo>
                <a:lnTo>
                  <a:pt x="7606552" y="6479998"/>
                </a:lnTo>
                <a:lnTo>
                  <a:pt x="7610816" y="6458878"/>
                </a:lnTo>
                <a:lnTo>
                  <a:pt x="7610816" y="1137119"/>
                </a:lnTo>
                <a:cubicBezTo>
                  <a:pt x="7610816" y="1065808"/>
                  <a:pt x="7553007" y="1007999"/>
                  <a:pt x="7481696" y="1007999"/>
                </a:cubicBezTo>
                <a:lnTo>
                  <a:pt x="7235936" y="1007999"/>
                </a:lnTo>
                <a:cubicBezTo>
                  <a:pt x="7164625" y="1007999"/>
                  <a:pt x="7106816" y="1065808"/>
                  <a:pt x="7106816" y="1137119"/>
                </a:cubicBezTo>
                <a:lnTo>
                  <a:pt x="7106816" y="6458878"/>
                </a:lnTo>
                <a:lnTo>
                  <a:pt x="7111080" y="6479998"/>
                </a:lnTo>
                <a:lnTo>
                  <a:pt x="6967023" y="6479998"/>
                </a:lnTo>
                <a:lnTo>
                  <a:pt x="6971287" y="6458878"/>
                </a:lnTo>
                <a:lnTo>
                  <a:pt x="6971287" y="1353120"/>
                </a:lnTo>
                <a:cubicBezTo>
                  <a:pt x="6971287" y="1281808"/>
                  <a:pt x="6913478" y="1223999"/>
                  <a:pt x="6842167" y="1223999"/>
                </a:cubicBezTo>
                <a:lnTo>
                  <a:pt x="6596407" y="1223999"/>
                </a:lnTo>
                <a:cubicBezTo>
                  <a:pt x="6525096" y="1223999"/>
                  <a:pt x="6467287" y="1281808"/>
                  <a:pt x="6467287" y="1353120"/>
                </a:cubicBezTo>
                <a:lnTo>
                  <a:pt x="6467287" y="6458878"/>
                </a:lnTo>
                <a:lnTo>
                  <a:pt x="6471551" y="6479998"/>
                </a:lnTo>
                <a:lnTo>
                  <a:pt x="6327494" y="6479998"/>
                </a:lnTo>
                <a:lnTo>
                  <a:pt x="6331758" y="6458878"/>
                </a:lnTo>
                <a:lnTo>
                  <a:pt x="6331758" y="1461119"/>
                </a:lnTo>
                <a:cubicBezTo>
                  <a:pt x="6331758" y="1389808"/>
                  <a:pt x="6273949" y="1331999"/>
                  <a:pt x="6202638" y="1331999"/>
                </a:cubicBezTo>
                <a:lnTo>
                  <a:pt x="5956878" y="1331999"/>
                </a:lnTo>
                <a:cubicBezTo>
                  <a:pt x="5885567" y="1331999"/>
                  <a:pt x="5827758" y="1389808"/>
                  <a:pt x="5827758" y="1461119"/>
                </a:cubicBezTo>
                <a:lnTo>
                  <a:pt x="5827758" y="6458878"/>
                </a:lnTo>
                <a:lnTo>
                  <a:pt x="5832022" y="6479998"/>
                </a:lnTo>
                <a:lnTo>
                  <a:pt x="5687965" y="6479998"/>
                </a:lnTo>
                <a:lnTo>
                  <a:pt x="5692229" y="6458878"/>
                </a:lnTo>
                <a:lnTo>
                  <a:pt x="5692229" y="1569119"/>
                </a:lnTo>
                <a:cubicBezTo>
                  <a:pt x="5692229" y="1497808"/>
                  <a:pt x="5634421" y="1439999"/>
                  <a:pt x="5563109" y="1439999"/>
                </a:cubicBezTo>
                <a:lnTo>
                  <a:pt x="5317349" y="1439999"/>
                </a:lnTo>
                <a:cubicBezTo>
                  <a:pt x="5246039" y="1439999"/>
                  <a:pt x="5188229" y="1497808"/>
                  <a:pt x="5188229" y="1569119"/>
                </a:cubicBezTo>
                <a:lnTo>
                  <a:pt x="5188229" y="6458878"/>
                </a:lnTo>
                <a:lnTo>
                  <a:pt x="5192493" y="6479998"/>
                </a:lnTo>
                <a:lnTo>
                  <a:pt x="5048437" y="6479998"/>
                </a:lnTo>
                <a:lnTo>
                  <a:pt x="5052701" y="6458878"/>
                </a:lnTo>
                <a:lnTo>
                  <a:pt x="5052701" y="1569120"/>
                </a:lnTo>
                <a:cubicBezTo>
                  <a:pt x="5052701" y="1497808"/>
                  <a:pt x="4994891" y="1440000"/>
                  <a:pt x="4923581" y="1440000"/>
                </a:cubicBezTo>
                <a:lnTo>
                  <a:pt x="4677820" y="1440000"/>
                </a:lnTo>
                <a:cubicBezTo>
                  <a:pt x="4606510" y="1440000"/>
                  <a:pt x="4548701" y="1497808"/>
                  <a:pt x="4548701" y="1569120"/>
                </a:cubicBezTo>
                <a:lnTo>
                  <a:pt x="4548701" y="6458878"/>
                </a:lnTo>
                <a:lnTo>
                  <a:pt x="4552964" y="6479998"/>
                </a:lnTo>
                <a:lnTo>
                  <a:pt x="4408907" y="6479998"/>
                </a:lnTo>
                <a:lnTo>
                  <a:pt x="4413171" y="6458878"/>
                </a:lnTo>
                <a:lnTo>
                  <a:pt x="4413171" y="1569119"/>
                </a:lnTo>
                <a:cubicBezTo>
                  <a:pt x="4413171" y="1497808"/>
                  <a:pt x="4355362" y="1439999"/>
                  <a:pt x="4284051" y="1439999"/>
                </a:cubicBezTo>
                <a:lnTo>
                  <a:pt x="4038292" y="1439999"/>
                </a:lnTo>
                <a:cubicBezTo>
                  <a:pt x="3966980" y="1439999"/>
                  <a:pt x="3909171" y="1497808"/>
                  <a:pt x="3909171" y="1569119"/>
                </a:cubicBezTo>
                <a:lnTo>
                  <a:pt x="3909171" y="6458878"/>
                </a:lnTo>
                <a:lnTo>
                  <a:pt x="3913435" y="6479998"/>
                </a:lnTo>
                <a:lnTo>
                  <a:pt x="3769381" y="6479998"/>
                </a:lnTo>
                <a:lnTo>
                  <a:pt x="3773644" y="6458878"/>
                </a:lnTo>
                <a:lnTo>
                  <a:pt x="3773644" y="1569120"/>
                </a:lnTo>
                <a:cubicBezTo>
                  <a:pt x="3773644" y="1497809"/>
                  <a:pt x="3715836" y="1440000"/>
                  <a:pt x="3644525" y="1440000"/>
                </a:cubicBezTo>
                <a:lnTo>
                  <a:pt x="3398765" y="1440000"/>
                </a:lnTo>
                <a:cubicBezTo>
                  <a:pt x="3327454" y="1440000"/>
                  <a:pt x="3269644" y="1497809"/>
                  <a:pt x="3269644" y="1569120"/>
                </a:cubicBezTo>
                <a:lnTo>
                  <a:pt x="3269644" y="6458878"/>
                </a:lnTo>
                <a:lnTo>
                  <a:pt x="3273909" y="6479998"/>
                </a:lnTo>
                <a:lnTo>
                  <a:pt x="3129849" y="6479998"/>
                </a:lnTo>
                <a:lnTo>
                  <a:pt x="3134113" y="6458878"/>
                </a:lnTo>
                <a:lnTo>
                  <a:pt x="3134113" y="1569118"/>
                </a:lnTo>
                <a:cubicBezTo>
                  <a:pt x="3134113" y="1497807"/>
                  <a:pt x="3076304" y="1439998"/>
                  <a:pt x="3004993" y="1439998"/>
                </a:cubicBezTo>
                <a:lnTo>
                  <a:pt x="2759233" y="1439998"/>
                </a:lnTo>
                <a:cubicBezTo>
                  <a:pt x="2687922" y="1439998"/>
                  <a:pt x="2630113" y="1497807"/>
                  <a:pt x="2630113" y="1569118"/>
                </a:cubicBezTo>
                <a:lnTo>
                  <a:pt x="2630113" y="6458878"/>
                </a:lnTo>
                <a:lnTo>
                  <a:pt x="2634377" y="6479998"/>
                </a:lnTo>
                <a:lnTo>
                  <a:pt x="2490320" y="6479998"/>
                </a:lnTo>
                <a:lnTo>
                  <a:pt x="2494584" y="6458878"/>
                </a:lnTo>
                <a:lnTo>
                  <a:pt x="2494584" y="1569118"/>
                </a:lnTo>
                <a:cubicBezTo>
                  <a:pt x="2494584" y="1497807"/>
                  <a:pt x="2436775" y="1439998"/>
                  <a:pt x="2365464" y="1439998"/>
                </a:cubicBezTo>
                <a:lnTo>
                  <a:pt x="2119704" y="1439998"/>
                </a:lnTo>
                <a:cubicBezTo>
                  <a:pt x="2048393" y="1439998"/>
                  <a:pt x="1990585" y="1497807"/>
                  <a:pt x="1990585" y="1569118"/>
                </a:cubicBezTo>
                <a:lnTo>
                  <a:pt x="1990585" y="6458878"/>
                </a:lnTo>
                <a:lnTo>
                  <a:pt x="1994848" y="6479998"/>
                </a:lnTo>
                <a:lnTo>
                  <a:pt x="1850792" y="6479998"/>
                </a:lnTo>
                <a:lnTo>
                  <a:pt x="1855056" y="6458878"/>
                </a:lnTo>
                <a:lnTo>
                  <a:pt x="1855056" y="1995632"/>
                </a:lnTo>
                <a:cubicBezTo>
                  <a:pt x="1855056" y="1924321"/>
                  <a:pt x="1797247" y="1866512"/>
                  <a:pt x="1725935" y="1866512"/>
                </a:cubicBezTo>
                <a:lnTo>
                  <a:pt x="1480175" y="1866512"/>
                </a:lnTo>
                <a:cubicBezTo>
                  <a:pt x="1408864" y="1866512"/>
                  <a:pt x="1351055" y="1924321"/>
                  <a:pt x="1351055" y="1995632"/>
                </a:cubicBezTo>
                <a:lnTo>
                  <a:pt x="1351055" y="6458878"/>
                </a:lnTo>
                <a:lnTo>
                  <a:pt x="1355319" y="6479998"/>
                </a:lnTo>
                <a:lnTo>
                  <a:pt x="1211263" y="6479998"/>
                </a:lnTo>
                <a:lnTo>
                  <a:pt x="1215527" y="6458878"/>
                </a:lnTo>
                <a:lnTo>
                  <a:pt x="1215527" y="2227861"/>
                </a:lnTo>
                <a:cubicBezTo>
                  <a:pt x="1215527" y="2156551"/>
                  <a:pt x="1157718" y="2098742"/>
                  <a:pt x="1086407" y="2098742"/>
                </a:cubicBezTo>
                <a:lnTo>
                  <a:pt x="840647" y="2098742"/>
                </a:lnTo>
                <a:cubicBezTo>
                  <a:pt x="769336" y="2098742"/>
                  <a:pt x="711527" y="2156551"/>
                  <a:pt x="711527" y="2227861"/>
                </a:cubicBezTo>
                <a:lnTo>
                  <a:pt x="711527" y="6458878"/>
                </a:lnTo>
                <a:lnTo>
                  <a:pt x="715791" y="6479998"/>
                </a:lnTo>
                <a:lnTo>
                  <a:pt x="571734" y="6479998"/>
                </a:lnTo>
                <a:lnTo>
                  <a:pt x="575998" y="6458878"/>
                </a:lnTo>
                <a:lnTo>
                  <a:pt x="575998" y="2397118"/>
                </a:lnTo>
                <a:cubicBezTo>
                  <a:pt x="575998" y="2325808"/>
                  <a:pt x="518189" y="2267999"/>
                  <a:pt x="446878" y="2267999"/>
                </a:cubicBezTo>
                <a:lnTo>
                  <a:pt x="201118" y="2267999"/>
                </a:lnTo>
                <a:cubicBezTo>
                  <a:pt x="129807" y="2267999"/>
                  <a:pt x="71998" y="2325808"/>
                  <a:pt x="71998" y="2397118"/>
                </a:cubicBezTo>
                <a:lnTo>
                  <a:pt x="71998" y="6458878"/>
                </a:lnTo>
                <a:lnTo>
                  <a:pt x="73240" y="6465032"/>
                </a:lnTo>
                <a:lnTo>
                  <a:pt x="38433" y="6441565"/>
                </a:lnTo>
                <a:cubicBezTo>
                  <a:pt x="14687" y="6417819"/>
                  <a:pt x="0" y="6385014"/>
                  <a:pt x="0" y="6348778"/>
                </a:cubicBezTo>
                <a:lnTo>
                  <a:pt x="0" y="131220"/>
                </a:lnTo>
                <a:cubicBezTo>
                  <a:pt x="0" y="58749"/>
                  <a:pt x="58749" y="0"/>
                  <a:pt x="131220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b" anchorCtr="0">
            <a:noAutofit/>
          </a:bodyPr>
          <a:lstStyle/>
          <a:p>
            <a:pPr algn="ctr"/>
            <a:endParaRPr lang="pt-BR" sz="1000" dirty="0"/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F36C9E82-75C9-4924-A245-E4ACA783EB36}"/>
              </a:ext>
            </a:extLst>
          </p:cNvPr>
          <p:cNvSpPr txBox="1"/>
          <p:nvPr/>
        </p:nvSpPr>
        <p:spPr>
          <a:xfrm>
            <a:off x="432000" y="252000"/>
            <a:ext cx="7013271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pt-BR"/>
            </a:defPPr>
            <a:lvl1pPr>
              <a:defRPr b="1">
                <a:solidFill>
                  <a:schemeClr val="accent2"/>
                </a:solidFill>
              </a:defRPr>
            </a:lvl1pPr>
          </a:lstStyle>
          <a:p>
            <a:r>
              <a:rPr lang="pt-BR" sz="3200" dirty="0">
                <a:solidFill>
                  <a:schemeClr val="tx1"/>
                </a:solidFill>
              </a:rPr>
              <a:t>COMÉRCIO INTERNACIONAL BRASILEIRO</a:t>
            </a:r>
          </a:p>
          <a:p>
            <a:r>
              <a:rPr lang="pt-BR" sz="2400" dirty="0">
                <a:solidFill>
                  <a:schemeClr val="tx2"/>
                </a:solidFill>
              </a:rPr>
              <a:t>Exportações de 2011 à 2020</a:t>
            </a:r>
          </a:p>
        </p:txBody>
      </p:sp>
    </p:spTree>
    <p:extLst>
      <p:ext uri="{BB962C8B-B14F-4D97-AF65-F5344CB8AC3E}">
        <p14:creationId xmlns:p14="http://schemas.microsoft.com/office/powerpoint/2010/main" val="1805331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BE31EA70-DBCA-44B3-8F69-DEEC56963B6F}"/>
              </a:ext>
            </a:extLst>
          </p:cNvPr>
          <p:cNvSpPr/>
          <p:nvPr/>
        </p:nvSpPr>
        <p:spPr>
          <a:xfrm>
            <a:off x="144000" y="108000"/>
            <a:ext cx="11880000" cy="720000"/>
          </a:xfrm>
          <a:prstGeom prst="round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8D099CC0-DBE3-4CB9-8786-CC11D98AF6C1}"/>
              </a:ext>
            </a:extLst>
          </p:cNvPr>
          <p:cNvSpPr/>
          <p:nvPr/>
        </p:nvSpPr>
        <p:spPr>
          <a:xfrm>
            <a:off x="216000" y="863999"/>
            <a:ext cx="648000" cy="5904000"/>
          </a:xfrm>
          <a:prstGeom prst="rect">
            <a:avLst/>
          </a:prstGeom>
          <a:solidFill>
            <a:srgbClr val="558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E28C3C0F-3094-466E-A547-EF219ACAE84A}"/>
              </a:ext>
            </a:extLst>
          </p:cNvPr>
          <p:cNvSpPr/>
          <p:nvPr/>
        </p:nvSpPr>
        <p:spPr>
          <a:xfrm>
            <a:off x="936000" y="863999"/>
            <a:ext cx="4320000" cy="5832000"/>
          </a:xfrm>
          <a:prstGeom prst="roundRect">
            <a:avLst>
              <a:gd name="adj" fmla="val 1276"/>
            </a:avLst>
          </a:prstGeom>
          <a:solidFill>
            <a:schemeClr val="bg2"/>
          </a:solidFill>
          <a:ln w="6350" cap="rnd">
            <a:solidFill>
              <a:schemeClr val="tx1">
                <a:lumMod val="5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BE901709-9E04-4A5D-99C5-829118B8028D}"/>
              </a:ext>
            </a:extLst>
          </p:cNvPr>
          <p:cNvSpPr/>
          <p:nvPr/>
        </p:nvSpPr>
        <p:spPr>
          <a:xfrm>
            <a:off x="5328000" y="864000"/>
            <a:ext cx="6552000" cy="2160000"/>
          </a:xfrm>
          <a:prstGeom prst="roundRect">
            <a:avLst>
              <a:gd name="adj" fmla="val 2452"/>
            </a:avLst>
          </a:prstGeom>
          <a:solidFill>
            <a:schemeClr val="bg2"/>
          </a:solidFill>
          <a:ln w="6350" cap="rnd">
            <a:solidFill>
              <a:schemeClr val="tx1">
                <a:lumMod val="5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41846D7B-D155-4579-B589-34901F70F306}"/>
              </a:ext>
            </a:extLst>
          </p:cNvPr>
          <p:cNvSpPr/>
          <p:nvPr/>
        </p:nvSpPr>
        <p:spPr>
          <a:xfrm>
            <a:off x="5328000" y="3095999"/>
            <a:ext cx="6552000" cy="3599999"/>
          </a:xfrm>
          <a:prstGeom prst="roundRect">
            <a:avLst>
              <a:gd name="adj" fmla="val 1846"/>
            </a:avLst>
          </a:prstGeom>
          <a:solidFill>
            <a:schemeClr val="bg2"/>
          </a:solidFill>
          <a:ln w="6350" cap="rnd">
            <a:solidFill>
              <a:schemeClr val="tx1">
                <a:lumMod val="5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28589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Personalizada 2">
      <a:dk1>
        <a:srgbClr val="009739"/>
      </a:dk1>
      <a:lt1>
        <a:srgbClr val="FFCC29"/>
      </a:lt1>
      <a:dk2>
        <a:srgbClr val="002776"/>
      </a:dk2>
      <a:lt2>
        <a:srgbClr val="FFFFFF"/>
      </a:lt2>
      <a:accent1>
        <a:srgbClr val="BF7D56"/>
      </a:accent1>
      <a:accent2>
        <a:srgbClr val="40241A"/>
      </a:accent2>
      <a:accent3>
        <a:srgbClr val="734230"/>
      </a:accent3>
      <a:accent4>
        <a:srgbClr val="D9644A"/>
      </a:accent4>
      <a:accent5>
        <a:srgbClr val="F2D0A7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2737</TotalTime>
  <Words>8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Raymundo Pilz</dc:creator>
  <cp:lastModifiedBy>Raymundo Pilz</cp:lastModifiedBy>
  <cp:revision>30</cp:revision>
  <cp:lastPrinted>2023-11-17T14:28:02Z</cp:lastPrinted>
  <dcterms:created xsi:type="dcterms:W3CDTF">2023-11-12T04:55:04Z</dcterms:created>
  <dcterms:modified xsi:type="dcterms:W3CDTF">2024-10-23T17:47:16Z</dcterms:modified>
</cp:coreProperties>
</file>