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233997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56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3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" y="382954"/>
            <a:ext cx="1988979" cy="814658"/>
          </a:xfrm>
        </p:spPr>
        <p:txBody>
          <a:bodyPr anchor="b"/>
          <a:lstStyle>
            <a:lvl1pPr algn="ctr">
              <a:defRPr sz="1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7" y="1229029"/>
            <a:ext cx="1754981" cy="564952"/>
          </a:xfrm>
        </p:spPr>
        <p:txBody>
          <a:bodyPr/>
          <a:lstStyle>
            <a:lvl1pPr marL="0" indent="0" algn="ctr">
              <a:buNone/>
              <a:defRPr sz="614"/>
            </a:lvl1pPr>
            <a:lvl2pPr marL="116997" indent="0" algn="ctr">
              <a:buNone/>
              <a:defRPr sz="512"/>
            </a:lvl2pPr>
            <a:lvl3pPr marL="233995" indent="0" algn="ctr">
              <a:buNone/>
              <a:defRPr sz="461"/>
            </a:lvl3pPr>
            <a:lvl4pPr marL="350992" indent="0" algn="ctr">
              <a:buNone/>
              <a:defRPr sz="409"/>
            </a:lvl4pPr>
            <a:lvl5pPr marL="467990" indent="0" algn="ctr">
              <a:buNone/>
              <a:defRPr sz="409"/>
            </a:lvl5pPr>
            <a:lvl6pPr marL="584987" indent="0" algn="ctr">
              <a:buNone/>
              <a:defRPr sz="409"/>
            </a:lvl6pPr>
            <a:lvl7pPr marL="701985" indent="0" algn="ctr">
              <a:buNone/>
              <a:defRPr sz="409"/>
            </a:lvl7pPr>
            <a:lvl8pPr marL="818982" indent="0" algn="ctr">
              <a:buNone/>
              <a:defRPr sz="409"/>
            </a:lvl8pPr>
            <a:lvl9pPr marL="935980" indent="0" algn="ctr">
              <a:buNone/>
              <a:defRPr sz="40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92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2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5" y="124582"/>
            <a:ext cx="504557" cy="19830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" y="124582"/>
            <a:ext cx="1484422" cy="198302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1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5" y="583370"/>
            <a:ext cx="2018228" cy="973364"/>
          </a:xfrm>
        </p:spPr>
        <p:txBody>
          <a:bodyPr anchor="b"/>
          <a:lstStyle>
            <a:lvl1pPr>
              <a:defRPr sz="1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5" y="1565942"/>
            <a:ext cx="2018228" cy="511869"/>
          </a:xfrm>
        </p:spPr>
        <p:txBody>
          <a:bodyPr/>
          <a:lstStyle>
            <a:lvl1pPr marL="0" indent="0">
              <a:buNone/>
              <a:defRPr sz="614">
                <a:solidFill>
                  <a:schemeClr val="tx1"/>
                </a:solidFill>
              </a:defRPr>
            </a:lvl1pPr>
            <a:lvl2pPr marL="116997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2pPr>
            <a:lvl3pPr marL="233995" indent="0">
              <a:buNone/>
              <a:defRPr sz="461">
                <a:solidFill>
                  <a:schemeClr val="tx1">
                    <a:tint val="75000"/>
                  </a:schemeClr>
                </a:solidFill>
              </a:defRPr>
            </a:lvl3pPr>
            <a:lvl4pPr marL="350992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4pPr>
            <a:lvl5pPr marL="467990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5pPr>
            <a:lvl6pPr marL="584987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6pPr>
            <a:lvl7pPr marL="701985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7pPr>
            <a:lvl8pPr marL="818982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8pPr>
            <a:lvl9pPr marL="935980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56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" y="622910"/>
            <a:ext cx="994489" cy="14846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3" y="622910"/>
            <a:ext cx="994489" cy="148469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05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" y="124583"/>
            <a:ext cx="2018228" cy="45228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" y="573619"/>
            <a:ext cx="989919" cy="281122"/>
          </a:xfrm>
        </p:spPr>
        <p:txBody>
          <a:bodyPr anchor="b"/>
          <a:lstStyle>
            <a:lvl1pPr marL="0" indent="0">
              <a:buNone/>
              <a:defRPr sz="614" b="1"/>
            </a:lvl1pPr>
            <a:lvl2pPr marL="116997" indent="0">
              <a:buNone/>
              <a:defRPr sz="512" b="1"/>
            </a:lvl2pPr>
            <a:lvl3pPr marL="233995" indent="0">
              <a:buNone/>
              <a:defRPr sz="461" b="1"/>
            </a:lvl3pPr>
            <a:lvl4pPr marL="350992" indent="0">
              <a:buNone/>
              <a:defRPr sz="409" b="1"/>
            </a:lvl4pPr>
            <a:lvl5pPr marL="467990" indent="0">
              <a:buNone/>
              <a:defRPr sz="409" b="1"/>
            </a:lvl5pPr>
            <a:lvl6pPr marL="584987" indent="0">
              <a:buNone/>
              <a:defRPr sz="409" b="1"/>
            </a:lvl6pPr>
            <a:lvl7pPr marL="701985" indent="0">
              <a:buNone/>
              <a:defRPr sz="409" b="1"/>
            </a:lvl7pPr>
            <a:lvl8pPr marL="818982" indent="0">
              <a:buNone/>
              <a:defRPr sz="409" b="1"/>
            </a:lvl8pPr>
            <a:lvl9pPr marL="935980" indent="0">
              <a:buNone/>
              <a:defRPr sz="40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" y="854741"/>
            <a:ext cx="989919" cy="12571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3" y="573619"/>
            <a:ext cx="994794" cy="281122"/>
          </a:xfrm>
        </p:spPr>
        <p:txBody>
          <a:bodyPr anchor="b"/>
          <a:lstStyle>
            <a:lvl1pPr marL="0" indent="0">
              <a:buNone/>
              <a:defRPr sz="614" b="1"/>
            </a:lvl1pPr>
            <a:lvl2pPr marL="116997" indent="0">
              <a:buNone/>
              <a:defRPr sz="512" b="1"/>
            </a:lvl2pPr>
            <a:lvl3pPr marL="233995" indent="0">
              <a:buNone/>
              <a:defRPr sz="461" b="1"/>
            </a:lvl3pPr>
            <a:lvl4pPr marL="350992" indent="0">
              <a:buNone/>
              <a:defRPr sz="409" b="1"/>
            </a:lvl4pPr>
            <a:lvl5pPr marL="467990" indent="0">
              <a:buNone/>
              <a:defRPr sz="409" b="1"/>
            </a:lvl5pPr>
            <a:lvl6pPr marL="584987" indent="0">
              <a:buNone/>
              <a:defRPr sz="409" b="1"/>
            </a:lvl6pPr>
            <a:lvl7pPr marL="701985" indent="0">
              <a:buNone/>
              <a:defRPr sz="409" b="1"/>
            </a:lvl7pPr>
            <a:lvl8pPr marL="818982" indent="0">
              <a:buNone/>
              <a:defRPr sz="409" b="1"/>
            </a:lvl8pPr>
            <a:lvl9pPr marL="935980" indent="0">
              <a:buNone/>
              <a:defRPr sz="40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3" y="854741"/>
            <a:ext cx="994794" cy="12571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9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3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" y="155998"/>
            <a:ext cx="754703" cy="545994"/>
          </a:xfrm>
        </p:spPr>
        <p:txBody>
          <a:bodyPr anchor="b"/>
          <a:lstStyle>
            <a:lvl1pPr>
              <a:defRPr sz="8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" y="336914"/>
            <a:ext cx="1184612" cy="1662899"/>
          </a:xfrm>
        </p:spPr>
        <p:txBody>
          <a:bodyPr/>
          <a:lstStyle>
            <a:lvl1pPr>
              <a:defRPr sz="819"/>
            </a:lvl1pPr>
            <a:lvl2pPr>
              <a:defRPr sz="717"/>
            </a:lvl2pPr>
            <a:lvl3pPr>
              <a:defRPr sz="614"/>
            </a:lvl3pPr>
            <a:lvl4pPr>
              <a:defRPr sz="512"/>
            </a:lvl4pPr>
            <a:lvl5pPr>
              <a:defRPr sz="512"/>
            </a:lvl5pPr>
            <a:lvl6pPr>
              <a:defRPr sz="512"/>
            </a:lvl6pPr>
            <a:lvl7pPr>
              <a:defRPr sz="512"/>
            </a:lvl7pPr>
            <a:lvl8pPr>
              <a:defRPr sz="512"/>
            </a:lvl8pPr>
            <a:lvl9pPr>
              <a:defRPr sz="51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" y="701992"/>
            <a:ext cx="754703" cy="1300528"/>
          </a:xfrm>
        </p:spPr>
        <p:txBody>
          <a:bodyPr/>
          <a:lstStyle>
            <a:lvl1pPr marL="0" indent="0">
              <a:buNone/>
              <a:defRPr sz="409"/>
            </a:lvl1pPr>
            <a:lvl2pPr marL="116997" indent="0">
              <a:buNone/>
              <a:defRPr sz="358"/>
            </a:lvl2pPr>
            <a:lvl3pPr marL="233995" indent="0">
              <a:buNone/>
              <a:defRPr sz="307"/>
            </a:lvl3pPr>
            <a:lvl4pPr marL="350992" indent="0">
              <a:buNone/>
              <a:defRPr sz="256"/>
            </a:lvl4pPr>
            <a:lvl5pPr marL="467990" indent="0">
              <a:buNone/>
              <a:defRPr sz="256"/>
            </a:lvl5pPr>
            <a:lvl6pPr marL="584987" indent="0">
              <a:buNone/>
              <a:defRPr sz="256"/>
            </a:lvl6pPr>
            <a:lvl7pPr marL="701985" indent="0">
              <a:buNone/>
              <a:defRPr sz="256"/>
            </a:lvl7pPr>
            <a:lvl8pPr marL="818982" indent="0">
              <a:buNone/>
              <a:defRPr sz="256"/>
            </a:lvl8pPr>
            <a:lvl9pPr marL="935980" indent="0">
              <a:buNone/>
              <a:defRPr sz="2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4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" y="155998"/>
            <a:ext cx="754703" cy="545994"/>
          </a:xfrm>
        </p:spPr>
        <p:txBody>
          <a:bodyPr anchor="b"/>
          <a:lstStyle>
            <a:lvl1pPr>
              <a:defRPr sz="8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" y="336914"/>
            <a:ext cx="1184612" cy="1662899"/>
          </a:xfrm>
        </p:spPr>
        <p:txBody>
          <a:bodyPr anchor="t"/>
          <a:lstStyle>
            <a:lvl1pPr marL="0" indent="0">
              <a:buNone/>
              <a:defRPr sz="819"/>
            </a:lvl1pPr>
            <a:lvl2pPr marL="116997" indent="0">
              <a:buNone/>
              <a:defRPr sz="717"/>
            </a:lvl2pPr>
            <a:lvl3pPr marL="233995" indent="0">
              <a:buNone/>
              <a:defRPr sz="614"/>
            </a:lvl3pPr>
            <a:lvl4pPr marL="350992" indent="0">
              <a:buNone/>
              <a:defRPr sz="512"/>
            </a:lvl4pPr>
            <a:lvl5pPr marL="467990" indent="0">
              <a:buNone/>
              <a:defRPr sz="512"/>
            </a:lvl5pPr>
            <a:lvl6pPr marL="584987" indent="0">
              <a:buNone/>
              <a:defRPr sz="512"/>
            </a:lvl6pPr>
            <a:lvl7pPr marL="701985" indent="0">
              <a:buNone/>
              <a:defRPr sz="512"/>
            </a:lvl7pPr>
            <a:lvl8pPr marL="818982" indent="0">
              <a:buNone/>
              <a:defRPr sz="512"/>
            </a:lvl8pPr>
            <a:lvl9pPr marL="935980" indent="0">
              <a:buNone/>
              <a:defRPr sz="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" y="701992"/>
            <a:ext cx="754703" cy="1300528"/>
          </a:xfrm>
        </p:spPr>
        <p:txBody>
          <a:bodyPr/>
          <a:lstStyle>
            <a:lvl1pPr marL="0" indent="0">
              <a:buNone/>
              <a:defRPr sz="409"/>
            </a:lvl1pPr>
            <a:lvl2pPr marL="116997" indent="0">
              <a:buNone/>
              <a:defRPr sz="358"/>
            </a:lvl2pPr>
            <a:lvl3pPr marL="233995" indent="0">
              <a:buNone/>
              <a:defRPr sz="307"/>
            </a:lvl3pPr>
            <a:lvl4pPr marL="350992" indent="0">
              <a:buNone/>
              <a:defRPr sz="256"/>
            </a:lvl4pPr>
            <a:lvl5pPr marL="467990" indent="0">
              <a:buNone/>
              <a:defRPr sz="256"/>
            </a:lvl5pPr>
            <a:lvl6pPr marL="584987" indent="0">
              <a:buNone/>
              <a:defRPr sz="256"/>
            </a:lvl6pPr>
            <a:lvl7pPr marL="701985" indent="0">
              <a:buNone/>
              <a:defRPr sz="256"/>
            </a:lvl7pPr>
            <a:lvl8pPr marL="818982" indent="0">
              <a:buNone/>
              <a:defRPr sz="256"/>
            </a:lvl8pPr>
            <a:lvl9pPr marL="935980" indent="0">
              <a:buNone/>
              <a:defRPr sz="2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4" y="124583"/>
            <a:ext cx="2018228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4" y="622910"/>
            <a:ext cx="2018228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" y="2168811"/>
            <a:ext cx="52649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9513-6926-49FC-930E-B67E6F14724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7" y="2168811"/>
            <a:ext cx="78974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8" y="2168811"/>
            <a:ext cx="52649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3895-6D0A-4A85-BF31-4513ED7F0B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4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3995" rtl="0" eaLnBrk="1" latinLnBrk="0" hangingPunct="1">
        <a:lnSpc>
          <a:spcPct val="90000"/>
        </a:lnSpc>
        <a:spcBef>
          <a:spcPct val="0"/>
        </a:spcBef>
        <a:buNone/>
        <a:defRPr sz="1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9" indent="-58499" algn="l" defTabSz="233995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292494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526489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60484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94479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467990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01985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35980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D35754C-0F00-42E7-8935-66145A67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1538" r="1537" b="1537"/>
          <a:stretch>
            <a:fillRect/>
          </a:stretch>
        </p:blipFill>
        <p:spPr>
          <a:xfrm>
            <a:off x="36000" y="36000"/>
            <a:ext cx="2268000" cy="2268000"/>
          </a:xfrm>
          <a:custGeom>
            <a:avLst/>
            <a:gdLst>
              <a:gd name="connsiteX0" fmla="*/ 1134000 w 2268000"/>
              <a:gd name="connsiteY0" fmla="*/ 0 h 2268000"/>
              <a:gd name="connsiteX1" fmla="*/ 2268000 w 2268000"/>
              <a:gd name="connsiteY1" fmla="*/ 1134000 h 2268000"/>
              <a:gd name="connsiteX2" fmla="*/ 1134000 w 2268000"/>
              <a:gd name="connsiteY2" fmla="*/ 2268000 h 2268000"/>
              <a:gd name="connsiteX3" fmla="*/ 0 w 2268000"/>
              <a:gd name="connsiteY3" fmla="*/ 1134000 h 2268000"/>
              <a:gd name="connsiteX4" fmla="*/ 1134000 w 2268000"/>
              <a:gd name="connsiteY4" fmla="*/ 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000" h="2268000">
                <a:moveTo>
                  <a:pt x="1134000" y="0"/>
                </a:moveTo>
                <a:cubicBezTo>
                  <a:pt x="1760291" y="0"/>
                  <a:pt x="2268000" y="507709"/>
                  <a:pt x="2268000" y="1134000"/>
                </a:cubicBezTo>
                <a:cubicBezTo>
                  <a:pt x="2268000" y="1760291"/>
                  <a:pt x="1760291" y="2268000"/>
                  <a:pt x="1134000" y="2268000"/>
                </a:cubicBezTo>
                <a:cubicBezTo>
                  <a:pt x="507709" y="2268000"/>
                  <a:pt x="0" y="1760291"/>
                  <a:pt x="0" y="1134000"/>
                </a:cubicBezTo>
                <a:cubicBezTo>
                  <a:pt x="0" y="507709"/>
                  <a:pt x="507709" y="0"/>
                  <a:pt x="1134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306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6B56FFE-ABEA-4DAD-8BF5-80445839A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1538" r="1537" b="1537"/>
          <a:stretch>
            <a:fillRect/>
          </a:stretch>
        </p:blipFill>
        <p:spPr>
          <a:xfrm>
            <a:off x="36000" y="36000"/>
            <a:ext cx="2268000" cy="2268000"/>
          </a:xfrm>
          <a:custGeom>
            <a:avLst/>
            <a:gdLst>
              <a:gd name="connsiteX0" fmla="*/ 1134000 w 2268000"/>
              <a:gd name="connsiteY0" fmla="*/ 0 h 2268000"/>
              <a:gd name="connsiteX1" fmla="*/ 2268000 w 2268000"/>
              <a:gd name="connsiteY1" fmla="*/ 1134000 h 2268000"/>
              <a:gd name="connsiteX2" fmla="*/ 1134000 w 2268000"/>
              <a:gd name="connsiteY2" fmla="*/ 2268000 h 2268000"/>
              <a:gd name="connsiteX3" fmla="*/ 0 w 2268000"/>
              <a:gd name="connsiteY3" fmla="*/ 1134000 h 2268000"/>
              <a:gd name="connsiteX4" fmla="*/ 1134000 w 2268000"/>
              <a:gd name="connsiteY4" fmla="*/ 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000" h="2268000">
                <a:moveTo>
                  <a:pt x="1134000" y="0"/>
                </a:moveTo>
                <a:cubicBezTo>
                  <a:pt x="1760291" y="0"/>
                  <a:pt x="2268000" y="507709"/>
                  <a:pt x="2268000" y="1134000"/>
                </a:cubicBezTo>
                <a:cubicBezTo>
                  <a:pt x="2268000" y="1760291"/>
                  <a:pt x="1760291" y="2268000"/>
                  <a:pt x="1134000" y="2268000"/>
                </a:cubicBezTo>
                <a:cubicBezTo>
                  <a:pt x="507709" y="2268000"/>
                  <a:pt x="0" y="1760291"/>
                  <a:pt x="0" y="1134000"/>
                </a:cubicBezTo>
                <a:cubicBezTo>
                  <a:pt x="0" y="507709"/>
                  <a:pt x="507709" y="0"/>
                  <a:pt x="1134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97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24C05D3-4EC1-4585-B1FD-3891CC29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" t="1538" r="2146" b="1538"/>
          <a:stretch>
            <a:fillRect/>
          </a:stretch>
        </p:blipFill>
        <p:spPr>
          <a:xfrm>
            <a:off x="35999" y="36000"/>
            <a:ext cx="2268000" cy="2268000"/>
          </a:xfrm>
          <a:custGeom>
            <a:avLst/>
            <a:gdLst>
              <a:gd name="connsiteX0" fmla="*/ 1134000 w 2268000"/>
              <a:gd name="connsiteY0" fmla="*/ 0 h 2268000"/>
              <a:gd name="connsiteX1" fmla="*/ 2268000 w 2268000"/>
              <a:gd name="connsiteY1" fmla="*/ 1134000 h 2268000"/>
              <a:gd name="connsiteX2" fmla="*/ 1134000 w 2268000"/>
              <a:gd name="connsiteY2" fmla="*/ 2268000 h 2268000"/>
              <a:gd name="connsiteX3" fmla="*/ 0 w 2268000"/>
              <a:gd name="connsiteY3" fmla="*/ 1134000 h 2268000"/>
              <a:gd name="connsiteX4" fmla="*/ 1134000 w 2268000"/>
              <a:gd name="connsiteY4" fmla="*/ 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000" h="2268000">
                <a:moveTo>
                  <a:pt x="1134000" y="0"/>
                </a:moveTo>
                <a:cubicBezTo>
                  <a:pt x="1760291" y="0"/>
                  <a:pt x="2268000" y="507709"/>
                  <a:pt x="2268000" y="1134000"/>
                </a:cubicBezTo>
                <a:cubicBezTo>
                  <a:pt x="2268000" y="1760291"/>
                  <a:pt x="1760291" y="2268000"/>
                  <a:pt x="1134000" y="2268000"/>
                </a:cubicBezTo>
                <a:cubicBezTo>
                  <a:pt x="507709" y="2268000"/>
                  <a:pt x="0" y="1760291"/>
                  <a:pt x="0" y="1134000"/>
                </a:cubicBezTo>
                <a:cubicBezTo>
                  <a:pt x="0" y="507709"/>
                  <a:pt x="507709" y="0"/>
                  <a:pt x="1134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906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8D3BA48-0536-44B0-9172-432B890F0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t="1538" r="1420" b="1537"/>
          <a:stretch>
            <a:fillRect/>
          </a:stretch>
        </p:blipFill>
        <p:spPr>
          <a:xfrm>
            <a:off x="35999" y="35999"/>
            <a:ext cx="2268000" cy="2268000"/>
          </a:xfrm>
          <a:custGeom>
            <a:avLst/>
            <a:gdLst>
              <a:gd name="connsiteX0" fmla="*/ 1134000 w 2268000"/>
              <a:gd name="connsiteY0" fmla="*/ 0 h 2268000"/>
              <a:gd name="connsiteX1" fmla="*/ 2268000 w 2268000"/>
              <a:gd name="connsiteY1" fmla="*/ 1134000 h 2268000"/>
              <a:gd name="connsiteX2" fmla="*/ 1134000 w 2268000"/>
              <a:gd name="connsiteY2" fmla="*/ 2268000 h 2268000"/>
              <a:gd name="connsiteX3" fmla="*/ 0 w 2268000"/>
              <a:gd name="connsiteY3" fmla="*/ 1134000 h 2268000"/>
              <a:gd name="connsiteX4" fmla="*/ 1134000 w 2268000"/>
              <a:gd name="connsiteY4" fmla="*/ 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000" h="2268000">
                <a:moveTo>
                  <a:pt x="1134000" y="0"/>
                </a:moveTo>
                <a:cubicBezTo>
                  <a:pt x="1760291" y="0"/>
                  <a:pt x="2268000" y="507709"/>
                  <a:pt x="2268000" y="1134000"/>
                </a:cubicBezTo>
                <a:cubicBezTo>
                  <a:pt x="2268000" y="1760291"/>
                  <a:pt x="1760291" y="2268000"/>
                  <a:pt x="1134000" y="2268000"/>
                </a:cubicBezTo>
                <a:cubicBezTo>
                  <a:pt x="507709" y="2268000"/>
                  <a:pt x="0" y="1760291"/>
                  <a:pt x="0" y="1134000"/>
                </a:cubicBezTo>
                <a:cubicBezTo>
                  <a:pt x="0" y="507709"/>
                  <a:pt x="507709" y="0"/>
                  <a:pt x="1134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1797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Office PowerPoint</Application>
  <PresentationFormat>Personalizar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Raymundo Pilz</dc:creator>
  <cp:lastModifiedBy>Raymundo Pilz</cp:lastModifiedBy>
  <cp:revision>6</cp:revision>
  <dcterms:created xsi:type="dcterms:W3CDTF">2025-01-13T21:45:14Z</dcterms:created>
  <dcterms:modified xsi:type="dcterms:W3CDTF">2025-01-13T22:45:28Z</dcterms:modified>
</cp:coreProperties>
</file>