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6"/>
  </p:notesMasterIdLst>
  <p:handoutMasterIdLst>
    <p:handoutMasterId r:id="rId47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33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9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01.11.2013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01.11.2013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880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891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449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678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346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720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05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40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776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24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7821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5453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898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775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10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4621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5638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107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8006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69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373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02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240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644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73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632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4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17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51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3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9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9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4391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3947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884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6627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183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EF,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</a:t>
              </a:r>
              <a:b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API, </a:t>
              </a:r>
              <a:r>
                <a:rPr lang="en-US" sz="1800" b="1" i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  <a:endParaRPr lang="en-US" sz="1800" b="1" i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 / 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XAML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WinJS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/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Win8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PHP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33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  <a:endPara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49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Windows </a:t>
            </a:r>
            <a:r>
              <a:rPr lang="en-US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</a:t>
            </a:r>
            <a:r>
              <a:rPr lang="en-US" dirty="0" smtClean="0"/>
              <a:t>Web </a:t>
            </a:r>
            <a:r>
              <a:rPr lang="en-US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, </a:t>
            </a:r>
            <a:r>
              <a:rPr lang="en-US" dirty="0" smtClean="0"/>
              <a:t>communication and workflow</a:t>
            </a:r>
            <a:endParaRPr lang="en-US" dirty="0"/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46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</a:t>
            </a:r>
            <a:r>
              <a:rPr lang="en-US" dirty="0" smtClean="0"/>
              <a:t>Studio?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7982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961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98588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766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pic>
        <p:nvPicPr>
          <p:cNvPr id="30722" name="Picture 2" descr="http://www.softexpress.de/media/msportal/visualstudiobox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399"/>
            <a:ext cx="155773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399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09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oundRect">
            <a:avLst>
              <a:gd name="adj" fmla="val 1200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25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oundRect">
            <a:avLst>
              <a:gd name="adj" fmla="val 1381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</a:t>
            </a:r>
            <a:r>
              <a:rPr lang="en-US" sz="3000" dirty="0" smtClean="0"/>
              <a:t>you</a:t>
            </a:r>
            <a:endParaRPr lang="en-US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31589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696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9753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22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79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7" y="4495800"/>
            <a:ext cx="3387053" cy="14477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558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br>
              <a:rPr lang="en-US" dirty="0" smtClean="0"/>
            </a:br>
            <a:r>
              <a:rPr lang="en-US" dirty="0" smtClean="0"/>
              <a:t>Without 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624" y="2810091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702222"/>
            <a:ext cx="4267201" cy="2193377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endParaRPr lang="en-US" dirty="0" smtClean="0"/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607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oundRect">
            <a:avLst>
              <a:gd name="adj" fmla="val 16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791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31279"/>
            <a:ext cx="579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052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918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6386" name="Picture 2" descr="http://www.sadev.co.za/files/blogimages/VS2010TFS2010InformationLandslideBegins_8362/msdn_landing_hero_log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60" y="3535064"/>
            <a:ext cx="3643940" cy="111313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56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43000"/>
            <a:ext cx="80867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07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 (obsolete)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search: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9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460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0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9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</a:t>
            </a:r>
            <a:r>
              <a:rPr lang="en-US" sz="2800" dirty="0"/>
              <a:t>square of </a:t>
            </a:r>
            <a:r>
              <a:rPr lang="en-US" sz="2800" dirty="0" smtClean="0"/>
              <a:t>the number </a:t>
            </a:r>
            <a:r>
              <a:rPr lang="en-US" sz="2800" dirty="0"/>
              <a:t>12345</a:t>
            </a:r>
            <a:r>
              <a:rPr lang="en-US" sz="2800" dirty="0" smtClean="0"/>
              <a:t>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</a:t>
            </a:r>
            <a:r>
              <a:rPr lang="en-US" sz="2800" dirty="0" smtClean="0"/>
              <a:t>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 smtClean="0"/>
              <a:t>Provide </a:t>
            </a:r>
            <a:r>
              <a:rPr lang="en-US" sz="2800" dirty="0"/>
              <a:t>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73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</p:spTree>
    <p:extLst>
      <p:ext uri="{BB962C8B-B14F-4D97-AF65-F5344CB8AC3E}">
        <p14:creationId xmlns:p14="http://schemas.microsoft.com/office/powerpoint/2010/main" val="233990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91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7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5481</TotalTime>
  <Words>2205</Words>
  <Application>Microsoft Office PowerPoint</Application>
  <PresentationFormat>On-screen Show (4:3)</PresentationFormat>
  <Paragraphs>402</Paragraphs>
  <Slides>44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Calibri</vt:lpstr>
      <vt:lpstr>Cambria</vt:lpstr>
      <vt:lpstr>Consolas</vt:lpstr>
      <vt:lpstr>Corbel</vt:lpstr>
      <vt:lpstr>Wingdings</vt:lpstr>
      <vt:lpstr>Wingdings 2</vt:lpstr>
      <vt:lpstr>Telerik-Academy-2012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Svetlin Nakov</cp:lastModifiedBy>
  <cp:revision>572</cp:revision>
  <dcterms:created xsi:type="dcterms:W3CDTF">2007-12-08T16:03:35Z</dcterms:created>
  <dcterms:modified xsi:type="dcterms:W3CDTF">2013-11-01T10:57:19Z</dcterms:modified>
  <cp:category>C# Programming Course</cp:category>
</cp:coreProperties>
</file>