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4fe91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4fe91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4fe91c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4fe91c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4fe91c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4fe91c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52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Rental Transportasi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007625"/>
            <a:ext cx="8520600" cy="21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R</a:t>
            </a:r>
            <a:r>
              <a:rPr lang="id" sz="2600"/>
              <a:t>aynada Beverly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20195520011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latar belakang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000000"/>
                </a:solidFill>
              </a:rPr>
              <a:t>merupakan penyedia layanan jasa transportasi kepada masyarakat. Dan dengan seiring berkembangnya teknologi di era globalisasi ini, teknologi komputer dan layanan internet sangat berperan penting dalam kehidupan sehari – hari, dan dengan media tersebut dapat memperoleh infomasi dengan cepat, mudah, dan murah, maka banyak perusahaan atau badan usaha mempromosikan produk tersebut melalui website dan berbagai media sosial.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Proses perpindahan tersebut dapat melalui jalur darat, udara maupun air, begitu pula untuk angkutan barang.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latin typeface="Calibri"/>
                <a:ea typeface="Calibri"/>
                <a:cs typeface="Calibri"/>
                <a:sym typeface="Calibri"/>
              </a:rPr>
              <a:t>Alasan saya menginginkan aplikasi ini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3200">
                <a:solidFill>
                  <a:srgbClr val="000000"/>
                </a:solidFill>
              </a:rPr>
              <a:t>agar memudahkan masyarakat dalam melakukan kegiatan sehari hari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darat, air dan udara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8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desain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98" y="1337150"/>
            <a:ext cx="4818375" cy="3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