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5052FA4E-1901-4E26-AD58-08438B2C4752}" type="datetimeFigureOut">
              <a:rPr lang="id-ID" smtClean="0"/>
              <a:t>14/10/2021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BDC1961-D3E0-4BD9-85C2-5E323569A215}" type="slidenum">
              <a:rPr lang="id-ID" smtClean="0"/>
              <a:t>‹#›</a:t>
            </a:fld>
            <a:endParaRPr lang="id-ID"/>
          </a:p>
        </p:txBody>
      </p:sp>
    </p:spTree>
    <p:extLst>
      <p:ext uri="{BB962C8B-B14F-4D97-AF65-F5344CB8AC3E}">
        <p14:creationId xmlns:p14="http://schemas.microsoft.com/office/powerpoint/2010/main" val="131707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052FA4E-1901-4E26-AD58-08438B2C4752}" type="datetimeFigureOut">
              <a:rPr lang="id-ID" smtClean="0"/>
              <a:t>14/10/2021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BDC1961-D3E0-4BD9-85C2-5E323569A215}" type="slidenum">
              <a:rPr lang="id-ID" smtClean="0"/>
              <a:t>‹#›</a:t>
            </a:fld>
            <a:endParaRPr lang="id-ID"/>
          </a:p>
        </p:txBody>
      </p:sp>
    </p:spTree>
    <p:extLst>
      <p:ext uri="{BB962C8B-B14F-4D97-AF65-F5344CB8AC3E}">
        <p14:creationId xmlns:p14="http://schemas.microsoft.com/office/powerpoint/2010/main" val="304106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052FA4E-1901-4E26-AD58-08438B2C4752}" type="datetimeFigureOut">
              <a:rPr lang="id-ID" smtClean="0"/>
              <a:t>14/10/2021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BDC1961-D3E0-4BD9-85C2-5E323569A215}" type="slidenum">
              <a:rPr lang="id-ID" smtClean="0"/>
              <a:t>‹#›</a:t>
            </a:fld>
            <a:endParaRPr lang="id-ID"/>
          </a:p>
        </p:txBody>
      </p:sp>
    </p:spTree>
    <p:extLst>
      <p:ext uri="{BB962C8B-B14F-4D97-AF65-F5344CB8AC3E}">
        <p14:creationId xmlns:p14="http://schemas.microsoft.com/office/powerpoint/2010/main" val="232251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052FA4E-1901-4E26-AD58-08438B2C4752}" type="datetimeFigureOut">
              <a:rPr lang="id-ID" smtClean="0"/>
              <a:t>14/10/2021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BDC1961-D3E0-4BD9-85C2-5E323569A215}" type="slidenum">
              <a:rPr lang="id-ID" smtClean="0"/>
              <a:t>‹#›</a:t>
            </a:fld>
            <a:endParaRPr lang="id-ID"/>
          </a:p>
        </p:txBody>
      </p:sp>
    </p:spTree>
    <p:extLst>
      <p:ext uri="{BB962C8B-B14F-4D97-AF65-F5344CB8AC3E}">
        <p14:creationId xmlns:p14="http://schemas.microsoft.com/office/powerpoint/2010/main" val="144381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52FA4E-1901-4E26-AD58-08438B2C4752}" type="datetimeFigureOut">
              <a:rPr lang="id-ID" smtClean="0"/>
              <a:t>14/10/2021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BDC1961-D3E0-4BD9-85C2-5E323569A215}" type="slidenum">
              <a:rPr lang="id-ID" smtClean="0"/>
              <a:t>‹#›</a:t>
            </a:fld>
            <a:endParaRPr lang="id-ID"/>
          </a:p>
        </p:txBody>
      </p:sp>
    </p:spTree>
    <p:extLst>
      <p:ext uri="{BB962C8B-B14F-4D97-AF65-F5344CB8AC3E}">
        <p14:creationId xmlns:p14="http://schemas.microsoft.com/office/powerpoint/2010/main" val="30210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5052FA4E-1901-4E26-AD58-08438B2C4752}" type="datetimeFigureOut">
              <a:rPr lang="id-ID" smtClean="0"/>
              <a:t>14/10/2021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BDC1961-D3E0-4BD9-85C2-5E323569A215}" type="slidenum">
              <a:rPr lang="id-ID" smtClean="0"/>
              <a:t>‹#›</a:t>
            </a:fld>
            <a:endParaRPr lang="id-ID"/>
          </a:p>
        </p:txBody>
      </p:sp>
    </p:spTree>
    <p:extLst>
      <p:ext uri="{BB962C8B-B14F-4D97-AF65-F5344CB8AC3E}">
        <p14:creationId xmlns:p14="http://schemas.microsoft.com/office/powerpoint/2010/main" val="2760098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5052FA4E-1901-4E26-AD58-08438B2C4752}" type="datetimeFigureOut">
              <a:rPr lang="id-ID" smtClean="0"/>
              <a:t>14/10/2021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BDC1961-D3E0-4BD9-85C2-5E323569A215}" type="slidenum">
              <a:rPr lang="id-ID" smtClean="0"/>
              <a:t>‹#›</a:t>
            </a:fld>
            <a:endParaRPr lang="id-ID"/>
          </a:p>
        </p:txBody>
      </p:sp>
    </p:spTree>
    <p:extLst>
      <p:ext uri="{BB962C8B-B14F-4D97-AF65-F5344CB8AC3E}">
        <p14:creationId xmlns:p14="http://schemas.microsoft.com/office/powerpoint/2010/main" val="165270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052FA4E-1901-4E26-AD58-08438B2C4752}" type="datetimeFigureOut">
              <a:rPr lang="id-ID" smtClean="0"/>
              <a:t>14/10/2021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BDC1961-D3E0-4BD9-85C2-5E323569A215}" type="slidenum">
              <a:rPr lang="id-ID" smtClean="0"/>
              <a:t>‹#›</a:t>
            </a:fld>
            <a:endParaRPr lang="id-ID"/>
          </a:p>
        </p:txBody>
      </p:sp>
    </p:spTree>
    <p:extLst>
      <p:ext uri="{BB962C8B-B14F-4D97-AF65-F5344CB8AC3E}">
        <p14:creationId xmlns:p14="http://schemas.microsoft.com/office/powerpoint/2010/main" val="3724130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2FA4E-1901-4E26-AD58-08438B2C4752}" type="datetimeFigureOut">
              <a:rPr lang="id-ID" smtClean="0"/>
              <a:t>14/10/2021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BDC1961-D3E0-4BD9-85C2-5E323569A215}" type="slidenum">
              <a:rPr lang="id-ID" smtClean="0"/>
              <a:t>‹#›</a:t>
            </a:fld>
            <a:endParaRPr lang="id-ID"/>
          </a:p>
        </p:txBody>
      </p:sp>
    </p:spTree>
    <p:extLst>
      <p:ext uri="{BB962C8B-B14F-4D97-AF65-F5344CB8AC3E}">
        <p14:creationId xmlns:p14="http://schemas.microsoft.com/office/powerpoint/2010/main" val="57605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2FA4E-1901-4E26-AD58-08438B2C4752}" type="datetimeFigureOut">
              <a:rPr lang="id-ID" smtClean="0"/>
              <a:t>14/10/2021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BDC1961-D3E0-4BD9-85C2-5E323569A215}" type="slidenum">
              <a:rPr lang="id-ID" smtClean="0"/>
              <a:t>‹#›</a:t>
            </a:fld>
            <a:endParaRPr lang="id-ID"/>
          </a:p>
        </p:txBody>
      </p:sp>
    </p:spTree>
    <p:extLst>
      <p:ext uri="{BB962C8B-B14F-4D97-AF65-F5344CB8AC3E}">
        <p14:creationId xmlns:p14="http://schemas.microsoft.com/office/powerpoint/2010/main" val="3554390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2FA4E-1901-4E26-AD58-08438B2C4752}" type="datetimeFigureOut">
              <a:rPr lang="id-ID" smtClean="0"/>
              <a:t>14/10/2021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BDC1961-D3E0-4BD9-85C2-5E323569A215}" type="slidenum">
              <a:rPr lang="id-ID" smtClean="0"/>
              <a:t>‹#›</a:t>
            </a:fld>
            <a:endParaRPr lang="id-ID"/>
          </a:p>
        </p:txBody>
      </p:sp>
    </p:spTree>
    <p:extLst>
      <p:ext uri="{BB962C8B-B14F-4D97-AF65-F5344CB8AC3E}">
        <p14:creationId xmlns:p14="http://schemas.microsoft.com/office/powerpoint/2010/main" val="181831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2FA4E-1901-4E26-AD58-08438B2C4752}" type="datetimeFigureOut">
              <a:rPr lang="id-ID" smtClean="0"/>
              <a:t>14/10/2021</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C1961-D3E0-4BD9-85C2-5E323569A215}" type="slidenum">
              <a:rPr lang="id-ID" smtClean="0"/>
              <a:t>‹#›</a:t>
            </a:fld>
            <a:endParaRPr lang="id-ID"/>
          </a:p>
        </p:txBody>
      </p:sp>
    </p:spTree>
    <p:extLst>
      <p:ext uri="{BB962C8B-B14F-4D97-AF65-F5344CB8AC3E}">
        <p14:creationId xmlns:p14="http://schemas.microsoft.com/office/powerpoint/2010/main" val="1990408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96752"/>
            <a:ext cx="7772400" cy="1470025"/>
          </a:xfrm>
        </p:spPr>
        <p:txBody>
          <a:bodyPr/>
          <a:lstStyle/>
          <a:p>
            <a:r>
              <a:rPr lang="id-ID" dirty="0" smtClean="0"/>
              <a:t>Transportasi </a:t>
            </a:r>
            <a:endParaRPr lang="id-ID" dirty="0"/>
          </a:p>
        </p:txBody>
      </p:sp>
      <p:sp>
        <p:nvSpPr>
          <p:cNvPr id="3" name="Subtitle 2"/>
          <p:cNvSpPr>
            <a:spLocks noGrp="1"/>
          </p:cNvSpPr>
          <p:nvPr>
            <p:ph type="subTitle" idx="1"/>
          </p:nvPr>
        </p:nvSpPr>
        <p:spPr/>
        <p:txBody>
          <a:bodyPr/>
          <a:lstStyle/>
          <a:p>
            <a:r>
              <a:rPr lang="id-ID" dirty="0" smtClean="0"/>
              <a:t>Nama : raynada beverly</a:t>
            </a:r>
          </a:p>
          <a:p>
            <a:r>
              <a:rPr lang="id-ID" dirty="0" smtClean="0"/>
              <a:t>Nim : 20195520011</a:t>
            </a:r>
          </a:p>
          <a:p>
            <a:r>
              <a:rPr lang="id-ID" dirty="0" smtClean="0"/>
              <a:t>Prodi : Teknik informatika</a:t>
            </a:r>
          </a:p>
        </p:txBody>
      </p:sp>
    </p:spTree>
    <p:extLst>
      <p:ext uri="{BB962C8B-B14F-4D97-AF65-F5344CB8AC3E}">
        <p14:creationId xmlns:p14="http://schemas.microsoft.com/office/powerpoint/2010/main" val="3100628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Latar belakang </a:t>
            </a:r>
            <a:endParaRPr lang="id-ID" dirty="0"/>
          </a:p>
        </p:txBody>
      </p:sp>
      <p:sp>
        <p:nvSpPr>
          <p:cNvPr id="3" name="Content Placeholder 2"/>
          <p:cNvSpPr>
            <a:spLocks noGrp="1"/>
          </p:cNvSpPr>
          <p:nvPr>
            <p:ph idx="1"/>
          </p:nvPr>
        </p:nvSpPr>
        <p:spPr/>
        <p:txBody>
          <a:bodyPr/>
          <a:lstStyle/>
          <a:p>
            <a:pPr marL="0" indent="0">
              <a:buNone/>
            </a:pPr>
            <a:r>
              <a:rPr lang="id-ID" dirty="0"/>
              <a:t>usaha untuk memindahkan manusia,barang dan atau jasa dari suatu tempat ke tempat yang lain dengan atau tanpa moda dengan tujuan tertentu. Proses perpindahan tersebut dapat melalui jalur darat, udara maupun air, begitu pula untuk angkutan barang.</a:t>
            </a:r>
          </a:p>
        </p:txBody>
      </p:sp>
    </p:spTree>
    <p:extLst>
      <p:ext uri="{BB962C8B-B14F-4D97-AF65-F5344CB8AC3E}">
        <p14:creationId xmlns:p14="http://schemas.microsoft.com/office/powerpoint/2010/main" val="317797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Alasan saya menginginkan aplikasi ini</a:t>
            </a:r>
            <a:endParaRPr lang="id-ID" dirty="0"/>
          </a:p>
        </p:txBody>
      </p:sp>
      <p:sp>
        <p:nvSpPr>
          <p:cNvPr id="3" name="Content Placeholder 2"/>
          <p:cNvSpPr>
            <a:spLocks noGrp="1"/>
          </p:cNvSpPr>
          <p:nvPr>
            <p:ph idx="1"/>
          </p:nvPr>
        </p:nvSpPr>
        <p:spPr/>
        <p:txBody>
          <a:bodyPr/>
          <a:lstStyle/>
          <a:p>
            <a:pPr marL="0" indent="0">
              <a:buNone/>
            </a:pPr>
            <a:r>
              <a:rPr lang="id-ID" dirty="0" smtClean="0"/>
              <a:t>Agar masyarakat dapat membedakan fungsi transportasi darat, air dan udara</a:t>
            </a:r>
            <a:endParaRPr lang="id-ID" dirty="0"/>
          </a:p>
        </p:txBody>
      </p:sp>
    </p:spTree>
    <p:extLst>
      <p:ext uri="{BB962C8B-B14F-4D97-AF65-F5344CB8AC3E}">
        <p14:creationId xmlns:p14="http://schemas.microsoft.com/office/powerpoint/2010/main" val="399246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desain</a:t>
            </a:r>
            <a:endParaRPr lang="id-ID" dirty="0"/>
          </a:p>
        </p:txBody>
      </p:sp>
      <p:pic>
        <p:nvPicPr>
          <p:cNvPr id="1026" name="Picture 2" descr="C:\Users\Hp I3 Gen-6\Downloads\Transportasi.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4487" y="1901031"/>
            <a:ext cx="591502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776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71</Words>
  <Application>Microsoft Office PowerPoint</Application>
  <PresentationFormat>On-screen Show (4:3)</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Transportasi </vt:lpstr>
      <vt:lpstr>Latar belakang </vt:lpstr>
      <vt:lpstr>Alasan saya menginginkan aplikasi ini</vt:lpstr>
      <vt:lpstr>desain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Transportasi</dc:title>
  <dc:creator>Hp I3 Gen-6</dc:creator>
  <cp:lastModifiedBy>Hp I3 Gen-6</cp:lastModifiedBy>
  <cp:revision>2</cp:revision>
  <dcterms:created xsi:type="dcterms:W3CDTF">2021-10-14T15:53:25Z</dcterms:created>
  <dcterms:modified xsi:type="dcterms:W3CDTF">2021-10-14T16:05:19Z</dcterms:modified>
</cp:coreProperties>
</file>