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4fe91c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4fe91c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4fe91c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4fe91c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4fe91c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4fe91c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744575"/>
            <a:ext cx="8520600" cy="96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Transportasi </a:t>
            </a:r>
            <a:endParaRPr/>
          </a:p>
        </p:txBody>
      </p:sp>
      <p:sp>
        <p:nvSpPr>
          <p:cNvPr id="129" name="Google Shape;129;p13"/>
          <p:cNvSpPr txBox="1"/>
          <p:nvPr>
            <p:ph idx="1" type="subTitle"/>
          </p:nvPr>
        </p:nvSpPr>
        <p:spPr>
          <a:xfrm>
            <a:off x="311700" y="2007625"/>
            <a:ext cx="8520600" cy="214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raynada beverly</a:t>
            </a:r>
            <a:endParaRPr/>
          </a:p>
          <a:p>
            <a:pPr indent="0" lvl="0" marL="0" rtl="0" algn="ctr">
              <a:spcBef>
                <a:spcPts val="0"/>
              </a:spcBef>
              <a:spcAft>
                <a:spcPts val="0"/>
              </a:spcAft>
              <a:buNone/>
            </a:pPr>
            <a:r>
              <a:rPr lang="id"/>
              <a:t>20195520011</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latar belakang</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62500" lnSpcReduction="20000"/>
          </a:bodyPr>
          <a:lstStyle/>
          <a:p>
            <a:pPr indent="0" lvl="0" marL="0" rtl="0" algn="l">
              <a:spcBef>
                <a:spcPts val="800"/>
              </a:spcBef>
              <a:spcAft>
                <a:spcPts val="0"/>
              </a:spcAft>
              <a:buNone/>
            </a:pPr>
            <a:r>
              <a:rPr lang="id" sz="3200">
                <a:solidFill>
                  <a:schemeClr val="dk1"/>
                </a:solidFill>
                <a:latin typeface="Calibri"/>
                <a:ea typeface="Calibri"/>
                <a:cs typeface="Calibri"/>
                <a:sym typeface="Calibri"/>
              </a:rPr>
              <a:t>usaha untuk memindahkan manusia,barang dan atau jasa dari suatu .</a:t>
            </a:r>
            <a:r>
              <a:rPr lang="id" sz="3200">
                <a:solidFill>
                  <a:srgbClr val="000000"/>
                </a:solidFill>
              </a:rPr>
              <a:t>usaha untuk memindahkan manusia,barang dan atau jasa dari suatu tempat ke tempat yang lain dengan atau tanpa moda dengan tujuan tertentu. Proses perpindahan tersebut dapat melalui jalur darat, udara maupun air, begitu pula untuk angkutan barang.</a:t>
            </a:r>
            <a:endParaRPr sz="3200">
              <a:solidFill>
                <a:srgbClr val="000000"/>
              </a:solidFill>
            </a:endParaRPr>
          </a:p>
          <a:p>
            <a:pPr indent="0" lvl="0" marL="0" rtl="0" algn="l">
              <a:spcBef>
                <a:spcPts val="800"/>
              </a:spcBef>
              <a:spcAft>
                <a:spcPts val="0"/>
              </a:spcAft>
              <a:buClr>
                <a:schemeClr val="dk1"/>
              </a:buClr>
              <a:buSzPct val="34375"/>
              <a:buFont typeface="Arial"/>
              <a:buNone/>
            </a:pPr>
            <a:r>
              <a:rPr lang="id" sz="3200">
                <a:solidFill>
                  <a:schemeClr val="dk1"/>
                </a:solidFill>
                <a:latin typeface="Calibri"/>
                <a:ea typeface="Calibri"/>
                <a:cs typeface="Calibri"/>
                <a:sym typeface="Calibri"/>
              </a:rPr>
              <a:t> Proses perpindahan tersebut dapat melalui jalur darat, udara maupun air, begitu pula untuk angkutan barang.</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4000">
                <a:latin typeface="Calibri"/>
                <a:ea typeface="Calibri"/>
                <a:cs typeface="Calibri"/>
                <a:sym typeface="Calibri"/>
              </a:rPr>
              <a:t>Alasan saya menginginkan aplikasi ini</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lang="id" sz="3200">
                <a:solidFill>
                  <a:srgbClr val="000000"/>
                </a:solidFill>
              </a:rPr>
              <a:t>Agar masyarakat dapat membedakan fungsi transportasi darat, air dan udara</a:t>
            </a:r>
            <a:endParaRPr sz="3200">
              <a:solidFill>
                <a:srgbClr val="000000"/>
              </a:solidFill>
            </a:endParaRPr>
          </a:p>
          <a:p>
            <a:pPr indent="0" lvl="0" marL="0" rtl="0" algn="l">
              <a:spcBef>
                <a:spcPts val="800"/>
              </a:spcBef>
              <a:spcAft>
                <a:spcPts val="0"/>
              </a:spcAft>
              <a:buClr>
                <a:schemeClr val="dk1"/>
              </a:buClr>
              <a:buSzPts val="1100"/>
              <a:buFont typeface="Arial"/>
              <a:buNone/>
            </a:pPr>
            <a:r>
              <a:rPr lang="id" sz="3200">
                <a:solidFill>
                  <a:schemeClr val="dk1"/>
                </a:solidFill>
                <a:latin typeface="Calibri"/>
                <a:ea typeface="Calibri"/>
                <a:cs typeface="Calibri"/>
                <a:sym typeface="Calibri"/>
              </a:rPr>
              <a:t>si darat, air dan udara</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desain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rotWithShape="1">
          <a:blip r:embed="rId3">
            <a:alphaModFix/>
          </a:blip>
          <a:srcRect b="7739" l="-4802" r="-15563" t="-28105"/>
          <a:stretch/>
        </p:blipFill>
        <p:spPr>
          <a:xfrm>
            <a:off x="1853474" y="873600"/>
            <a:ext cx="5569800" cy="369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