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11/25/14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9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4" name="Content Placeholder 3" descr="Architectur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725" b="-127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34738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Macintosh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主题</vt:lpstr>
      <vt:lpstr>PowerPoint Presentation</vt:lpstr>
      <vt:lpstr>System 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</dc:creator>
  <cp:lastModifiedBy>Hantian Zhang</cp:lastModifiedBy>
  <cp:revision>2</cp:revision>
  <dcterms:created xsi:type="dcterms:W3CDTF">2014-11-24T18:03:31Z</dcterms:created>
  <dcterms:modified xsi:type="dcterms:W3CDTF">2014-11-25T18:33:22Z</dcterms:modified>
</cp:coreProperties>
</file>