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92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840" y="4345560"/>
            <a:ext cx="3142440" cy="2507400"/>
          </a:xfrm>
          <a:prstGeom prst="rect">
            <a:avLst/>
          </a:prstGeom>
          <a:ln>
            <a:noFill/>
          </a:ln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3520" y="4345560"/>
            <a:ext cx="3142440" cy="250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92160"/>
            <a:ext cx="8229240" cy="6765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52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92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840" y="4345560"/>
            <a:ext cx="3142440" cy="250740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3520" y="4345560"/>
            <a:ext cx="3142440" cy="250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92160"/>
            <a:ext cx="8229240" cy="6765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52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844640"/>
            <a:ext cx="7772040" cy="204120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lang="en-US" sz="4400">
                <a:latin typeface="Calibri"/>
                <a:ea typeface="Calibri"/>
              </a:rPr>
              <a:t>Click to edit the title text formatTitle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2971440"/>
          </a:xfrm>
          <a:prstGeom prst="rect">
            <a:avLst/>
          </a:prstGeom>
        </p:spPr>
        <p:txBody>
          <a:bodyPr bIns="45000" lIns="45720" rIns="45720" tIns="45000"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Seventh Outline LevelBody Level One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fld id="{E53D4E61-8A29-468A-AC57-8C23490A27CA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768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lang="en-US" sz="4400">
                <a:latin typeface="Calibri"/>
                <a:ea typeface="Calibri"/>
              </a:rPr>
              <a:t>Click to edit the title text formatTitle Text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bIns="45000" lIns="45720" rIns="45720" tIns="45000"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Calibri"/>
                <a:ea typeface="Calibri"/>
              </a:rPr>
              <a:t>Seventh Outline LevelBody Level 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latin typeface="Calibri"/>
                <a:ea typeface="Calibri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Calibri"/>
                <a:ea typeface="Calibri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3200">
                <a:latin typeface="Calibri"/>
                <a:ea typeface="Calibri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3200"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fld id="{B1589DF1-D938-4256-B3F5-D8F3BA57E106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285840"/>
            <a:ext cx="9143640" cy="307152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ffffff"/>
                </a:solidFill>
                <a:latin typeface="Times New Roman"/>
                <a:ea typeface="Times New Roman"/>
              </a:rPr>
              <a:t>Visualizing and Clustering Climate Change</a:t>
            </a:r>
            <a:r>
              <a:rPr b="1" lang="en-US" sz="5400">
                <a:solidFill>
                  <a:srgbClr val="ffffff"/>
                </a:solidFill>
                <a:latin typeface="Times New Roman"/>
                <a:ea typeface="Times New Roman"/>
              </a:rPr>
              <a:t>
</a:t>
            </a: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</a:rPr>
              <a:t>Milestone 3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000080" y="3605400"/>
            <a:ext cx="7357680" cy="175212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b="1" lang="en-US" sz="3420">
                <a:solidFill>
                  <a:srgbClr val="ffffff"/>
                </a:solidFill>
                <a:latin typeface="Times New Roman"/>
                <a:ea typeface="Times New Roman"/>
              </a:rPr>
              <a:t>Lei Zhong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420">
                <a:solidFill>
                  <a:srgbClr val="ffffff"/>
                </a:solidFill>
                <a:latin typeface="Times New Roman"/>
                <a:ea typeface="Times New Roman"/>
              </a:rPr>
              <a:t>Hantian Zhang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420">
                <a:solidFill>
                  <a:srgbClr val="ffffff"/>
                </a:solidFill>
                <a:latin typeface="Times New Roman"/>
                <a:ea typeface="Times New Roman"/>
              </a:rPr>
              <a:t>Jian Zhang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b="1" lang="en-US" sz="3920">
                <a:solidFill>
                  <a:srgbClr val="ffffff"/>
                </a:solidFill>
                <a:latin typeface="Times New Roman"/>
                <a:ea typeface="Times New Roman"/>
              </a:rPr>
              <a:t>Data Model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29120" y="1920240"/>
            <a:ext cx="8214840" cy="5145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All the data separated by years.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a table consists of rows and column. 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
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Rows are sorted by station id, date, code and number.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We use Hadoop MapReduce to do our tasks.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We use multiple keys: station id, year, month.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Our programming model is  Hadoop MapReduce and Hadoop HDFS.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We use boto's interface to upload the 300 years data to the S3 system and each intermediate results would all be stored in S3.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8" name="Content Placeholder 3"/>
          <p:cNvPicPr/>
          <p:nvPr/>
        </p:nvPicPr>
        <p:blipFill>
          <a:blip r:embed="rId1"/>
          <a:srcRect b="-12720" l="0" r="0" t="-12720"/>
          <a:stretch>
            <a:fillRect/>
          </a:stretch>
        </p:blipFill>
        <p:spPr>
          <a:xfrm>
            <a:off x="500040" y="1214280"/>
            <a:ext cx="8229240" cy="5257440"/>
          </a:xfrm>
          <a:prstGeom prst="rect">
            <a:avLst/>
          </a:prstGeom>
          <a:ln w="12600"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</a:rPr>
              <a:t>System Atchitecture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b="1" lang="en-US" sz="3920">
                <a:solidFill>
                  <a:srgbClr val="ffffff"/>
                </a:solidFill>
                <a:latin typeface="Times New Roman"/>
                <a:ea typeface="Times New Roman"/>
              </a:rPr>
              <a:t>Analysis on Results</a:t>
            </a:r>
            <a:endParaRPr/>
          </a:p>
        </p:txBody>
      </p:sp>
      <p:pic>
        <p:nvPicPr>
          <p:cNvPr descr="" id="81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928800"/>
            <a:ext cx="3319920" cy="1760400"/>
          </a:xfrm>
          <a:prstGeom prst="rect">
            <a:avLst/>
          </a:prstGeom>
          <a:ln>
            <a:noFill/>
          </a:ln>
        </p:spPr>
      </p:pic>
      <p:pic>
        <p:nvPicPr>
          <p:cNvPr descr="" id="82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96200" y="928800"/>
            <a:ext cx="3304440" cy="1742760"/>
          </a:xfrm>
          <a:prstGeom prst="rect">
            <a:avLst/>
          </a:prstGeom>
          <a:ln>
            <a:noFill/>
          </a:ln>
        </p:spPr>
      </p:pic>
      <p:pic>
        <p:nvPicPr>
          <p:cNvPr descr="" id="83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022920"/>
            <a:ext cx="3319920" cy="1763280"/>
          </a:xfrm>
          <a:prstGeom prst="rect">
            <a:avLst/>
          </a:prstGeom>
          <a:ln>
            <a:noFill/>
          </a:ln>
        </p:spPr>
      </p:pic>
      <p:pic>
        <p:nvPicPr>
          <p:cNvPr descr="" id="84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82880" y="3022920"/>
            <a:ext cx="3285720" cy="17427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28760" y="5145480"/>
            <a:ext cx="8214840" cy="1554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Analysis on Results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Only 3 big clusters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Lack of preserved points in areas other than the US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3.   Big clusters covering the same areas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2500200" y="264312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1983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143760" y="478620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2013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6143760" y="264312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1993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2500200" y="478620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2003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b="1" lang="en-US" sz="3920">
                <a:solidFill>
                  <a:srgbClr val="ffffff"/>
                </a:solidFill>
                <a:latin typeface="Times New Roman"/>
                <a:ea typeface="Times New Roman"/>
              </a:rPr>
              <a:t>Analysis on Results (Cont.)</a:t>
            </a:r>
            <a:endParaRPr/>
          </a:p>
        </p:txBody>
      </p:sp>
      <p:pic>
        <p:nvPicPr>
          <p:cNvPr descr="" id="91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000080"/>
            <a:ext cx="3319920" cy="1763280"/>
          </a:xfrm>
          <a:prstGeom prst="rect">
            <a:avLst/>
          </a:prstGeom>
          <a:ln>
            <a:noFill/>
          </a:ln>
        </p:spPr>
      </p:pic>
      <p:pic>
        <p:nvPicPr>
          <p:cNvPr descr="" id="92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682880" y="1000080"/>
            <a:ext cx="3285720" cy="1742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71320" y="3286080"/>
            <a:ext cx="8214840" cy="2286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Possible Solutions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Only 3 big clusters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	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Investige distribution of weights for coreset points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	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Possibly update our sampling strategy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Lack of preserved points in areas other than the US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      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Adjust threshold of number of missing features for invalid data elimination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6143760" y="276372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2013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2500200" y="276372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2003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8760" y="642960"/>
            <a:ext cx="8229240" cy="4525560"/>
          </a:xfrm>
          <a:prstGeom prst="rect">
            <a:avLst/>
          </a:prstGeom>
        </p:spPr>
        <p:txBody>
          <a:bodyPr bIns="45000" lIns="45720" rIns="4572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9600">
                <a:solidFill>
                  <a:srgbClr val="ffffff"/>
                </a:solidFill>
                <a:latin typeface="Times New Roman"/>
                <a:ea typeface="Calibri"/>
              </a:rPr>
              <a:t>Thanks!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