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92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840" y="4345560"/>
            <a:ext cx="3142440" cy="250740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893520" y="4345560"/>
            <a:ext cx="3142440" cy="250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92160"/>
            <a:ext cx="8229240" cy="6765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257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52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92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2" name="Picture 71"/>
          <p:cNvPicPr/>
          <p:nvPr/>
        </p:nvPicPr>
        <p:blipFill>
          <a:blip r:embed="rId2"/>
          <a:stretch>
            <a:fillRect/>
          </a:stretch>
        </p:blipFill>
        <p:spPr>
          <a:xfrm>
            <a:off x="5109840" y="4345560"/>
            <a:ext cx="3142440" cy="250740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>
            <a:fillRect/>
          </a:stretch>
        </p:blipFill>
        <p:spPr>
          <a:xfrm>
            <a:off x="893520" y="4345560"/>
            <a:ext cx="3142440" cy="250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92160"/>
            <a:ext cx="8229240" cy="67654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52574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3520" y="434592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80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345920"/>
            <a:ext cx="8228520" cy="25074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1844640"/>
            <a:ext cx="7772040" cy="204120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latin typeface="Calibri"/>
                <a:ea typeface="Calibri"/>
              </a:rPr>
              <a:t>Click to edit the title text formatTitle Text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297144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Seventh Outline LevelBody Level One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Two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Three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Four</a:t>
            </a:r>
            <a:endParaRPr/>
          </a:p>
          <a:p>
            <a:r>
              <a:rPr lang="en-US" sz="3200">
                <a:solidFill>
                  <a:srgbClr val="888888"/>
                </a:solidFill>
                <a:latin typeface="Calibri"/>
                <a:ea typeface="Calibri"/>
              </a:rPr>
              <a:t>Body Level Five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E53D4E61-8A29-468A-AC57-8C23490A27CA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768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4400">
                <a:latin typeface="Calibri"/>
                <a:ea typeface="Calibri"/>
              </a:rPr>
              <a:t>Click to edit the title text formatTitle Text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5257440"/>
          </a:xfrm>
          <a:prstGeom prst="rect">
            <a:avLst/>
          </a:prstGeom>
        </p:spPr>
        <p:txBody>
          <a:bodyPr lIns="45720" tIns="45000" rIns="45720" bIns="45000"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latin typeface="Calibri"/>
                <a:ea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latin typeface="Calibri"/>
                <a:ea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latin typeface="Calibri"/>
                <a:ea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Calibri"/>
                <a:ea typeface="Calibri"/>
              </a:rPr>
              <a:t>Seventh Outline LevelBody Level 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3200">
                <a:latin typeface="Calibri"/>
                <a:ea typeface="Calibri"/>
              </a:rPr>
              <a:t>Body Level Two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3200">
                <a:latin typeface="Calibri"/>
                <a:ea typeface="Calibri"/>
              </a:rPr>
              <a:t>Body Level Three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3200">
                <a:latin typeface="Calibri"/>
                <a:ea typeface="Calibri"/>
              </a:rPr>
              <a:t>Body Level Four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3200">
                <a:latin typeface="Calibri"/>
                <a:ea typeface="Calibri"/>
              </a:rPr>
              <a:t>Body Level Five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fld id="{B1589DF1-D938-4256-B3F5-D8F3BA57E106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0" y="285840"/>
            <a:ext cx="9143640" cy="307152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solidFill>
                  <a:srgbClr val="FFFFFF"/>
                </a:solidFill>
                <a:latin typeface="Times New Roman"/>
                <a:ea typeface="Times New Roman"/>
              </a:rPr>
              <a:t>Visualizing and Clustering Climate Change
</a:t>
            </a:r>
            <a:r>
              <a:rPr lang="en-US" sz="4000" b="1" dirty="0">
                <a:solidFill>
                  <a:srgbClr val="FFFFFF"/>
                </a:solidFill>
                <a:latin typeface="Times New Roman"/>
                <a:ea typeface="Times New Roman"/>
              </a:rPr>
              <a:t>Milestone 3</a:t>
            </a:r>
            <a:endParaRPr dirty="0"/>
          </a:p>
        </p:txBody>
      </p:sp>
      <p:sp>
        <p:nvSpPr>
          <p:cNvPr id="75" name="TextShape 2"/>
          <p:cNvSpPr txBox="1"/>
          <p:nvPr/>
        </p:nvSpPr>
        <p:spPr>
          <a:xfrm>
            <a:off x="1000080" y="3605400"/>
            <a:ext cx="7357680" cy="175212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3420" b="1" dirty="0">
                <a:solidFill>
                  <a:srgbClr val="FFFFFF"/>
                </a:solidFill>
                <a:latin typeface="Times New Roman"/>
                <a:ea typeface="Times New Roman"/>
              </a:rPr>
              <a:t>Lei </a:t>
            </a:r>
            <a:r>
              <a:rPr lang="en-US" sz="3420" b="1" dirty="0" err="1">
                <a:solidFill>
                  <a:srgbClr val="FFFFFF"/>
                </a:solidFill>
                <a:latin typeface="Times New Roman"/>
                <a:ea typeface="Times New Roman"/>
              </a:rPr>
              <a:t>Zhong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420" b="1" dirty="0">
                <a:solidFill>
                  <a:srgbClr val="FFFFFF"/>
                </a:solidFill>
                <a:latin typeface="Times New Roman"/>
                <a:ea typeface="Times New Roman"/>
              </a:rPr>
              <a:t>Hantian Zhang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420" b="1" dirty="0" err="1">
                <a:solidFill>
                  <a:srgbClr val="FFFFFF"/>
                </a:solidFill>
                <a:latin typeface="Times New Roman"/>
                <a:ea typeface="Times New Roman"/>
              </a:rPr>
              <a:t>Jian</a:t>
            </a:r>
            <a:r>
              <a:rPr lang="en-US" sz="3420" b="1" dirty="0">
                <a:solidFill>
                  <a:srgbClr val="FFFFFF"/>
                </a:solidFill>
                <a:latin typeface="Times New Roman"/>
                <a:ea typeface="Times New Roman"/>
              </a:rPr>
              <a:t> Zhang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3920" b="1">
                <a:solidFill>
                  <a:srgbClr val="FFFFFF"/>
                </a:solidFill>
                <a:latin typeface="Times New Roman"/>
                <a:ea typeface="Times New Roman"/>
              </a:rPr>
              <a:t>Data Model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429120" y="1920240"/>
            <a:ext cx="8214840" cy="5145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All the data separated by years.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a table consists of rows and column. 
Rows are sorted by station id, date, code and number. 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We use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Hadoop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MapReduce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to do our tasks. 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We use multiple keys: station id, year, month. 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Our programming model is 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Hadoop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MapReduce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and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Hadoop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HDFS.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We use </a:t>
            </a:r>
            <a:r>
              <a:rPr lang="en-US" sz="2400" b="1" dirty="0" err="1">
                <a:solidFill>
                  <a:srgbClr val="FFFFFF"/>
                </a:solidFill>
                <a:latin typeface="Times New Roman"/>
                <a:ea typeface="Calibri"/>
              </a:rPr>
              <a:t>boto's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 interface to upload the 300 years data to the S3 system and each intermediate results would all be stored in S3.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Content Placeholder 3"/>
          <p:cNvPicPr/>
          <p:nvPr/>
        </p:nvPicPr>
        <p:blipFill>
          <a:blip r:embed="rId2"/>
          <a:srcRect t="-12720" b="-12720"/>
          <a:stretch>
            <a:fillRect/>
          </a:stretch>
        </p:blipFill>
        <p:spPr>
          <a:xfrm>
            <a:off x="457200" y="390172"/>
            <a:ext cx="8229240" cy="5257440"/>
          </a:xfrm>
          <a:prstGeom prst="rect">
            <a:avLst/>
          </a:prstGeom>
          <a:ln w="12600">
            <a:noFill/>
          </a:ln>
        </p:spPr>
      </p:pic>
      <p:sp>
        <p:nvSpPr>
          <p:cNvPr id="79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</a:rPr>
              <a:t>System Atchitecture</a:t>
            </a:r>
            <a:endParaRPr/>
          </a:p>
        </p:txBody>
      </p:sp>
      <p:sp>
        <p:nvSpPr>
          <p:cNvPr id="4" name="CustomShape 2"/>
          <p:cNvSpPr/>
          <p:nvPr/>
        </p:nvSpPr>
        <p:spPr>
          <a:xfrm>
            <a:off x="428759" y="5145480"/>
            <a:ext cx="8461897" cy="1554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Updates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to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the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previous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milestone:</a:t>
            </a:r>
            <a:endParaRPr dirty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Uses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Amazo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n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EMR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to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extract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features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from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~100G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raw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data</a:t>
            </a:r>
            <a:endParaRPr dirty="0" smtClean="0"/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~3M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data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points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in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total,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unable to run k-means on all data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Uses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err="1" smtClean="0">
                <a:solidFill>
                  <a:srgbClr val="FFFFFF"/>
                </a:solidFill>
                <a:latin typeface="Times New Roman"/>
                <a:ea typeface="Calibri"/>
              </a:rPr>
              <a:t>coreset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sampling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for</a:t>
            </a:r>
            <a:r>
              <a:rPr lang="zh-CN" alt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k-means clustering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5757480" cy="6537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3920" b="1">
                <a:solidFill>
                  <a:srgbClr val="FFFFFF"/>
                </a:solidFill>
                <a:latin typeface="Times New Roman"/>
                <a:ea typeface="Times New Roman"/>
              </a:rPr>
              <a:t>Analysis on Results</a:t>
            </a:r>
            <a:endParaRPr/>
          </a:p>
        </p:txBody>
      </p:sp>
      <p:pic>
        <p:nvPicPr>
          <p:cNvPr id="81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928800"/>
            <a:ext cx="3319920" cy="1760400"/>
          </a:xfrm>
          <a:prstGeom prst="rect">
            <a:avLst/>
          </a:prstGeom>
          <a:ln>
            <a:noFill/>
          </a:ln>
        </p:spPr>
      </p:pic>
      <p:pic>
        <p:nvPicPr>
          <p:cNvPr id="82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696200" y="928800"/>
            <a:ext cx="3304440" cy="1742760"/>
          </a:xfrm>
          <a:prstGeom prst="rect">
            <a:avLst/>
          </a:prstGeom>
          <a:ln>
            <a:noFill/>
          </a:ln>
        </p:spPr>
      </p:pic>
      <p:pic>
        <p:nvPicPr>
          <p:cNvPr id="83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143000" y="3022920"/>
            <a:ext cx="3319920" cy="1763280"/>
          </a:xfrm>
          <a:prstGeom prst="rect">
            <a:avLst/>
          </a:prstGeom>
          <a:ln>
            <a:noFill/>
          </a:ln>
        </p:spPr>
      </p:pic>
      <p:pic>
        <p:nvPicPr>
          <p:cNvPr id="84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4682880" y="3022920"/>
            <a:ext cx="3285720" cy="174276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428760" y="5145480"/>
            <a:ext cx="8214840" cy="15548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Analysis on Results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Only 3 big clusters</a:t>
            </a:r>
            <a:endParaRPr dirty="0"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Lack of preserved points in areas other than the US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3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.Big 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clusters covering the same areas</a:t>
            </a:r>
            <a:endParaRPr dirty="0"/>
          </a:p>
        </p:txBody>
      </p:sp>
      <p:sp>
        <p:nvSpPr>
          <p:cNvPr id="86" name="CustomShape 3"/>
          <p:cNvSpPr/>
          <p:nvPr/>
        </p:nvSpPr>
        <p:spPr>
          <a:xfrm>
            <a:off x="2500200" y="264312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1983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6143760" y="478620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2013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6143760" y="264312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1993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2500200" y="478620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</a:rPr>
              <a:t>2003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88190"/>
            <a:ext cx="6920154" cy="653760"/>
          </a:xfrm>
          <a:prstGeom prst="rect">
            <a:avLst/>
          </a:prstGeom>
        </p:spPr>
        <p:txBody>
          <a:bodyPr lIns="45720" tIns="45000" rIns="45720" bIns="45000" anchor="ctr"/>
          <a:lstStyle/>
          <a:p>
            <a:pPr>
              <a:lnSpc>
                <a:spcPct val="100000"/>
              </a:lnSpc>
            </a:pPr>
            <a:r>
              <a:rPr lang="en-US" sz="3920" b="1" dirty="0">
                <a:solidFill>
                  <a:srgbClr val="FFFFFF"/>
                </a:solidFill>
                <a:latin typeface="Times New Roman"/>
                <a:ea typeface="Times New Roman"/>
              </a:rPr>
              <a:t>Analysis on Results (Cont.)</a:t>
            </a:r>
            <a:endParaRPr dirty="0"/>
          </a:p>
        </p:txBody>
      </p:sp>
      <p:pic>
        <p:nvPicPr>
          <p:cNvPr id="91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256770"/>
            <a:ext cx="3319920" cy="1763280"/>
          </a:xfrm>
          <a:prstGeom prst="rect">
            <a:avLst/>
          </a:prstGeom>
          <a:ln>
            <a:noFill/>
          </a:ln>
        </p:spPr>
      </p:pic>
      <p:pic>
        <p:nvPicPr>
          <p:cNvPr id="92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4682880" y="1270280"/>
            <a:ext cx="3285720" cy="174276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571320" y="3286079"/>
            <a:ext cx="8214840" cy="3036587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Possible Solutions</a:t>
            </a:r>
            <a:endParaRPr dirty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Only 3 big 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clusters</a:t>
            </a:r>
            <a:endParaRPr dirty="0" smtClean="0"/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	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Investigate distribution of weights for </a:t>
            </a:r>
            <a:r>
              <a:rPr lang="en-US" sz="2400" b="1" dirty="0" err="1" smtClean="0">
                <a:solidFill>
                  <a:srgbClr val="FFFFFF"/>
                </a:solidFill>
                <a:latin typeface="Times New Roman"/>
                <a:ea typeface="Calibri"/>
              </a:rPr>
              <a:t>coreset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 points</a:t>
            </a:r>
            <a:endParaRPr dirty="0" smtClean="0"/>
          </a:p>
          <a:p>
            <a:pPr marL="800100" lvl="1" indent="-342900">
              <a:buFont typeface="Arial"/>
              <a:buChar char="•"/>
            </a:pP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	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Possibly update our sampling strategy </a:t>
            </a:r>
            <a:endParaRPr dirty="0" smtClean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Calibri"/>
              </a:rPr>
              <a:t>Lack of preserved points in areas other than the US</a:t>
            </a:r>
            <a:endParaRPr dirty="0"/>
          </a:p>
          <a:p>
            <a:pPr marL="800100" lvl="1" indent="-342900">
              <a:buFont typeface="Arial"/>
              <a:buChar char="•"/>
            </a:pPr>
            <a:r>
              <a:rPr lang="en-US" sz="2400" b="1" smtClean="0">
                <a:solidFill>
                  <a:srgbClr val="FFFFFF"/>
                </a:solidFill>
                <a:latin typeface="Times New Roman"/>
                <a:ea typeface="Calibri"/>
              </a:rPr>
              <a:t>Adjust </a:t>
            </a:r>
            <a:r>
              <a:rPr lang="en-US" sz="2400" b="1" dirty="0" smtClean="0">
                <a:solidFill>
                  <a:srgbClr val="FFFFFF"/>
                </a:solidFill>
                <a:latin typeface="Times New Roman"/>
                <a:ea typeface="Calibri"/>
              </a:rPr>
              <a:t>threshold of number of missing features for invalid data elimination</a:t>
            </a:r>
            <a:endParaRPr dirty="0"/>
          </a:p>
        </p:txBody>
      </p:sp>
      <p:sp>
        <p:nvSpPr>
          <p:cNvPr id="94" name="CustomShape 3"/>
          <p:cNvSpPr/>
          <p:nvPr/>
        </p:nvSpPr>
        <p:spPr>
          <a:xfrm>
            <a:off x="6062017" y="301304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</a:rPr>
              <a:t>2013</a:t>
            </a:r>
            <a:endParaRPr dirty="0"/>
          </a:p>
        </p:txBody>
      </p:sp>
      <p:sp>
        <p:nvSpPr>
          <p:cNvPr id="95" name="CustomShape 4"/>
          <p:cNvSpPr/>
          <p:nvPr/>
        </p:nvSpPr>
        <p:spPr>
          <a:xfrm>
            <a:off x="2392107" y="3020050"/>
            <a:ext cx="1499760" cy="36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Calibri"/>
                <a:ea typeface="Calibri"/>
              </a:rPr>
              <a:t>2003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28760" y="642960"/>
            <a:ext cx="8229240" cy="4525560"/>
          </a:xfrm>
          <a:prstGeom prst="rect">
            <a:avLst/>
          </a:prstGeom>
        </p:spPr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9600">
                <a:solidFill>
                  <a:srgbClr val="FFFFFF"/>
                </a:solidFill>
                <a:latin typeface="Times New Roman"/>
                <a:ea typeface="Calibri"/>
              </a:rPr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Macintosh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Hantian Zhang</cp:lastModifiedBy>
  <cp:revision>11</cp:revision>
  <dcterms:modified xsi:type="dcterms:W3CDTF">2014-11-25T20:26:38Z</dcterms:modified>
</cp:coreProperties>
</file>