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64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85728"/>
            <a:ext cx="9144000" cy="3071834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Visualizing and Clustering Climate </a:t>
            </a:r>
            <a:r>
              <a:rPr lang="en-US" altLang="zh-CN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br>
              <a:rPr lang="en-US" altLang="zh-CN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Milestone 2</a:t>
            </a:r>
            <a:endParaRPr lang="zh-CN" alt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100" y="3605226"/>
            <a:ext cx="7358114" cy="1752600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Lei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Zhong</a:t>
            </a:r>
            <a:endParaRPr lang="en-US" altLang="zh-CN" sz="3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Hantian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Zhang</a:t>
            </a:r>
          </a:p>
          <a:p>
            <a:r>
              <a:rPr lang="en-US" altLang="zh-CN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Jian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Zhang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57874" cy="654032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 Overview</a:t>
            </a:r>
            <a:endParaRPr lang="zh-CN" alt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 descr="Full_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714488"/>
            <a:ext cx="7573303" cy="4500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034" y="1000108"/>
            <a:ext cx="528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Clustering +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GoogleMap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57874" cy="654032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zh-CN" alt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57874" cy="654032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endParaRPr lang="zh-CN" alt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zh-CN" alt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957259"/>
            <a:ext cx="8572560" cy="468631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Verification: alignment with prior geology knowledge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Clustering by Latitude, Height above Sea Level, Regional Landform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Well-known Climate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haracteristics</a:t>
            </a: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/>
          </a:p>
        </p:txBody>
      </p:sp>
      <p:pic>
        <p:nvPicPr>
          <p:cNvPr id="1026" name="Picture 2" descr="F:\Course\Master\2014Fall\Big Data\ETH_BBBigData\report\figure\Ave_60_comp_75_clu_U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262220"/>
            <a:ext cx="3864774" cy="2296724"/>
          </a:xfrm>
          <a:prstGeom prst="rect">
            <a:avLst/>
          </a:prstGeom>
          <a:noFill/>
        </p:spPr>
      </p:pic>
      <p:pic>
        <p:nvPicPr>
          <p:cNvPr id="1027" name="Picture 3" descr="F:\Course\Master\2014Fall\Big Data\ETH_BBBigData\report\figure\Ave_60_comp_50_clu_Asi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5258" y="4262219"/>
            <a:ext cx="3817204" cy="2296724"/>
          </a:xfrm>
          <a:prstGeom prst="rect">
            <a:avLst/>
          </a:prstGeom>
          <a:noFill/>
        </p:spPr>
      </p:pic>
      <p:pic>
        <p:nvPicPr>
          <p:cNvPr id="1028" name="Picture 4" descr="F:\Course\Master\2014Fall\Big Data\ETH_BBBigData\report\figure\Ave_60_comp_15_clu_Eur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2357430"/>
            <a:ext cx="3864774" cy="2296723"/>
          </a:xfrm>
          <a:prstGeom prst="rect">
            <a:avLst/>
          </a:prstGeom>
          <a:noFill/>
        </p:spPr>
      </p:pic>
      <p:pic>
        <p:nvPicPr>
          <p:cNvPr id="1029" name="Picture 5" descr="F:\Course\Master\2014Fall\Big Data\ETH_BBBigData\report\figure\Full_vie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2357430"/>
            <a:ext cx="3864774" cy="22967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zh-CN" alt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572560" cy="4686319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Number of Clusters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Different over different geology characteristics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75 Vs 15 for North America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 Vs 15 for Asia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/>
          </a:p>
        </p:txBody>
      </p:sp>
      <p:pic>
        <p:nvPicPr>
          <p:cNvPr id="2050" name="Picture 2" descr="F:\Course\Master\2014Fall\Big Data\ETH_BBBigData\report\figure\Ave_60_comp_15_clu_U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2143117"/>
            <a:ext cx="3500462" cy="2080222"/>
          </a:xfrm>
          <a:prstGeom prst="rect">
            <a:avLst/>
          </a:prstGeom>
          <a:noFill/>
        </p:spPr>
      </p:pic>
      <p:pic>
        <p:nvPicPr>
          <p:cNvPr id="2051" name="Picture 3" descr="F:\Course\Master\2014Fall\Big Data\ETH_BBBigData\report\figure\Ave_60_comp_75_clu_US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143116"/>
            <a:ext cx="3509174" cy="2085399"/>
          </a:xfrm>
          <a:prstGeom prst="rect">
            <a:avLst/>
          </a:prstGeom>
          <a:noFill/>
        </p:spPr>
      </p:pic>
      <p:pic>
        <p:nvPicPr>
          <p:cNvPr id="2052" name="Picture 4" descr="F:\Course\Master\2014Fall\Big Data\ETH_BBBigData\report\figure\Ave_60_comp_15_clu_As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5598" y="4714884"/>
            <a:ext cx="3502494" cy="2081431"/>
          </a:xfrm>
          <a:prstGeom prst="rect">
            <a:avLst/>
          </a:prstGeom>
          <a:noFill/>
        </p:spPr>
      </p:pic>
      <p:pic>
        <p:nvPicPr>
          <p:cNvPr id="2053" name="Picture 5" descr="F:\Course\Master\2014Fall\Big Data\ETH_BBBigData\report\figure\Ave_60_comp_50_clu_As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04030" y="4714885"/>
            <a:ext cx="3486122" cy="2071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96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altLang="zh-CN" sz="9600" dirty="0" smtClean="0">
                <a:solidFill>
                  <a:schemeClr val="bg1"/>
                </a:solidFill>
              </a:rPr>
              <a:t>Thanks!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63</Words>
  <PresentationFormat>全屏显示(4:3)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Visualizing and Clustering Climate Change Milestone 2</vt:lpstr>
      <vt:lpstr>System Overview</vt:lpstr>
      <vt:lpstr>Data</vt:lpstr>
      <vt:lpstr>Design</vt:lpstr>
      <vt:lpstr>Results</vt:lpstr>
      <vt:lpstr>Results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Albert</dc:creator>
  <cp:lastModifiedBy>Albert</cp:lastModifiedBy>
  <cp:revision>37</cp:revision>
  <dcterms:created xsi:type="dcterms:W3CDTF">2014-09-23T16:56:38Z</dcterms:created>
  <dcterms:modified xsi:type="dcterms:W3CDTF">2014-10-26T20:01:12Z</dcterms:modified>
</cp:coreProperties>
</file>