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2" r:id="rId5"/>
    <p:sldId id="266" r:id="rId6"/>
    <p:sldId id="258" r:id="rId7"/>
    <p:sldId id="264" r:id="rId8"/>
    <p:sldId id="261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864" y="-5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10/27/14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10/27/14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10/27/14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10/27/14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10/27/14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10/27/14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10/27/14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10/27/14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10/27/14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10/27/14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10/27/14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10/27/14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85728"/>
            <a:ext cx="9144000" cy="3071834"/>
          </a:xfrm>
        </p:spPr>
        <p:txBody>
          <a:bodyPr>
            <a:normAutofit/>
          </a:bodyPr>
          <a:lstStyle/>
          <a:p>
            <a:r>
              <a:rPr lang="en-US" altLang="zh-CN" sz="5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Visualizing and Clustering Climate Change</a:t>
            </a:r>
            <a:br>
              <a:rPr lang="en-US" altLang="zh-CN" sz="5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Milestone 2</a:t>
            </a:r>
            <a:endParaRPr lang="zh-CN" altLang="en-US" sz="4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00100" y="3605226"/>
            <a:ext cx="7358114" cy="1752600"/>
          </a:xfrm>
        </p:spPr>
        <p:txBody>
          <a:bodyPr>
            <a:no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Lei </a:t>
            </a:r>
            <a:r>
              <a:rPr lang="en-US" altLang="zh-CN" sz="3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Zhong</a:t>
            </a:r>
            <a:endParaRPr lang="en-US" altLang="zh-CN" sz="36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3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Hantian</a:t>
            </a:r>
            <a:r>
              <a:rPr lang="en-US" altLang="zh-CN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Zhang</a:t>
            </a:r>
          </a:p>
          <a:p>
            <a:r>
              <a:rPr lang="en-US" altLang="zh-CN" sz="3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Jian</a:t>
            </a:r>
            <a:r>
              <a:rPr lang="en-US" altLang="zh-CN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Zhang</a:t>
            </a:r>
            <a:endParaRPr lang="zh-CN" altLang="en-US" sz="3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57874" cy="654032"/>
          </a:xfrm>
        </p:spPr>
        <p:txBody>
          <a:bodyPr>
            <a:noAutofit/>
          </a:bodyPr>
          <a:lstStyle/>
          <a:p>
            <a:pPr algn="l"/>
            <a:r>
              <a:rPr lang="en-US" altLang="zh-CN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System Overview</a:t>
            </a:r>
            <a:endParaRPr lang="zh-CN" altLang="en-US" sz="4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图片 2" descr="Full_vie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1714488"/>
            <a:ext cx="7573303" cy="45005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0034" y="1000108"/>
            <a:ext cx="5286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Clustering + </a:t>
            </a:r>
            <a:r>
              <a:rPr lang="en-US" altLang="zh-CN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GoogleMap</a:t>
            </a:r>
            <a:endParaRPr lang="zh-CN" altLang="en-US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57874" cy="654032"/>
          </a:xfrm>
        </p:spPr>
        <p:txBody>
          <a:bodyPr>
            <a:noAutofit/>
          </a:bodyPr>
          <a:lstStyle/>
          <a:p>
            <a:pPr algn="l"/>
            <a:r>
              <a:rPr lang="en-US" altLang="zh-CN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endParaRPr lang="zh-CN" altLang="en-US" sz="4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57874" cy="654032"/>
          </a:xfrm>
        </p:spPr>
        <p:txBody>
          <a:bodyPr>
            <a:noAutofit/>
          </a:bodyPr>
          <a:lstStyle/>
          <a:p>
            <a:pPr algn="l"/>
            <a:r>
              <a:rPr lang="en-US" altLang="zh-CN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Design</a:t>
            </a:r>
            <a:endParaRPr lang="zh-CN" altLang="en-US" sz="4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1124744"/>
            <a:ext cx="7776864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Features: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~37,000 observation stations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5 key elements:</a:t>
            </a:r>
          </a:p>
          <a:p>
            <a:pPr marL="1371600" lvl="2" indent="-457200"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Daily Maximum Temperature</a:t>
            </a:r>
          </a:p>
          <a:p>
            <a:pPr marL="1371600" lvl="2" indent="-457200"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Daily Minimum Temperature </a:t>
            </a:r>
          </a:p>
          <a:p>
            <a:pPr marL="1371600" lvl="2" indent="-457200"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Precipitation</a:t>
            </a:r>
          </a:p>
          <a:p>
            <a:pPr marL="1371600" lvl="2" indent="-457200"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Snowfall  </a:t>
            </a:r>
          </a:p>
          <a:p>
            <a:pPr marL="1371600" lvl="2" indent="-457200"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Snow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Depth</a:t>
            </a:r>
            <a:endParaRPr lang="en-US" sz="28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457200">
              <a:buFont typeface="Arial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For each observation station, we use mean and variance value of the 5 key elements in 12 months</a:t>
            </a:r>
          </a:p>
          <a:p>
            <a:pPr marL="1371600" lvl="2" indent="-4572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120 dimensional</a:t>
            </a:r>
          </a:p>
          <a:p>
            <a:pPr marL="914400" lvl="1" indent="-457200">
              <a:buFont typeface="Arial"/>
              <a:buChar char="•"/>
            </a:pPr>
            <a:endParaRPr lang="en-US" sz="28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371600" lvl="2" indent="-457200">
              <a:buFont typeface="Arial"/>
              <a:buChar char="•"/>
            </a:pP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57874" cy="654032"/>
          </a:xfrm>
        </p:spPr>
        <p:txBody>
          <a:bodyPr>
            <a:noAutofit/>
          </a:bodyPr>
          <a:lstStyle/>
          <a:p>
            <a:pPr algn="l"/>
            <a:r>
              <a:rPr lang="en-US" altLang="zh-CN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Design</a:t>
            </a:r>
            <a:endParaRPr lang="zh-CN" altLang="en-US" sz="4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1124744"/>
            <a:ext cx="7776864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Clustering</a:t>
            </a:r>
          </a:p>
          <a:p>
            <a:pPr lvl="2" indent="-457200">
              <a:buFont typeface="Arial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K-means method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ifferent parameters</a:t>
            </a:r>
          </a:p>
          <a:p>
            <a:pPr marL="1371600" lvl="2" indent="-457200">
              <a:buFont typeface="Arial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cluster numbers</a:t>
            </a:r>
          </a:p>
          <a:p>
            <a:pPr marL="1371600" lvl="2" indent="-457200">
              <a:buFont typeface="Arial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PCA for reducing dimensions </a:t>
            </a:r>
            <a:r>
              <a:rPr lang="en-US" sz="28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of  features</a:t>
            </a:r>
            <a:endParaRPr lang="en-US" sz="28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371600" lvl="2" indent="-457200">
              <a:buFont typeface="Arial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Use only mean value for the features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Visualization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Use Google Map API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Visualize the clusters on a World Map</a:t>
            </a:r>
          </a:p>
          <a:p>
            <a:pPr marL="914400" lvl="1" indent="-457200">
              <a:buFont typeface="Arial"/>
              <a:buChar char="•"/>
            </a:pPr>
            <a:endParaRPr lang="en-US" sz="28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457200">
              <a:buFont typeface="Arial"/>
              <a:buChar char="•"/>
            </a:pPr>
            <a:endParaRPr lang="en-US" sz="28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457200">
              <a:buFont typeface="Arial"/>
              <a:buChar char="•"/>
            </a:pPr>
            <a:endParaRPr lang="en-US" sz="28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371600" lvl="2" indent="-457200">
              <a:buFont typeface="Arial"/>
              <a:buChar char="•"/>
            </a:pP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76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6"/>
            <a:ext cx="8229600" cy="1143000"/>
          </a:xfrm>
        </p:spPr>
        <p:txBody>
          <a:bodyPr/>
          <a:lstStyle/>
          <a:p>
            <a:pPr algn="l"/>
            <a:r>
              <a:rPr lang="en-US" altLang="zh-CN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Results</a:t>
            </a:r>
            <a:endParaRPr lang="zh-CN" alt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957259"/>
            <a:ext cx="8572560" cy="4686319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Verification: alignment with prior geology knowledge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Clustering by Latitude, Height above Sea Level, Regional Landform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Well-known Climate Characteristics</a:t>
            </a:r>
          </a:p>
          <a:p>
            <a:pPr>
              <a:buNone/>
            </a:pPr>
            <a:endParaRPr lang="en-US" sz="28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800" dirty="0" smtClean="0"/>
          </a:p>
        </p:txBody>
      </p:sp>
      <p:pic>
        <p:nvPicPr>
          <p:cNvPr id="1026" name="Picture 2" descr="F:\Course\Master\2014Fall\Big Data\ETH_BBBigData\report\figure\Ave_60_comp_75_clu_US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4262220"/>
            <a:ext cx="3864774" cy="2296724"/>
          </a:xfrm>
          <a:prstGeom prst="rect">
            <a:avLst/>
          </a:prstGeom>
          <a:noFill/>
        </p:spPr>
      </p:pic>
      <p:pic>
        <p:nvPicPr>
          <p:cNvPr id="1027" name="Picture 3" descr="F:\Course\Master\2014Fall\Big Data\ETH_BBBigData\report\figure\Ave_60_comp_50_clu_Asi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55258" y="4262219"/>
            <a:ext cx="3817204" cy="2296724"/>
          </a:xfrm>
          <a:prstGeom prst="rect">
            <a:avLst/>
          </a:prstGeom>
          <a:noFill/>
        </p:spPr>
      </p:pic>
      <p:pic>
        <p:nvPicPr>
          <p:cNvPr id="1028" name="Picture 4" descr="F:\Course\Master\2014Fall\Big Data\ETH_BBBigData\report\figure\Ave_60_comp_15_clu_Eur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14810" y="2357430"/>
            <a:ext cx="3864774" cy="2296723"/>
          </a:xfrm>
          <a:prstGeom prst="rect">
            <a:avLst/>
          </a:prstGeom>
          <a:noFill/>
        </p:spPr>
      </p:pic>
      <p:pic>
        <p:nvPicPr>
          <p:cNvPr id="1029" name="Picture 5" descr="F:\Course\Master\2014Fall\Big Data\ETH_BBBigData\report\figure\Full_view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00100" y="2357430"/>
            <a:ext cx="3864774" cy="229672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6"/>
            <a:ext cx="8229600" cy="1143000"/>
          </a:xfrm>
        </p:spPr>
        <p:txBody>
          <a:bodyPr/>
          <a:lstStyle/>
          <a:p>
            <a:pPr algn="l"/>
            <a:r>
              <a:rPr lang="en-US" altLang="zh-CN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Results</a:t>
            </a:r>
            <a:endParaRPr lang="zh-CN" alt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857232"/>
            <a:ext cx="8572560" cy="4686319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Number of Clusters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Different over different geology characteristics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75 Vs 15 for North America</a:t>
            </a:r>
          </a:p>
          <a:p>
            <a:pPr marL="914400" lvl="1" indent="-457200">
              <a:buFont typeface="Arial" pitchFamily="34" charset="0"/>
              <a:buChar char="•"/>
            </a:pP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457200">
              <a:buFont typeface="Arial" pitchFamily="34" charset="0"/>
              <a:buChar char="•"/>
            </a:pP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457200">
              <a:buFont typeface="Arial" pitchFamily="34" charset="0"/>
              <a:buChar char="•"/>
            </a:pP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457200">
              <a:buFont typeface="Arial" pitchFamily="34" charset="0"/>
              <a:buChar char="•"/>
            </a:pP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457200">
              <a:buFont typeface="Arial" pitchFamily="34" charset="0"/>
              <a:buChar char="•"/>
            </a:pP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457200">
              <a:buFont typeface="Arial" pitchFamily="34" charset="0"/>
              <a:buChar char="•"/>
            </a:pP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50 Vs 15 for Asia</a:t>
            </a:r>
            <a:endParaRPr lang="en-US" sz="28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800" dirty="0" smtClean="0"/>
          </a:p>
        </p:txBody>
      </p:sp>
      <p:pic>
        <p:nvPicPr>
          <p:cNvPr id="2050" name="Picture 2" descr="F:\Course\Master\2014Fall\Big Data\ETH_BBBigData\report\figure\Ave_60_comp_15_clu_US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248" y="2143117"/>
            <a:ext cx="3500462" cy="2080222"/>
          </a:xfrm>
          <a:prstGeom prst="rect">
            <a:avLst/>
          </a:prstGeom>
          <a:noFill/>
        </p:spPr>
      </p:pic>
      <p:pic>
        <p:nvPicPr>
          <p:cNvPr id="2051" name="Picture 3" descr="F:\Course\Master\2014Fall\Big Data\ETH_BBBigData\report\figure\Ave_60_comp_75_clu_US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4414" y="2143116"/>
            <a:ext cx="3509174" cy="2085399"/>
          </a:xfrm>
          <a:prstGeom prst="rect">
            <a:avLst/>
          </a:prstGeom>
          <a:noFill/>
        </p:spPr>
      </p:pic>
      <p:pic>
        <p:nvPicPr>
          <p:cNvPr id="2052" name="Picture 4" descr="F:\Course\Master\2014Fall\Big Data\ETH_BBBigData\report\figure\Ave_60_comp_15_clu_Asia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35598" y="4714884"/>
            <a:ext cx="3502494" cy="2081431"/>
          </a:xfrm>
          <a:prstGeom prst="rect">
            <a:avLst/>
          </a:prstGeom>
          <a:noFill/>
        </p:spPr>
      </p:pic>
      <p:pic>
        <p:nvPicPr>
          <p:cNvPr id="2053" name="Picture 5" descr="F:\Course\Master\2014Fall\Big Data\ETH_BBBigData\report\figure\Ave_60_comp_50_clu_Asia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04030" y="4714885"/>
            <a:ext cx="3486122" cy="20717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642918"/>
            <a:ext cx="82296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altLang="zh-CN" sz="9600" dirty="0" smtClean="0">
              <a:solidFill>
                <a:schemeClr val="bg1"/>
              </a:solidFill>
            </a:endParaRPr>
          </a:p>
          <a:p>
            <a:pPr algn="ctr">
              <a:buNone/>
            </a:pPr>
            <a:r>
              <a:rPr lang="en-US" altLang="zh-CN" sz="9600" dirty="0" smtClean="0">
                <a:solidFill>
                  <a:schemeClr val="bg1"/>
                </a:solidFill>
              </a:rPr>
              <a:t>Thanks!</a:t>
            </a:r>
            <a:endParaRPr lang="zh-CN" altLang="en-US" sz="9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141</Words>
  <Application>Microsoft Macintosh PowerPoint</Application>
  <PresentationFormat>On-screen Show (4:3)</PresentationFormat>
  <Paragraphs>47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主题</vt:lpstr>
      <vt:lpstr>Visualizing and Clustering Climate Change Milestone 2</vt:lpstr>
      <vt:lpstr>System Overview</vt:lpstr>
      <vt:lpstr>Data</vt:lpstr>
      <vt:lpstr>Design</vt:lpstr>
      <vt:lpstr>Design</vt:lpstr>
      <vt:lpstr>Results</vt:lpstr>
      <vt:lpstr>Results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Albert</dc:creator>
  <cp:lastModifiedBy>Hantian Zhang</cp:lastModifiedBy>
  <cp:revision>46</cp:revision>
  <dcterms:created xsi:type="dcterms:W3CDTF">2014-09-23T16:56:38Z</dcterms:created>
  <dcterms:modified xsi:type="dcterms:W3CDTF">2014-10-27T19:21:26Z</dcterms:modified>
</cp:coreProperties>
</file>