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58" r:id="rId5"/>
    <p:sldId id="265" r:id="rId6"/>
    <p:sldId id="263" r:id="rId7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30718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and Clustering Climate Change</a:t>
            </a:r>
            <a:br>
              <a:rPr sz="5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 </a:t>
            </a:r>
            <a:r>
              <a:rPr lang="en-US" sz="4000" b="1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0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000100" y="3605226"/>
            <a:ext cx="7358113" cy="1752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 defTabSz="86868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42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 Zhong</a:t>
            </a:r>
          </a:p>
          <a:p>
            <a:pPr lvl="0" defTabSz="86868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42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Hantian Zhang</a:t>
            </a:r>
          </a:p>
          <a:p>
            <a:pPr lvl="0" defTabSz="86868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42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Jian Zhang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199" y="274638"/>
            <a:ext cx="5757876" cy="6540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96111">
              <a:defRPr sz="392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920" b="1" dirty="0" smtClean="0">
                <a:solidFill>
                  <a:srgbClr val="FFFFFF"/>
                </a:solidFill>
              </a:rPr>
              <a:t>Data Model</a:t>
            </a:r>
            <a:endParaRPr sz="392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2725" b="-12725"/>
          <a:stretch>
            <a:fillRect/>
          </a:stretch>
        </p:blipFill>
        <p:spPr>
          <a:xfrm>
            <a:off x="500034" y="1214422"/>
            <a:ext cx="8229600" cy="5257800"/>
          </a:xfrm>
        </p:spPr>
      </p:pic>
      <p:sp>
        <p:nvSpPr>
          <p:cNvPr id="6" name="Shape 52"/>
          <p:cNvSpPr>
            <a:spLocks noGrp="1"/>
          </p:cNvSpPr>
          <p:nvPr>
            <p:ph type="title"/>
          </p:nvPr>
        </p:nvSpPr>
        <p:spPr>
          <a:xfrm>
            <a:off x="457199" y="274638"/>
            <a:ext cx="5757876" cy="6540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96111">
              <a:defRPr sz="392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chemeClr val="bg1"/>
                </a:solidFill>
              </a:rPr>
              <a:t>System </a:t>
            </a:r>
            <a:r>
              <a:rPr lang="en-US" sz="3500" dirty="0" err="1" smtClean="0">
                <a:solidFill>
                  <a:schemeClr val="bg1"/>
                </a:solidFill>
              </a:rPr>
              <a:t>Atchitecture</a:t>
            </a:r>
            <a:endParaRPr sz="3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47386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199" y="274638"/>
            <a:ext cx="5757876" cy="6540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96111">
              <a:defRPr sz="392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920" b="1" dirty="0" smtClean="0">
                <a:solidFill>
                  <a:srgbClr val="FFFFFF"/>
                </a:solidFill>
              </a:rPr>
              <a:t>Analysis on Results</a:t>
            </a:r>
            <a:endParaRPr sz="3920" b="1" dirty="0">
              <a:solidFill>
                <a:srgbClr val="FFFFFF"/>
              </a:solidFill>
            </a:endParaRPr>
          </a:p>
        </p:txBody>
      </p:sp>
      <p:pic>
        <p:nvPicPr>
          <p:cNvPr id="1030" name="Picture 6" descr="F:\Course\Master\2014Fall\Big Data\ETH_BBBigData\report_mile_stone3\figure\198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928670"/>
            <a:ext cx="3320336" cy="1760599"/>
          </a:xfrm>
          <a:prstGeom prst="rect">
            <a:avLst/>
          </a:prstGeom>
          <a:noFill/>
        </p:spPr>
      </p:pic>
      <p:pic>
        <p:nvPicPr>
          <p:cNvPr id="1031" name="Picture 7" descr="F:\Course\Master\2014Fall\Big Data\ETH_BBBigData\report_mile_stone3\figure\199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6072" y="928670"/>
            <a:ext cx="3304952" cy="1743177"/>
          </a:xfrm>
          <a:prstGeom prst="rect">
            <a:avLst/>
          </a:prstGeom>
          <a:noFill/>
        </p:spPr>
      </p:pic>
      <p:pic>
        <p:nvPicPr>
          <p:cNvPr id="1032" name="Picture 8" descr="F:\Course\Master\2014Fall\Big Data\ETH_BBBigData\report_mile_stone3\figure\20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3022773"/>
            <a:ext cx="3320336" cy="1763549"/>
          </a:xfrm>
          <a:prstGeom prst="rect">
            <a:avLst/>
          </a:prstGeom>
          <a:noFill/>
        </p:spPr>
      </p:pic>
      <p:pic>
        <p:nvPicPr>
          <p:cNvPr id="1033" name="Picture 9" descr="F:\Course\Master\2014Fall\Big Data\ETH_BBBigData\report_mile_stone3\figure\201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2832" y="3022773"/>
            <a:ext cx="3286148" cy="174317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28596" y="5145490"/>
            <a:ext cx="8215370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Analysis on </a:t>
            </a:r>
            <a:r>
              <a:rPr lang="en-US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Times New Roman" pitchFamily="18" charset="0"/>
                <a:cs typeface="Times New Roman" pitchFamily="18" charset="0"/>
                <a:sym typeface="Calibri"/>
              </a:rPr>
              <a:t>Only 3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Times New Roman" pitchFamily="18" charset="0"/>
                <a:cs typeface="Times New Roman" pitchFamily="18" charset="0"/>
                <a:sym typeface="Calibri"/>
              </a:rPr>
              <a:t>ig clusters</a:t>
            </a:r>
          </a:p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Lack of preserved points in areas other than the US</a:t>
            </a:r>
          </a:p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Times New Roman" pitchFamily="18" charset="0"/>
                <a:cs typeface="Times New Roman" pitchFamily="18" charset="0"/>
                <a:sym typeface="Calibri"/>
              </a:rPr>
              <a:t>3.   Big clusters covering the same areas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0298" y="2643182"/>
            <a:ext cx="15001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1983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43636" y="4786322"/>
            <a:ext cx="15001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3636" y="2643182"/>
            <a:ext cx="15001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1993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0298" y="4786322"/>
            <a:ext cx="15001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2003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199" y="274638"/>
            <a:ext cx="5757876" cy="6540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96111">
              <a:defRPr sz="392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920" b="1" dirty="0" smtClean="0">
                <a:solidFill>
                  <a:srgbClr val="FFFFFF"/>
                </a:solidFill>
              </a:rPr>
              <a:t>Analysis on Results (Cont.)</a:t>
            </a:r>
            <a:endParaRPr sz="3920" b="1" dirty="0">
              <a:solidFill>
                <a:srgbClr val="FFFFFF"/>
              </a:solidFill>
            </a:endParaRPr>
          </a:p>
        </p:txBody>
      </p:sp>
      <p:pic>
        <p:nvPicPr>
          <p:cNvPr id="1032" name="Picture 8" descr="F:\Course\Master\2014Fall\Big Data\ETH_BBBigData\report_mile_stone3\figure\20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000108"/>
            <a:ext cx="3320336" cy="1763549"/>
          </a:xfrm>
          <a:prstGeom prst="rect">
            <a:avLst/>
          </a:prstGeom>
          <a:noFill/>
        </p:spPr>
      </p:pic>
      <p:pic>
        <p:nvPicPr>
          <p:cNvPr id="1033" name="Picture 9" descr="F:\Course\Master\2014Fall\Big Data\ETH_BBBigData\report_mile_stone3\figure\20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2832" y="1000108"/>
            <a:ext cx="3286148" cy="174317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71472" y="3286124"/>
            <a:ext cx="8215370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Possible Solutions</a:t>
            </a:r>
          </a:p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Times New Roman" pitchFamily="18" charset="0"/>
                <a:cs typeface="Times New Roman" pitchFamily="18" charset="0"/>
                <a:sym typeface="Calibri"/>
              </a:rPr>
              <a:t>Only 3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Times New Roman" pitchFamily="18" charset="0"/>
                <a:cs typeface="Times New Roman" pitchFamily="18" charset="0"/>
                <a:sym typeface="Calibri"/>
              </a:rPr>
              <a:t>ig clusters</a:t>
            </a:r>
          </a:p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Investige</a:t>
            </a:r>
            <a:r>
              <a:rPr lang="en-US" altLang="zh-CN" sz="24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distribution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weights for 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coreset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points</a:t>
            </a:r>
          </a:p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Possibly update our sampling strategy 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Lack of preserved points in areas other than the US</a:t>
            </a:r>
          </a:p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Adjust threshold of number of missing features for invalid data elimination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43636" y="2763657"/>
            <a:ext cx="15001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0298" y="2763657"/>
            <a:ext cx="15001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2003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428595" y="642918"/>
            <a:ext cx="8229601" cy="4525963"/>
          </a:xfrm>
          <a:prstGeom prst="rect">
            <a:avLst/>
          </a:prstGeom>
        </p:spPr>
        <p:txBody>
          <a:bodyPr/>
          <a:lstStyle/>
          <a:p>
            <a:pPr lvl="0" algn="ctr">
              <a:buSzTx/>
              <a:buNone/>
              <a:defRPr sz="1800"/>
            </a:pPr>
            <a:endParaRPr sz="9600" dirty="0">
              <a:solidFill>
                <a:srgbClr val="FFFFFF"/>
              </a:solidFill>
            </a:endParaRPr>
          </a:p>
          <a:p>
            <a:pPr lvl="0" algn="ctr">
              <a:spcBef>
                <a:spcPts val="2300"/>
              </a:spcBef>
              <a:buSzTx/>
              <a:buNone/>
              <a:defRPr sz="1800"/>
            </a:pPr>
            <a:r>
              <a:rPr sz="9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Thanks!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</Words>
  <PresentationFormat>全屏显示(4:3)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Default</vt:lpstr>
      <vt:lpstr>Visualizing and Clustering Climate Change Milestone 3</vt:lpstr>
      <vt:lpstr>Data Model</vt:lpstr>
      <vt:lpstr>System Atchitecture</vt:lpstr>
      <vt:lpstr>Analysis on Results</vt:lpstr>
      <vt:lpstr>Analysis on Results (Cont.)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and Clustering Climate Change Milestone 2</dc:title>
  <cp:lastModifiedBy>Albert</cp:lastModifiedBy>
  <cp:revision>19</cp:revision>
  <dcterms:modified xsi:type="dcterms:W3CDTF">2014-11-25T19:49:34Z</dcterms:modified>
</cp:coreProperties>
</file>