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CCC370-876C-B54A-8603-6575CB270A6E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327"/>
  </p:normalViewPr>
  <p:slideViewPr>
    <p:cSldViewPr snapToGrid="0">
      <p:cViewPr varScale="1">
        <p:scale>
          <a:sx n="95" d="100"/>
          <a:sy n="95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BB41-22B1-3F04-CB58-AF6AF2C0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B898C-74A3-10B4-A80F-961DA0486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F302-323F-BFD3-163E-9446DB61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E377-E509-7144-435A-3251C571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2985-E4EA-875A-ED4F-B2E2EF75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DE12-053A-4AE6-1972-9A3B4AF9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E896D-8141-FE16-BF2D-7D768B496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BC98-F1D7-5673-6DD7-883A7A05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8702-F52D-C510-48F9-AC4D8F16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E58F-80CF-F65D-2398-12296738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F6CF1-669E-91BA-F7A1-856A70888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ED68C-B91C-C167-0705-185B5AAB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F2A5-9FF5-2206-CF5B-4426CF72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0BD9-2902-D753-EBF9-A7330C0C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FE09-BC18-8995-1000-1B65BFA7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18A4-DFCC-720A-7C58-2DA011FF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A3FA-1C24-25F8-828F-C8195C79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D800-6A9C-1819-021C-774E1308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47CA-7253-808D-DBFC-5B12CC5E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5EC9-9B87-B0C0-16E2-7B6CB187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D2D8-9385-683D-CBAB-AF51BD62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98BD-D052-293C-7DEB-76D324D7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3176-2B45-E1C5-F7CC-2C1C2C11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429-6F1B-0BF1-8C1D-7A7EAAF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A3C8-FFA1-00A6-6896-6EA1113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2179-0731-F63F-8F8B-B998DEFC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4487-6EC7-9C15-E59E-D660839A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9082-05E6-F087-C3E1-AF0FBE03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64BA-98AB-F9B3-8820-4D4298B8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AEFF-8CF8-BFF3-C8A3-4557A13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1966-AC16-6227-9F8B-63DD3F1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5C4-53C0-E12D-3D33-4D4AD07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1BEE-3DF0-1484-F5A0-DE54D1B4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46F-9944-F112-A4FF-7072696EB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05DF4-4D93-A177-05DA-A49CEFFE2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8EDA8-44AD-49E5-A519-00958641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83B87-60DA-3B9A-96D2-28068901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F0D85-37CE-C46A-1B1A-3868925F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3687C-F28E-4BA2-3FE6-D9F6F177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2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1410-B0B1-D054-4305-B2DD5567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97612-C538-4AC1-EA3F-B53FDA7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75E4-18FC-9865-1DDF-1A5E2358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E0FAF-BA5B-F5F1-ECF8-0601F23A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7F1EF-3F63-6E02-330D-8554F917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4768F-DC90-3F3A-3FD8-61E2742B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EB0BA-5C2E-1D9C-3D0A-B1FF485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903B-1F56-3B45-7C66-2B0BEA82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DBBD-6348-16CF-3A56-85105166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929D1-7076-EE71-484D-24DD23B6E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2343-ACD5-8211-0506-71DECE8A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13D63-5697-07CC-AC67-8E66FD0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D131-574F-CF0C-B323-6E30F6A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34C-36B5-5DD9-7692-B4BD5B2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0A710-DBEB-6AF0-B3BB-C92852643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448B-1F2D-7FEF-5996-58ABDE413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FE32-A2BA-DA37-5AEB-9960355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F9A0-BC01-090F-4FD7-E62CFCF2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8E23-7A5C-F511-BAD5-1C6529E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47E96-34BF-E9D6-30AE-92527385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DAE3-8C1D-B328-4D15-CB3C7ECE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B815-2F82-C7F3-B3A7-A6912633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EE77A-C484-6C43-8E45-05E05B982AFD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A97E-4842-98B5-CA02-0D63A106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41A5-2FEC-A4F0-D0B2-D44A25FE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1017E-8310-F346-B464-F9A82AF4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BE90-979A-D308-AAAF-4D52A96A6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NASTE CALCIFICATION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C82AA-0763-03F9-B4D0-1EEAA87A3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2734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6501-3E25-1264-B8B5-D6D2C47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E62F3F-BAD3-1FD9-264F-A52A62DA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07" y="1825625"/>
            <a:ext cx="7194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2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D3A5-C6FE-AF65-C894-B970EFB5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Data combining A&amp;H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02F1A1-0D8E-43F0-B03B-74C7B9326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07" y="1825625"/>
            <a:ext cx="7194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6370-D614-6C7B-B5AF-C6AEDF83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Just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BDD6-4F7A-2C7C-D82E-075414CA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Anova</a:t>
            </a:r>
            <a:r>
              <a:rPr lang="en-US" sz="1600" dirty="0"/>
              <a:t> Table (Type II tests)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Response: </a:t>
            </a:r>
            <a:r>
              <a:rPr lang="en-US" sz="1600" dirty="0" err="1"/>
              <a:t>delTA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Sum Sq </a:t>
            </a:r>
            <a:r>
              <a:rPr lang="en-US" sz="1600" dirty="0" err="1"/>
              <a:t>Df</a:t>
            </a:r>
            <a:r>
              <a:rPr lang="en-US" sz="1600" dirty="0"/>
              <a:t> F value    </a:t>
            </a:r>
            <a:r>
              <a:rPr lang="en-US" sz="1600" dirty="0" err="1"/>
              <a:t>Pr</a:t>
            </a:r>
            <a:r>
              <a:rPr lang="en-US" sz="1600" dirty="0"/>
              <a:t>(&gt;F)    </a:t>
            </a:r>
          </a:p>
          <a:p>
            <a:pPr marL="0" indent="0">
              <a:buNone/>
            </a:pPr>
            <a:r>
              <a:rPr lang="en-US" sz="1600" dirty="0"/>
              <a:t>Treatment  80402  3  12.199 1.382e-06 ***</a:t>
            </a:r>
          </a:p>
          <a:p>
            <a:pPr marL="0" indent="0">
              <a:buNone/>
            </a:pPr>
            <a:r>
              <a:rPr lang="en-US" sz="1600" dirty="0"/>
              <a:t>Residuals 164768 75 </a:t>
            </a:r>
          </a:p>
          <a:p>
            <a:pPr marL="0" indent="0">
              <a:buNone/>
            </a:pPr>
            <a:r>
              <a:rPr lang="en-US" sz="1600" dirty="0"/>
              <a:t>---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23273-B7F2-F525-D1BC-D8ACC290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43" y="2514909"/>
            <a:ext cx="5819557" cy="3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AC0-7F72-34EA-6196-AA0E1401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Including temp and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BAE9-8B7C-2AC4-D778-074DC1A6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/>
              <a:t>Anova</a:t>
            </a:r>
            <a:r>
              <a:rPr lang="en-US" sz="1800" dirty="0"/>
              <a:t> Table (Type II tests)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Response: </a:t>
            </a:r>
            <a:r>
              <a:rPr lang="en-US" sz="1800" dirty="0" err="1"/>
              <a:t>delTA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Sum Sq </a:t>
            </a:r>
            <a:r>
              <a:rPr lang="en-US" sz="1800" dirty="0" err="1"/>
              <a:t>Df</a:t>
            </a:r>
            <a:r>
              <a:rPr lang="en-US" sz="1800" dirty="0"/>
              <a:t> F value    </a:t>
            </a:r>
            <a:r>
              <a:rPr lang="en-US" sz="1800" dirty="0" err="1"/>
              <a:t>Pr</a:t>
            </a:r>
            <a:r>
              <a:rPr lang="en-US" sz="1800" dirty="0"/>
              <a:t>(&gt;F)    </a:t>
            </a:r>
          </a:p>
          <a:p>
            <a:pPr marL="0" indent="0">
              <a:buNone/>
            </a:pPr>
            <a:r>
              <a:rPr lang="en-US" sz="1800" dirty="0"/>
              <a:t>Treatment                  81047  3 19.8254 3.651e-09 ***</a:t>
            </a:r>
          </a:p>
          <a:p>
            <a:pPr marL="0" indent="0">
              <a:buNone/>
            </a:pPr>
            <a:r>
              <a:rPr lang="en-US" sz="1800" dirty="0"/>
              <a:t>Temp                       17004  1 12.4780 0.0007768 ***</a:t>
            </a:r>
          </a:p>
          <a:p>
            <a:pPr marL="0" indent="0">
              <a:buNone/>
            </a:pPr>
            <a:r>
              <a:rPr lang="en-US" sz="1800" dirty="0" err="1"/>
              <a:t>light.dark</a:t>
            </a:r>
            <a:r>
              <a:rPr lang="en-US" sz="1800" dirty="0"/>
              <a:t>                  3657  1  2.6838 0.1063576    </a:t>
            </a:r>
          </a:p>
          <a:p>
            <a:pPr marL="0" indent="0">
              <a:buNone/>
            </a:pPr>
            <a:r>
              <a:rPr lang="en-US" sz="1800" dirty="0" err="1"/>
              <a:t>Treatment:Temp</a:t>
            </a:r>
            <a:r>
              <a:rPr lang="en-US" sz="1800" dirty="0"/>
              <a:t>              3235  3  0.7913 0.5032721    </a:t>
            </a:r>
          </a:p>
          <a:p>
            <a:pPr marL="0" indent="0">
              <a:buNone/>
            </a:pPr>
            <a:r>
              <a:rPr lang="en-US" sz="1800" dirty="0" err="1"/>
              <a:t>Treatment:light.dark</a:t>
            </a:r>
            <a:r>
              <a:rPr lang="en-US" sz="1800" dirty="0"/>
              <a:t>       51307  3 12.5504 1.565e-06 ***</a:t>
            </a:r>
          </a:p>
          <a:p>
            <a:pPr marL="0" indent="0">
              <a:buNone/>
            </a:pPr>
            <a:r>
              <a:rPr lang="en-US" sz="1800" dirty="0" err="1"/>
              <a:t>Temp:light.dark</a:t>
            </a:r>
            <a:r>
              <a:rPr lang="en-US" sz="1800" dirty="0"/>
              <a:t>              599  1  0.4394 0.5098331    </a:t>
            </a:r>
          </a:p>
          <a:p>
            <a:pPr marL="0" indent="0">
              <a:buNone/>
            </a:pPr>
            <a:r>
              <a:rPr lang="en-US" sz="1800" dirty="0" err="1"/>
              <a:t>Treatment:Temp:light.dark</a:t>
            </a:r>
            <a:r>
              <a:rPr lang="en-US" sz="1800" dirty="0"/>
              <a:t>   3441  3  0.8418 0.4760915    </a:t>
            </a:r>
          </a:p>
          <a:p>
            <a:pPr marL="0" indent="0">
              <a:buNone/>
            </a:pPr>
            <a:r>
              <a:rPr lang="en-US" sz="1800" dirty="0"/>
              <a:t>Residuals                  85849 63                      </a:t>
            </a:r>
          </a:p>
          <a:p>
            <a:pPr marL="0" indent="0">
              <a:buNone/>
            </a:pPr>
            <a:r>
              <a:rPr lang="en-US" sz="1800" dirty="0"/>
              <a:t>---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EA55B-2EFE-E2D4-950E-AA515330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61" y="2595283"/>
            <a:ext cx="5175785" cy="31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2D1F-D522-394B-BAC8-2D3BE37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higher calcification rates in the middle of the 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C13B55-AF95-233D-999A-1FA6122E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07" y="1825625"/>
            <a:ext cx="7194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7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E78F-24B0-C6BC-B34F-1899335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no effect of these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A646F-FB68-2650-4342-957433003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43" y="1690688"/>
            <a:ext cx="4254616" cy="2573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B12C4-559D-5BFE-6400-4A30A4BB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6" y="1500754"/>
            <a:ext cx="4568665" cy="27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C7D-F524-7A08-50A1-7B5B014D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36A7F-E79F-6D2E-ABE9-CCD3B8C4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16" y="2359020"/>
            <a:ext cx="4543661" cy="27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1FD84-502F-7B86-FB6D-E37ADA5E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30" y="2412808"/>
            <a:ext cx="4543662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NASTE CALCIFICATION</vt:lpstr>
      <vt:lpstr>All Data</vt:lpstr>
      <vt:lpstr>All Data combining A&amp;H</vt:lpstr>
      <vt:lpstr>ANOVA Just Treatment</vt:lpstr>
      <vt:lpstr>ANOVA – Including temp and light</vt:lpstr>
      <vt:lpstr>Slightly higher calcification rates in the middle of the day</vt:lpstr>
      <vt:lpstr>Also no effect of these</vt:lpstr>
      <vt:lpstr>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NASTE CALCIFICATION</dc:title>
  <dc:creator>Rayna McClintock</dc:creator>
  <cp:lastModifiedBy>Rayna McClintock</cp:lastModifiedBy>
  <cp:revision>1</cp:revision>
  <dcterms:created xsi:type="dcterms:W3CDTF">2024-01-17T22:41:11Z</dcterms:created>
  <dcterms:modified xsi:type="dcterms:W3CDTF">2024-01-17T23:08:15Z</dcterms:modified>
</cp:coreProperties>
</file>