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FE27-0112-484E-B81F-827458B3A57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8544-E0FF-4DE2-8855-C740D1CA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2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FE27-0112-484E-B81F-827458B3A57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8544-E0FF-4DE2-8855-C740D1CA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3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FE27-0112-484E-B81F-827458B3A57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8544-E0FF-4DE2-8855-C740D1CA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88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FE27-0112-484E-B81F-827458B3A57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8544-E0FF-4DE2-8855-C740D1CAB2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1377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FE27-0112-484E-B81F-827458B3A57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8544-E0FF-4DE2-8855-C740D1CA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00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FE27-0112-484E-B81F-827458B3A57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8544-E0FF-4DE2-8855-C740D1CA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70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FE27-0112-484E-B81F-827458B3A57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8544-E0FF-4DE2-8855-C740D1CA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71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FE27-0112-484E-B81F-827458B3A57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8544-E0FF-4DE2-8855-C740D1CA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6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FE27-0112-484E-B81F-827458B3A57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8544-E0FF-4DE2-8855-C740D1CA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FE27-0112-484E-B81F-827458B3A57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8544-E0FF-4DE2-8855-C740D1CA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3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FE27-0112-484E-B81F-827458B3A57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8544-E0FF-4DE2-8855-C740D1CA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0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FE27-0112-484E-B81F-827458B3A57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8544-E0FF-4DE2-8855-C740D1CA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7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FE27-0112-484E-B81F-827458B3A57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8544-E0FF-4DE2-8855-C740D1CA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3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FE27-0112-484E-B81F-827458B3A57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8544-E0FF-4DE2-8855-C740D1CA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4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FE27-0112-484E-B81F-827458B3A57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8544-E0FF-4DE2-8855-C740D1CA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8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FE27-0112-484E-B81F-827458B3A57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8544-E0FF-4DE2-8855-C740D1CA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FE27-0112-484E-B81F-827458B3A57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8544-E0FF-4DE2-8855-C740D1CA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5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466FE27-0112-484E-B81F-827458B3A57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78544-E0FF-4DE2-8855-C740D1CA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9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5D49C-0B47-4C00-994A-07D67202A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Raymond Nanna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10/6/2020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8EC6A-C8CA-4F38-81FB-ECA02742B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68626"/>
            <a:ext cx="6974915" cy="4008755"/>
          </a:xfrm>
        </p:spPr>
        <p:txBody>
          <a:bodyPr>
            <a:normAutofit fontScale="90000"/>
          </a:bodyPr>
          <a:lstStyle/>
          <a:p>
            <a:r>
              <a:rPr lang="en-US" dirty="0"/>
              <a:t>Lariat Auto Rentals Productivity Solution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2152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8EC6A-C8CA-4F38-81FB-ECA02742B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6195" y="804672"/>
            <a:ext cx="3521359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Executive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EEBC87-2BA2-48F9-83F8-77F4E98C45E8}"/>
              </a:ext>
            </a:extLst>
          </p:cNvPr>
          <p:cNvSpPr txBox="1"/>
          <p:nvPr/>
        </p:nvSpPr>
        <p:spPr>
          <a:xfrm>
            <a:off x="4981037" y="649357"/>
            <a:ext cx="6532584" cy="5512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  <a:ea typeface="+mj-ea"/>
                <a:cs typeface="+mj-cs"/>
              </a:rPr>
              <a:t>Objective </a:t>
            </a:r>
            <a:br>
              <a:rPr lang="en-US" sz="2400" dirty="0">
                <a:latin typeface="+mj-lt"/>
                <a:ea typeface="+mj-ea"/>
                <a:cs typeface="+mj-cs"/>
              </a:rPr>
            </a:br>
            <a:r>
              <a:rPr lang="en-US" sz="2400" dirty="0">
                <a:latin typeface="+mj-lt"/>
                <a:ea typeface="+mj-ea"/>
                <a:cs typeface="+mj-cs"/>
              </a:rPr>
              <a:t>    Increase profit</a:t>
            </a:r>
            <a:br>
              <a:rPr lang="en-US" sz="2400" dirty="0">
                <a:latin typeface="+mj-lt"/>
                <a:ea typeface="+mj-ea"/>
                <a:cs typeface="+mj-cs"/>
              </a:rPr>
            </a:br>
            <a:r>
              <a:rPr lang="en-US" sz="2400" dirty="0">
                <a:latin typeface="+mj-lt"/>
                <a:ea typeface="+mj-ea"/>
                <a:cs typeface="+mj-cs"/>
              </a:rPr>
              <a:t>    Reduce cost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  <a:ea typeface="+mj-ea"/>
                <a:cs typeface="+mj-cs"/>
              </a:rPr>
              <a:t>Plan</a:t>
            </a:r>
            <a:br>
              <a:rPr lang="en-US" sz="2400" dirty="0">
                <a:latin typeface="+mj-lt"/>
                <a:ea typeface="+mj-ea"/>
                <a:cs typeface="+mj-cs"/>
              </a:rPr>
            </a:br>
            <a:r>
              <a:rPr lang="en-US" sz="2400" dirty="0">
                <a:latin typeface="+mj-lt"/>
                <a:ea typeface="+mj-ea"/>
                <a:cs typeface="+mj-cs"/>
              </a:rPr>
              <a:t>     Develop strategies</a:t>
            </a:r>
            <a:br>
              <a:rPr lang="en-US" sz="2400" dirty="0">
                <a:latin typeface="+mj-lt"/>
                <a:ea typeface="+mj-ea"/>
                <a:cs typeface="+mj-cs"/>
              </a:rPr>
            </a:br>
            <a:r>
              <a:rPr lang="en-US" sz="2400" dirty="0">
                <a:latin typeface="+mj-lt"/>
                <a:ea typeface="+mj-ea"/>
                <a:cs typeface="+mj-cs"/>
              </a:rPr>
              <a:t>     Compare strategies</a:t>
            </a:r>
            <a:br>
              <a:rPr lang="en-US" sz="2400" dirty="0">
                <a:latin typeface="+mj-lt"/>
                <a:ea typeface="+mj-ea"/>
                <a:cs typeface="+mj-cs"/>
              </a:rPr>
            </a:br>
            <a:r>
              <a:rPr lang="en-US" sz="2400" dirty="0">
                <a:latin typeface="+mj-lt"/>
                <a:ea typeface="+mj-ea"/>
                <a:cs typeface="+mj-cs"/>
              </a:rPr>
              <a:t>     Combine strategies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  <a:ea typeface="+mj-ea"/>
                <a:cs typeface="+mj-cs"/>
              </a:rPr>
              <a:t>Reduce rental price to attract renters that increased profit by 9% and eliminated 10 worst revenue generating car-models reduced cost by $89,545.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br>
              <a:rPr lang="en-US" sz="2400" dirty="0">
                <a:latin typeface="+mj-lt"/>
                <a:ea typeface="+mj-ea"/>
                <a:cs typeface="+mj-cs"/>
              </a:rPr>
            </a:br>
            <a:r>
              <a:rPr lang="en-US" sz="2400" dirty="0">
                <a:latin typeface="+mj-lt"/>
                <a:ea typeface="+mj-ea"/>
                <a:cs typeface="+mj-cs"/>
              </a:rPr>
              <a:t>      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7082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8EC6A-C8CA-4F38-81FB-ECA02742B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6195" y="804672"/>
            <a:ext cx="3521359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Strategy selection.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EEBC87-2BA2-48F9-83F8-77F4E98C45E8}"/>
              </a:ext>
            </a:extLst>
          </p:cNvPr>
          <p:cNvSpPr txBox="1"/>
          <p:nvPr/>
        </p:nvSpPr>
        <p:spPr>
          <a:xfrm>
            <a:off x="4985875" y="804672"/>
            <a:ext cx="6399930" cy="5141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endParaRPr lang="en-US" dirty="0">
              <a:latin typeface="+mj-lt"/>
              <a:ea typeface="+mj-ea"/>
              <a:cs typeface="+mj-cs"/>
            </a:endParaRP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  <a:ea typeface="+mj-ea"/>
                <a:cs typeface="+mj-cs"/>
              </a:rPr>
              <a:t>Building a model</a:t>
            </a:r>
            <a:br>
              <a:rPr lang="en-US" dirty="0">
                <a:latin typeface="+mj-lt"/>
                <a:ea typeface="+mj-ea"/>
                <a:cs typeface="+mj-cs"/>
              </a:rPr>
            </a:br>
            <a:r>
              <a:rPr lang="en-US" dirty="0">
                <a:latin typeface="+mj-lt"/>
                <a:ea typeface="+mj-ea"/>
                <a:cs typeface="+mj-cs"/>
              </a:rPr>
              <a:t>    Total Revenue</a:t>
            </a:r>
            <a:br>
              <a:rPr lang="en-US" dirty="0">
                <a:latin typeface="+mj-lt"/>
                <a:ea typeface="+mj-ea"/>
                <a:cs typeface="+mj-cs"/>
              </a:rPr>
            </a:br>
            <a:r>
              <a:rPr lang="en-US" dirty="0">
                <a:latin typeface="+mj-lt"/>
                <a:ea typeface="+mj-ea"/>
                <a:cs typeface="+mj-cs"/>
              </a:rPr>
              <a:t>    Total cost</a:t>
            </a:r>
            <a:br>
              <a:rPr lang="en-US" dirty="0">
                <a:latin typeface="+mj-lt"/>
                <a:ea typeface="+mj-ea"/>
                <a:cs typeface="+mj-cs"/>
              </a:rPr>
            </a:br>
            <a:r>
              <a:rPr lang="en-US" dirty="0">
                <a:latin typeface="+mj-lt"/>
                <a:ea typeface="+mj-ea"/>
                <a:cs typeface="+mj-cs"/>
              </a:rPr>
              <a:t>    Total profit</a:t>
            </a:r>
            <a:br>
              <a:rPr lang="en-US" dirty="0">
                <a:latin typeface="+mj-lt"/>
                <a:ea typeface="+mj-ea"/>
                <a:cs typeface="+mj-cs"/>
              </a:rPr>
            </a:br>
            <a:r>
              <a:rPr lang="en-US" dirty="0">
                <a:latin typeface="+mj-lt"/>
                <a:ea typeface="+mj-ea"/>
                <a:cs typeface="+mj-cs"/>
              </a:rPr>
              <a:t>    Total % profit 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endParaRPr lang="en-US" dirty="0">
              <a:latin typeface="+mj-lt"/>
              <a:ea typeface="+mj-ea"/>
              <a:cs typeface="+mj-cs"/>
            </a:endParaRP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  <a:ea typeface="+mj-ea"/>
                <a:cs typeface="+mj-cs"/>
              </a:rPr>
              <a:t> Develop strategies</a:t>
            </a:r>
            <a:br>
              <a:rPr lang="en-US" dirty="0">
                <a:latin typeface="+mj-lt"/>
                <a:ea typeface="+mj-ea"/>
                <a:cs typeface="+mj-cs"/>
              </a:rPr>
            </a:br>
            <a:r>
              <a:rPr lang="en-US" dirty="0">
                <a:latin typeface="+mj-lt"/>
                <a:ea typeface="+mj-ea"/>
                <a:cs typeface="+mj-cs"/>
              </a:rPr>
              <a:t>       Strategy 1. Reduce rental price of some cars.</a:t>
            </a:r>
            <a:br>
              <a:rPr lang="en-US" dirty="0">
                <a:latin typeface="+mj-lt"/>
                <a:ea typeface="+mj-ea"/>
                <a:cs typeface="+mj-cs"/>
              </a:rPr>
            </a:br>
            <a:r>
              <a:rPr lang="en-US" dirty="0">
                <a:latin typeface="+mj-lt"/>
                <a:ea typeface="+mj-ea"/>
                <a:cs typeface="+mj-cs"/>
              </a:rPr>
              <a:t>       Strategy 2. Eliminating 5 worst state location.</a:t>
            </a:r>
            <a:br>
              <a:rPr lang="en-US" dirty="0">
                <a:latin typeface="+mj-lt"/>
                <a:ea typeface="+mj-ea"/>
                <a:cs typeface="+mj-cs"/>
              </a:rPr>
            </a:br>
            <a:r>
              <a:rPr lang="en-US" dirty="0">
                <a:latin typeface="+mj-lt"/>
                <a:ea typeface="+mj-ea"/>
                <a:cs typeface="+mj-cs"/>
              </a:rPr>
              <a:t>       Strategy 3. Eliminating 10 worst car model.</a:t>
            </a:r>
            <a:br>
              <a:rPr lang="en-US" dirty="0">
                <a:latin typeface="+mj-lt"/>
                <a:ea typeface="+mj-ea"/>
                <a:cs typeface="+mj-cs"/>
              </a:rPr>
            </a:br>
            <a:r>
              <a:rPr lang="en-US" dirty="0">
                <a:latin typeface="+mj-lt"/>
                <a:ea typeface="+mj-ea"/>
                <a:cs typeface="+mj-cs"/>
              </a:rPr>
              <a:t>       Strategy 4. Consolidate strategy 1 and 3.</a:t>
            </a:r>
            <a:br>
              <a:rPr lang="en-US" dirty="0">
                <a:latin typeface="+mj-lt"/>
                <a:ea typeface="+mj-ea"/>
                <a:cs typeface="+mj-cs"/>
              </a:rPr>
            </a:br>
            <a:r>
              <a:rPr lang="en-US" dirty="0">
                <a:latin typeface="+mj-lt"/>
                <a:ea typeface="+mj-ea"/>
                <a:cs typeface="+mj-cs"/>
              </a:rPr>
              <a:t>   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3590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EC6A-C8CA-4F38-81FB-ECA02742B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6051" y="381343"/>
            <a:ext cx="4089009" cy="678449"/>
          </a:xfrm>
        </p:spPr>
        <p:txBody>
          <a:bodyPr/>
          <a:lstStyle/>
          <a:p>
            <a:r>
              <a:rPr lang="en-US" sz="4000" dirty="0"/>
              <a:t>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EEBC87-2BA2-48F9-83F8-77F4E98C45E8}"/>
              </a:ext>
            </a:extLst>
          </p:cNvPr>
          <p:cNvSpPr txBox="1"/>
          <p:nvPr/>
        </p:nvSpPr>
        <p:spPr>
          <a:xfrm>
            <a:off x="417033" y="1059793"/>
            <a:ext cx="5413925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Pre strategy analysis: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 total profit of $31,789,351(96%)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 total running cost of $33,076,688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+mj-ea"/>
                <a:cs typeface="+mj-cs"/>
              </a:rPr>
              <a:t>4 of the 878 car-brand runs at a loss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+mj-ea"/>
                <a:cs typeface="+mj-cs"/>
              </a:rPr>
              <a:t>4940 accidents which accounts for4.9% of total 100,000 transactions. </a:t>
            </a:r>
          </a:p>
          <a:p>
            <a:pPr lvl="1"/>
            <a:endParaRPr lang="en-US" sz="2000" dirty="0">
              <a:latin typeface="+mj-lt"/>
              <a:ea typeface="+mj-ea"/>
              <a:cs typeface="+mj-cs"/>
            </a:endParaRPr>
          </a:p>
          <a:p>
            <a:pPr lvl="1"/>
            <a:endParaRPr lang="en-US" sz="2000" dirty="0">
              <a:latin typeface="+mj-lt"/>
              <a:ea typeface="+mj-ea"/>
              <a:cs typeface="+mj-cs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  <a:ea typeface="+mj-ea"/>
                <a:cs typeface="+mj-cs"/>
              </a:rPr>
              <a:t>Post strategy analysis: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ea typeface="+mj-ea"/>
                <a:cs typeface="+mj-cs"/>
              </a:rPr>
              <a:t>Analyzed revenue, profit, cost, and profit in percent of all strategies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ea typeface="+mj-ea"/>
                <a:cs typeface="+mj-cs"/>
              </a:rPr>
              <a:t>Compare percent profit, and cost of all strategies</a:t>
            </a:r>
          </a:p>
          <a:p>
            <a:r>
              <a:rPr lang="en-US" sz="2400" dirty="0">
                <a:latin typeface="+mj-lt"/>
                <a:ea typeface="+mj-ea"/>
                <a:cs typeface="+mj-cs"/>
              </a:rPr>
              <a:t>			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EBB427-6B0F-483D-80AA-D088AE13C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44" y="1338087"/>
            <a:ext cx="4779678" cy="490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32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9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9" name="Picture 11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" name="Oval 13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1" name="Picture 15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17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3" name="Rectangle 19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8EC6A-C8CA-4F38-81FB-ECA02742B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112" y="452718"/>
            <a:ext cx="4165580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/>
              <a:t>Results</a:t>
            </a:r>
          </a:p>
        </p:txBody>
      </p:sp>
      <p:sp>
        <p:nvSpPr>
          <p:cNvPr id="34" name="Freeform: Shape 21">
            <a:extLst>
              <a:ext uri="{FF2B5EF4-FFF2-40B4-BE49-F238E27FC236}">
                <a16:creationId xmlns:a16="http://schemas.microsoft.com/office/drawing/2014/main" id="{7D9681AB-65CF-47E9-9FA3-7B05D6349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5" name="Freeform 23">
            <a:extLst>
              <a:ext uri="{FF2B5EF4-FFF2-40B4-BE49-F238E27FC236}">
                <a16:creationId xmlns:a16="http://schemas.microsoft.com/office/drawing/2014/main" id="{8FCA736E-BDE3-4D4D-8D87-E9AE7925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129AA25D-1E7A-4074-BF68-D55A83B81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EEBC87-2BA2-48F9-83F8-77F4E98C45E8}"/>
              </a:ext>
            </a:extLst>
          </p:cNvPr>
          <p:cNvSpPr txBox="1"/>
          <p:nvPr/>
        </p:nvSpPr>
        <p:spPr>
          <a:xfrm>
            <a:off x="646113" y="2052918"/>
            <a:ext cx="4165146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latin typeface="+mj-lt"/>
                <a:ea typeface="+mj-ea"/>
                <a:cs typeface="+mj-cs"/>
              </a:rPr>
              <a:t>Strategy 1 and 4 both yielded profit of 105% and 105%.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latin typeface="+mj-lt"/>
                <a:ea typeface="+mj-ea"/>
                <a:cs typeface="+mj-cs"/>
              </a:rPr>
              <a:t>Since strategy 4 yielded a profit of 105% and reduced the total cost by $89,545  I recommend this strategy to grow the auto rentals. 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0AB0D8-F50B-4798-9C48-2D6DE61C06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5819" y="310306"/>
            <a:ext cx="6342031" cy="633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21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242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Ion</vt:lpstr>
      <vt:lpstr>Lariat Auto Rentals Productivity Solution</vt:lpstr>
      <vt:lpstr>Executive Summary</vt:lpstr>
      <vt:lpstr>Strategy selection.</vt:lpstr>
      <vt:lpstr>Analysis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Sale</dc:title>
  <dc:creator>raymond.onanna@gmail.com</dc:creator>
  <cp:lastModifiedBy>raymond.onanna@gmail.com</cp:lastModifiedBy>
  <cp:revision>41</cp:revision>
  <dcterms:created xsi:type="dcterms:W3CDTF">2020-10-07T09:24:20Z</dcterms:created>
  <dcterms:modified xsi:type="dcterms:W3CDTF">2020-10-10T07:32:09Z</dcterms:modified>
</cp:coreProperties>
</file>