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A6D5D-05A7-41DF-98AE-E7FBD0515548}" v="8" dt="2024-04-02T19:09:30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FDBFE1-9545-8EA5-5726-991CD0637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645DCE-0CC9-A5DB-6837-0A6AD8E7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35C05F-9AEB-E22C-93ED-47EB41463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1CA36-D370-4E9F-9D6A-A34079E862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1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F214DB-43EA-5C81-5123-B03C03238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95398-096F-0FAF-9765-18C227E68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B6858F-9B96-2DF3-BEB3-9032C0C67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C59D9-2BCD-4130-A8C0-EE052D15E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65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F60615-ABE0-053D-B2DE-0C5F8E213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57EF01-003B-7DA3-112E-3A9461547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FC4D3-251F-F03C-A11F-A3F2BE598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200D68-D049-4F48-84F2-BF06C6413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6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EAA2AF-D0B2-4B14-8621-F2ABDB25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86E9D5-878A-3695-D96C-B3E374EE0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8F7B6-9DE5-6AEF-441B-964BAC940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EF50B-944A-4E36-891E-86BE59D10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6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745BC4-93B1-A2FD-E032-DE800EC73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2FF53-F1B4-AE7B-3F07-7E5050103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D160CC-0B41-50D7-D431-8E0CB3DB53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665C0-9390-4380-949E-294CA78E5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2AFD0-D649-FAB0-3A7B-521C880A3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DC332-A14F-19E9-99AE-4E32A18DD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6A1A4-D29A-630F-0FBA-4306FE9D6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649A6-5A97-470A-B751-D4FD6951E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7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7F21ED-1702-C3E3-79E7-1BA0FE486C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890459-A5B9-B96C-F4B4-F0BDAFE06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A2FE94-833D-3198-BDD8-85F1D20B0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A567A-B2D3-4E4B-B6CB-6BAD0D8D2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8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559560-47AA-BABA-5133-A70E02914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67A13A-5933-2F6D-1D66-7BE27CB81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A436E3-F3E7-C5A5-CD6F-E6E9BF7E9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0B592-068D-4271-9E6D-550DF74D38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6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4C573B-A937-A42D-DB9F-56BF4E7D3A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04E0F0-E149-DF2B-A112-34E3950D3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1B66FE-64CD-B1AD-B90A-86D1B0D5A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23E6B-7B37-4B30-81B6-80F5FF1ED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96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C5E34-64C3-B1A0-1EB5-935203CF5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0A842-E50D-47F9-8F30-01CF6D37E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3D5B4-82C6-4316-8BF0-1FA5F72F4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F6AEF-3DAF-44CA-B1BA-3DA3CA32F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FFF19-7FB6-E31D-DD7A-21D41F37F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D1C93-0EFF-E8BD-0D87-FBEE2D212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2BC53-6362-2FAD-0D6D-6598A7F65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9A067-A748-4D87-B160-6BCC3BA4B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BD1055-5BFC-D3AC-E024-B995CC91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BA865C-F6A8-DB66-0EA6-E15DF338A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D625346-8360-4BCE-BF95-532944D902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81073BB2-0A31-7762-7829-00160061E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37412CE3-6B92-6D17-DDB0-B3B7BF3296B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04CDE5B-4518-5BFD-5910-62A3D9DF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15F33A5A-AC16-3898-6EB5-DA7FC57D3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9ECC706D-9077-0BD0-DAF4-0E8EB7F7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C7E9E7B9-F339-18CF-689E-402964EC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773E12B9-D97E-914A-BA0B-52393125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BDDD9E77-AA4D-DD45-A7D5-64EB729EC44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53A2A581-0ED2-F085-AE78-817D4153F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4807AF1E-44BC-46B2-895A-58530691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6CDFD6EB-8801-E078-793A-E0E432AD4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E6DCB443-51FF-2964-055A-3638FA29C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5A48C242-A935-FF3A-62C3-464146C85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D371B221-ECA2-03F3-522F-A30684F25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45F338A0-D195-3C96-F877-EF2113A9E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7A9D64F9-3FA6-9254-1CE4-ACC15CF37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28723747-9711-B055-76F9-227194671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C14A0ACF-B907-9C18-6247-F5012EA9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DB5F2452-3239-11C7-63D7-FCF028D08E1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28E6DEBE-8461-D923-FD71-3ABDBADB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47543C3E-0378-A411-E8B0-6C01B75D2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6B3B21EA-4B89-A2DC-9AC6-71CF6CCE7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163D52E2-AB68-036A-BDC3-D508FD6D1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801E3305-4B3C-ED94-0BB7-3AE9159ED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631ED201-DE82-CD22-274A-7C8B80921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6F18DB46-823B-2948-D43F-C082E21C6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65CADF95-E391-D762-441A-E9120EA3D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F4AD48B7-3707-264A-FDAA-90F10A575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3FBD1172-676C-D4F7-96EA-BC738CBA5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A6D8E7A6-0E6C-5422-E341-9421D2FD646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4B98AF56-200F-1D20-1A88-7B74AA7F6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54F3EBB9-DE5D-99BF-E983-964916FF2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EAD65D40-BA61-EBDA-7332-653160F08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DC8324AE-DA95-B7D7-A21A-01232967E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769DA0F8-74FA-A274-D7A8-483D5065A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2D03E2FC-FC33-9B27-EF85-4F7BFE388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A925085B-C4B3-319C-C9C1-CA7B22E04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294B8C49-0889-C5E7-9E44-071AED9E1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4462E177-BEC1-2CA4-4F3E-EE327037D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225E44D7-265E-F7A1-C78B-BDB467C66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8F1E1D23-78C5-0440-0836-BC022A8805A0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41973C18-E7E1-BD44-47F0-6AC6CEBA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C5BD2630-32D1-7A4C-1E30-52D4C246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33D21EFC-79F3-1855-88FA-D40112B36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C873BE33-D2E6-3FA7-E344-53EC6C7F6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60BD9101-037D-746C-CE4E-85C0F1DC4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681EB752-4EA4-7F05-3C5B-C916B5057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F0DD20CE-899F-65B1-454D-568744A64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8600B266-7366-5D0C-5065-6C4CF9B4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207653B5-F601-7FD1-2682-EAA12ABD7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22D2DA7A-9490-7758-2CCF-BE83065E6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51D84187-FB2D-4A5D-2C0A-7B81F655F7D3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1A3B6DEB-332F-4EC9-B5DC-E3C12E003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BAE4F50B-3396-2CD5-8E39-1D2EFA46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BC8C24E8-D1B9-DE3D-C330-E5CC9299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74CD6900-FDB9-E8A8-9FFA-3DFA28DD7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2D70E35D-495A-78BD-9E42-B59DEE185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92B30EF1-E257-B5BE-660E-AABA8FED3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AA6C391E-9291-4063-BD5A-5B89E92AD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1AF380BA-1FEB-72FE-120E-F55523A18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7436F68F-F12F-8B57-71FF-6C8214F7E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5B9BE9EB-3EA3-0EE8-C769-BE251EB96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5805BC2F-BDE8-8B21-4407-6F8A193BB50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2BEEE5A2-BAE9-625C-0BC4-AB02E8E3B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8F1FE020-60D2-4FE8-0787-856084726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2D84D649-6EAA-C5C9-A08C-CE5D0C26C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54FE048F-53FA-6342-6BA1-F0ACA314D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30B97BE4-B6CD-A511-6F15-89CE7B318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6BD33A7E-10C5-4257-EC1E-D1E98DFF0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350CE8FB-DC92-AB27-5DFE-854076B16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ADEA89D1-EE70-D42F-1179-918FC9658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AC2353F7-AF4A-518C-E172-FEBB57717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AA956355-9585-70BF-2A0F-24A158294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B25DF788-50CC-E5FB-E049-0F8A3324050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2463324C-2D12-1AB6-C36B-C495D6E45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51C04379-06F9-D1AF-0719-A14DE7DC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682FC007-24C4-3F69-B972-EBF1B36B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33FD1E0B-18C4-F161-C980-FD383DD55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871D2A94-E930-2BFC-9004-34D3619A6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18707D69-F1FF-88D6-924D-82D929CCF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365896A1-FA06-4670-3ADB-437CB640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155E9855-3063-508A-08D0-D54CBA13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B2BC893D-DD14-4BF9-182D-AB99F90F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B36C93B2-E546-EB31-EECF-0E85C927C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C1D71249-107F-226A-C7FD-FB3B3FD53E5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B6DB1184-ECBA-DB89-1619-E7498F7E3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463DF043-B5BD-B59B-DBFD-FCC796728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707469F7-54C2-276D-29EF-F2952216B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0D841C76-8837-7ED9-99B6-7C9863A1A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04769347-41F6-96C8-A038-987EE7B5C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8AF47C5B-DE64-2A03-D411-DBB1A537E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7B4A9AF5-8549-E9C6-DC5F-E2E1F4762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41741CB1-1F38-534C-CD4B-5C5F5622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BB6F6D42-3067-86DF-2DFD-6A96DB87E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F44C24FB-0106-124E-AECF-7910274A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CA8204B1-C499-CA24-6A53-3A127B6ED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77920C6C-B9EE-5122-A620-CB806DD47140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E0D138C4-CE5E-5681-DAE7-84999045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99CE532E-1B1E-7212-FB07-135384F9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320CE13A-0558-6659-DF58-811F441B3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700E5636-71C5-BA4A-931E-5E7AD0EA9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19DC3420-7342-698D-DF16-DE26AAB4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B795095A-1627-9117-E235-4FDFA1889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56EFA6CD-4958-AD7A-A74E-0AEBD9591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2B6FBD8C-6CCB-CF6D-6281-F0A6B3AC5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FA179EBF-1134-F27A-0D09-D85A14C79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1AFF3249-F519-4D0F-3B57-71D324565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2417CD74-60CC-C230-C322-4ED00D5F82B6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18660821-045B-8C8D-65E7-A880AED26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030C02BF-C66E-E807-194E-499719C6F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4BA544DE-2FFD-1AEC-E0A2-54D3E9B86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0E8A926E-31A4-AC19-C803-CE99EF34F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283407FB-9827-76CD-B795-85A880BC6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485CC0E3-CF51-9EC6-2B93-D64FA8BBC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A8F9C0AB-E990-A542-718B-AD25E9099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AAC7E0B9-1DCC-1884-49F7-C2F469F68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F6F69CF4-830A-C3BC-D1C4-538383540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2A9979FA-2C93-1DA1-6FE3-74ECA5862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B9392186-913E-D41C-74F3-945F3C2150E7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31C02BF2-B538-AAC1-E358-88F6C26C3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0836A2F6-2295-7846-06A9-CE7FC736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EEC39A71-B41F-FACE-30E3-4BAC12554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96600860-F29E-8A08-8222-55DBC2AB0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8C192B55-0478-086D-C555-A8205E25D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A9BB3725-E310-A15F-1723-CDB822A4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F016A177-D7E1-6D4E-B29C-CECCA2560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08119A2A-7346-CC10-52AE-28C1D204F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02AA258D-25CC-B885-2B61-9BB2449E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84ABE200-307B-B5B6-8259-CB95B22F0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3A6DD0DE-02E6-E56C-E70C-E2B9BC6A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2E966-3CE3-6F41-A5F9-3BDE27EACFC2}"/>
              </a:ext>
            </a:extLst>
          </p:cNvPr>
          <p:cNvSpPr txBox="1"/>
          <p:nvPr/>
        </p:nvSpPr>
        <p:spPr>
          <a:xfrm>
            <a:off x="1323308" y="1840786"/>
            <a:ext cx="60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22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r>
              <a:rPr lang="en-US" dirty="0">
                <a:highlight>
                  <a:srgbClr val="FFFF00"/>
                </a:highlight>
              </a:rPr>
              <a:t>92</a:t>
            </a:r>
          </a:p>
          <a:p>
            <a:endParaRPr lang="en-US" dirty="0"/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/>
              <a:t>81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endParaRPr lang="en-US" dirty="0"/>
          </a:p>
          <a:p>
            <a:r>
              <a:rPr lang="en-US" dirty="0"/>
              <a:t>76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54</a:t>
            </a:r>
          </a:p>
          <a:p>
            <a:r>
              <a:rPr lang="en-US" dirty="0"/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B7746-AB3F-39DE-AFC1-E3CC9B569C07}"/>
              </a:ext>
            </a:extLst>
          </p:cNvPr>
          <p:cNvSpPr txBox="1"/>
          <p:nvPr/>
        </p:nvSpPr>
        <p:spPr>
          <a:xfrm>
            <a:off x="1911890" y="1976628"/>
            <a:ext cx="749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22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81</a:t>
            </a:r>
          </a:p>
          <a:p>
            <a:r>
              <a:rPr lang="en-US" dirty="0"/>
              <a:t>92</a:t>
            </a:r>
          </a:p>
          <a:p>
            <a:endParaRPr lang="en-US" dirty="0"/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9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r>
              <a:rPr lang="en-US" dirty="0"/>
              <a:t>76</a:t>
            </a:r>
          </a:p>
          <a:p>
            <a:endParaRPr lang="en-US" dirty="0"/>
          </a:p>
          <a:p>
            <a:r>
              <a:rPr lang="en-US" dirty="0"/>
              <a:t>54</a:t>
            </a:r>
          </a:p>
          <a:p>
            <a:endParaRPr lang="en-US" dirty="0"/>
          </a:p>
          <a:p>
            <a:r>
              <a:rPr lang="en-US" dirty="0"/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09990-4181-95E2-8583-FF6A853072CA}"/>
              </a:ext>
            </a:extLst>
          </p:cNvPr>
          <p:cNvSpPr txBox="1"/>
          <p:nvPr/>
        </p:nvSpPr>
        <p:spPr>
          <a:xfrm>
            <a:off x="2734056" y="1871663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92</a:t>
            </a:r>
          </a:p>
          <a:p>
            <a:endParaRPr lang="en-US" dirty="0"/>
          </a:p>
          <a:p>
            <a:r>
              <a:rPr lang="en-US" dirty="0"/>
              <a:t>81</a:t>
            </a:r>
          </a:p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endParaRPr lang="en-US" dirty="0"/>
          </a:p>
          <a:p>
            <a:r>
              <a:rPr lang="en-US" dirty="0"/>
              <a:t>76</a:t>
            </a:r>
          </a:p>
          <a:p>
            <a:r>
              <a:rPr lang="en-US" dirty="0"/>
              <a:t>54</a:t>
            </a:r>
          </a:p>
          <a:p>
            <a:endParaRPr lang="en-US" dirty="0"/>
          </a:p>
          <a:p>
            <a:r>
              <a:rPr lang="en-US" dirty="0"/>
              <a:t>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4290-546A-7F58-17CD-B766FE741A61}"/>
              </a:ext>
            </a:extLst>
          </p:cNvPr>
          <p:cNvSpPr txBox="1"/>
          <p:nvPr/>
        </p:nvSpPr>
        <p:spPr>
          <a:xfrm>
            <a:off x="3303302" y="1828800"/>
            <a:ext cx="4584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92</a:t>
            </a:r>
          </a:p>
          <a:p>
            <a:endParaRPr lang="en-US" dirty="0"/>
          </a:p>
          <a:p>
            <a:r>
              <a:rPr lang="en-US" dirty="0"/>
              <a:t>81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76</a:t>
            </a:r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/>
              <a:t>54</a:t>
            </a:r>
          </a:p>
          <a:p>
            <a:endParaRPr lang="en-US" dirty="0"/>
          </a:p>
          <a:p>
            <a:r>
              <a:rPr lang="en-US" dirty="0"/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4F376-F4C6-3BD6-CA3E-CFD4026010DA}"/>
              </a:ext>
            </a:extLst>
          </p:cNvPr>
          <p:cNvSpPr txBox="1"/>
          <p:nvPr/>
        </p:nvSpPr>
        <p:spPr>
          <a:xfrm>
            <a:off x="3912902" y="1836611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76</a:t>
            </a:r>
          </a:p>
          <a:p>
            <a:endParaRPr lang="en-US" dirty="0"/>
          </a:p>
          <a:p>
            <a:r>
              <a:rPr lang="en-US" dirty="0"/>
              <a:t>81</a:t>
            </a:r>
          </a:p>
          <a:p>
            <a:endParaRPr lang="en-US" dirty="0"/>
          </a:p>
          <a:p>
            <a:r>
              <a:rPr lang="en-US" dirty="0"/>
              <a:t>54</a:t>
            </a:r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r>
              <a:rPr lang="en-US" dirty="0"/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ECE5-337C-BD59-9090-9764C4E157AC}"/>
              </a:ext>
            </a:extLst>
          </p:cNvPr>
          <p:cNvSpPr txBox="1"/>
          <p:nvPr/>
        </p:nvSpPr>
        <p:spPr>
          <a:xfrm>
            <a:off x="6903117" y="1871663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76</a:t>
            </a:r>
          </a:p>
          <a:p>
            <a:endParaRPr lang="en-US" dirty="0"/>
          </a:p>
          <a:p>
            <a:r>
              <a:rPr lang="en-US" dirty="0"/>
              <a:t>81</a:t>
            </a:r>
          </a:p>
          <a:p>
            <a:endParaRPr lang="en-US" dirty="0"/>
          </a:p>
          <a:p>
            <a:r>
              <a:rPr lang="en-US" dirty="0"/>
              <a:t>54</a:t>
            </a:r>
          </a:p>
          <a:p>
            <a:r>
              <a:rPr lang="en-US" dirty="0"/>
              <a:t>63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48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r>
              <a:rPr lang="en-US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B1045167-3A71-25CD-6F87-3CEDCB25721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EA6E4707-3AB5-E1B9-6A6E-7CB3647B7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24054845-F599-93A9-8099-6E19F2F17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2E417577-E1DD-4BEB-B295-D3B39AB6F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B8F19C28-7149-9FB7-F248-9E7D7702F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E4493A9B-8E53-A56C-6C05-3F7D0D29F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6F8E12E7-2FDA-5F54-21FC-CC1DED3A7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98BB1C1E-9836-90FC-5697-2D7EF16FC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6AE77EB3-1DDA-23A2-711D-A34BE7C0B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CA5F836C-269F-5BC8-7495-1147DAE44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1040D0A5-50D3-4F9C-CA46-153C3BB1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655BB5E3-9823-736F-865F-92BD1C18CBF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6F66EB3E-F7EF-08C0-D99A-2734A1C5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3EC7802B-EFE4-C66C-7AD7-0258FA62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9CF93AC0-8762-AF7A-B061-3D3E9913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77A3376E-25BE-238F-6646-D15DF6B9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59931D72-035A-6D9A-1E31-A0527763B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E49B940B-BFB3-02BE-114C-79F5A83F1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AD9C2885-039C-7DB0-7D8D-3E8CDB7D2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4BBFBE19-4593-14AA-3413-0810066EC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04F0F1A6-B25C-E1C1-A21B-15B88B485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50C30915-9813-C84E-27A5-79CF18164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F951BC5D-EB61-E86E-71D9-B341C042B0A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D367131D-D022-1EB8-88F1-AB90DFE7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C2D724C7-06EA-0312-972B-D847F54A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EC8E683D-F9C8-63ED-B6AB-313572B0F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3DD516BA-A536-58F4-CE32-D617F7E8E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F2AA7F9C-18B2-EA22-CB26-AE95DB18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525974B2-7FE8-EDE6-4F08-0F4C99575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5002B16B-E168-3652-AAD2-7547CDD96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56C7C68D-E92D-9E28-CDCC-A6239C6FE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82A8631B-618F-E42F-00DF-A17215EB4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3FC78D9D-E863-7527-9DCE-4B993A4BF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D0E7AAC1-333C-4A29-538E-E4B7463D34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485B1FB1-2CF9-F972-BB4B-E07878A22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8387AB19-12AF-B419-A126-C3419A65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C91947B3-37F4-E7B9-FDC1-E7C966B3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9B205076-E5E2-842C-924B-DA46324F3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EB86495B-33F5-6861-0B2B-BAB2C32B4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C4DC532D-492F-4669-A810-8B747954C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82A6E26D-1FCE-6292-2A3D-F68F2DE9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226E943D-FAB7-E514-1EE8-AE218A0CF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81DC12FF-9E96-602F-3CC7-CEF600C60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A2C0464F-AE5F-659C-C9D6-33CE414D0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C228BE57-BF7A-A458-7E43-1F2A9F316CB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C2319A14-2F08-E070-A78B-80734FEF6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1737E611-63D2-2039-1C60-F5BFB2B1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A153A5B2-C2F5-FD17-E289-DFFBE80F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42DC8852-1CB4-7B2A-9BC6-D99D212BE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357C9401-D6E2-9C8C-A4D2-39D055D22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5D663D09-2C22-D2AF-BACD-977827191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6769D35D-B3B4-2939-5B5E-409A85B83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36AE9DAA-F989-9747-0B4A-AB6A1ECBC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2689FA78-6B13-4FFE-60B7-97C19D58C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4689C04A-80A5-47FA-6E19-97E46AFA9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50F3154C-4768-FC11-FFE2-72612634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F1137-12C4-9604-E7E8-18895551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10" y="1737707"/>
            <a:ext cx="2862661" cy="4876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EF34950D-F57E-13F8-67C7-3BE7D9D08B6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80354222-288A-7C8C-5D15-C9DEEC624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C449775A-3DFB-813F-40B7-FB604C9F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767C1883-C3B0-D5C6-5E27-32BD3B13E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FFC36ECA-6D9F-96E3-0F44-EB2471210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5085F70B-03BF-908F-95D2-A3D562A66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B5B1832F-63E2-7122-DD99-FF5DEC98B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2D0D9CC4-E461-1BD3-13F6-61312503F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EA896766-2324-17D5-D747-E0DF52114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E882E570-84DA-BED4-DEF1-A269993C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3CEA4CE5-4140-9405-1FDC-D96A09EBA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F81F132-2AA1-0FCE-EAD2-CD7FF3B81F1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7DAFF59C-72B7-D6C1-08F0-F7172CC8B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C62A8098-EDAB-394C-C7FC-7D632A8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9C92F502-9051-E9C5-0195-EE9F13E7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F1D008E3-48AA-C4FF-C8BD-F4E06A3E1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77C3DEC2-AE21-847A-2AB2-2F316BFB5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C81D9F3A-5FF6-3256-C7D5-1B62BB704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2D3AD5C4-E78A-B828-639D-E02D88275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E30AFECA-1F8B-6595-AB8E-F839D2FF2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903E3FA4-4F6C-F148-84DE-DCEF42ACA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6AD91058-B1FB-270A-CB12-CDF2D9029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C3C5CD98-4F87-D574-B0C9-59DD73BC897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02F97FB4-75AE-7248-2DB2-08E83B25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1870D320-0F3E-4536-0B4E-0D96B83C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ECB67320-5E05-75CF-55E4-73C2FEA5C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14665B53-0AC5-63EA-0D4F-CD16576EA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4D4A4369-84A6-B859-8E80-445952CEE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F0BA3462-96BF-C07F-5359-E20ABDA77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B1D7AA33-F66E-6385-FEAE-5DC992DD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F1F6D81C-96F7-E1EA-8A96-1488EA7E4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26A946C0-CF59-270B-F017-43E2A8645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0FA9D959-DEAB-9AB7-9D1B-8510F0DF1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A8721CA0-3ED6-ED9C-ED2C-8CB42582A9C3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CF80CE90-E903-5D41-C9F1-761A2F19B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D95AB45D-BA63-FEC7-3E27-0B072C3F1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C7FC4FB7-B705-6EEB-3F18-212843EAB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EDBD2357-DD42-8644-B93B-61D490CBC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D40BD99E-DF84-D0E2-59EC-A82F44654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64C1FD4D-B4C1-37AE-E52F-D4994751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3CFFA5FA-4E89-99CF-EE04-139A743F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AF816882-2C25-1716-EB99-93F7C0F77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7A0722B7-A951-9A0E-E929-5DA55C3B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AE972157-01E0-5F9C-F4A1-D51E974F8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7114E9BB-78D4-A6A5-9FEC-4728ED0DD6C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D4721446-CAEB-3069-FBDE-47ACF19D0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73859C58-9426-679F-CED0-1F92C64C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688F16E1-CF01-B30F-6840-AFDA2D730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D0759566-1137-B4BE-65F2-9FC35C84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A466772F-68D7-A00B-7B86-549D6B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5B6CD576-CA8D-FF11-3C47-F71F06E3A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1ECCE58B-C32F-652F-C863-8268DF5F1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19CB174A-5B00-FE13-BE9E-9483C463C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FC5D5B6E-275B-FCF6-F1FB-AED9719A4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AC551C8B-47E9-8536-233D-9E285F43A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7E5A3592-7371-A000-A032-4FD6432104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A9EF1FD6-F9C2-38ED-05EA-8E95DD6A6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636E4253-63B6-0373-35B1-36479476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52068038-8A3C-5BE4-2DF9-2F7ED2B9A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445A552B-E4CF-304E-ABDF-135E77B4D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81F67450-4439-85F3-AD0A-72EAF9D35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8ACE01CD-6E11-EAC8-875B-5E9ECB4F6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E139D1D1-A7BB-BCC3-E154-2D1E0267D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0B0A9534-4ECA-5CBB-ED82-F271C977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F0A278E4-8299-E07F-84CE-D0569572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92E71671-B1E2-313C-838F-759CF606E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CB9C2F58-36EA-3231-6918-4F302F20485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D14987F0-E621-329F-53EE-3D9486F8C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79ADB329-16C4-8628-674D-87C0D366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D14B1152-0AA9-0D6A-F74D-9D095B4AA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AA1BFE15-303A-0917-7669-B7E55A9E5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74365917-B516-845F-C2B6-A10F2F6BD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2D7358AA-37F9-EA18-9F97-3D269BDAF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FEE4C008-6D78-3C91-59D9-45A60A589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95E13119-BFD4-D71E-3E04-027CFDDD4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51DAD594-EA19-C61E-7FD1-5BEBB6EFA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F31D7DAA-C743-105B-846E-337F44A09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5A6BA6C3-8FB8-EBB8-2D7B-D9D5B19F27A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063B2ACD-B3CF-164B-3772-ED1A540A1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F142E993-E048-2139-0807-2A372EE56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0B39B72B-32AA-C587-5B1B-B35F6D45E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B83D0BBA-8144-8960-9A7B-4309E2F9B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4C87E34D-A45F-6A8D-6B28-A41ACFBB6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66337923-EA8B-266B-EDDC-CD6933090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045DF3C0-2038-4327-9879-796C83774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80EA971A-9213-C992-B94D-840359B73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186808DE-633C-792D-9E2A-B5D56D58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3737DBAC-1A7E-BA65-5287-55712D4CC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18E42280-68AA-8C86-CACF-1161CA30FDD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70566D5E-ADF1-43C1-B974-14ABC455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20488F5A-23D5-B620-C15F-3702EFE6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360181A5-F678-2036-33BE-04679A4BE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AC4086B8-F539-BFBE-88D1-B54B221A1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4DDF561E-31FC-4677-CDB7-660240F98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942A3111-6760-39D3-1A1E-E9F68DE93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E9ABB4A8-9E70-2C95-C9FA-F2066B39A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7D509784-AAA1-0C10-C8DF-446580827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300FF872-90EE-F3B1-97B6-5CEE4C36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543F76DA-B649-B817-E28F-3D908F27D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A08BE9EA-0108-C07C-FDBC-7D03F13AE76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3BC49B87-0891-0137-0920-5C2B1EC2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41D6D870-53C8-5F40-A711-5CA02607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3D00480A-CFBB-39ED-705E-99F637A50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F7E9AA71-012C-7AA8-2E54-50AB2B69D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F56ADF8B-80CD-67BD-5D73-E6A1CBE01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A837117F-750F-0133-9DBE-160BAB3D7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C99C2B43-BA84-3F32-049C-F2F58ECFC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F0986C8F-0F30-6C37-244F-C813ED841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FFC96E11-ED21-4FC8-C4DD-586F45AD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48B42F6A-A308-F5E8-2C9D-205ED2A1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8FA6328E-09CA-90FB-2D7A-A61DBA8A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8341241F-437B-4AD5-1836-64F524680605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4EBE0A7C-1449-76D1-FCF4-EE894188B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AF9AE855-3A97-A5A6-8ADC-1D9AA95D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8D648025-FF16-AB5F-66AE-1E8C51DD9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4A775313-36CE-1194-B8B9-547DDF65E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DD26A2A4-46B1-51BE-68BB-DDA4DE649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742A3DEC-8F37-6FAD-E6EC-506897403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445235F3-69D9-2753-3129-7E8757C32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983FF1CD-B27A-5941-22EA-8E33F59D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F686612F-279D-F4F4-BC22-F72B631DB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7D268116-4B57-1E36-19A6-9B639B0A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75701B95-ABAA-9117-0C0B-1AE924001E9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A4CDFB17-9023-A027-C2B2-1D021ED47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8B5F2A61-0702-CA19-BE3C-5786F29E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9C997726-FFC3-E1BC-4CB8-AFD3A0846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E4A16BA4-8AF5-EC7B-28E8-9DA26A35C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9FF6EAE2-58EF-4374-FF09-800372218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50FC46C8-80BD-95AB-EA47-A1CC7901B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2C49DD45-02ED-19D0-675F-51DC96FC4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75A0F44A-6048-2FD9-3EF3-0A13A1575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B6D2CE47-CF9B-44D5-6421-150E7271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83F4A421-23D7-15B1-129F-F5E5D9B39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07F49F-B523-834D-A913-4C12AA0C9260}"/>
              </a:ext>
            </a:extLst>
          </p:cNvPr>
          <p:cNvSpPr txBox="1"/>
          <p:nvPr/>
        </p:nvSpPr>
        <p:spPr>
          <a:xfrm>
            <a:off x="920338" y="1905000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48</a:t>
            </a:r>
          </a:p>
          <a:p>
            <a:endParaRPr lang="en-US" dirty="0"/>
          </a:p>
          <a:p>
            <a:r>
              <a:rPr lang="en-US" dirty="0"/>
              <a:t>28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9</a:t>
            </a:r>
          </a:p>
          <a:p>
            <a:endParaRPr lang="en-US" dirty="0"/>
          </a:p>
          <a:p>
            <a:r>
              <a:rPr lang="en-US" dirty="0"/>
              <a:t>22</a:t>
            </a:r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9633-0C1F-0323-23C8-82BD2326481A}"/>
              </a:ext>
            </a:extLst>
          </p:cNvPr>
          <p:cNvSpPr txBox="1"/>
          <p:nvPr/>
        </p:nvSpPr>
        <p:spPr>
          <a:xfrm>
            <a:off x="1529938" y="1872893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28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30CF5-80DF-3947-14D0-A5AEFF596634}"/>
              </a:ext>
            </a:extLst>
          </p:cNvPr>
          <p:cNvSpPr txBox="1"/>
          <p:nvPr/>
        </p:nvSpPr>
        <p:spPr>
          <a:xfrm>
            <a:off x="2126456" y="1914144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22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278870-E379-3765-C268-8CCA0F891A8E}"/>
              </a:ext>
            </a:extLst>
          </p:cNvPr>
          <p:cNvSpPr txBox="1"/>
          <p:nvPr/>
        </p:nvSpPr>
        <p:spPr>
          <a:xfrm>
            <a:off x="2771474" y="1914144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5D0C3-99CB-D20A-73E7-F60F80B648C0}"/>
              </a:ext>
            </a:extLst>
          </p:cNvPr>
          <p:cNvSpPr txBox="1"/>
          <p:nvPr/>
        </p:nvSpPr>
        <p:spPr>
          <a:xfrm>
            <a:off x="3263518" y="1904286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AED39-9503-6E52-84AB-CE3EC4AD7D99}"/>
              </a:ext>
            </a:extLst>
          </p:cNvPr>
          <p:cNvSpPr txBox="1"/>
          <p:nvPr/>
        </p:nvSpPr>
        <p:spPr>
          <a:xfrm>
            <a:off x="3951653" y="1866543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3E13D-6321-827E-C3F9-7BBE89FD8052}"/>
              </a:ext>
            </a:extLst>
          </p:cNvPr>
          <p:cNvSpPr txBox="1"/>
          <p:nvPr/>
        </p:nvSpPr>
        <p:spPr>
          <a:xfrm>
            <a:off x="7673658" y="1914144"/>
            <a:ext cx="458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>
                <a:solidFill>
                  <a:srgbClr val="FF0000"/>
                </a:solidFill>
              </a:rPr>
              <a:t>28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48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54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76</a:t>
            </a:r>
          </a:p>
          <a:p>
            <a:r>
              <a:rPr lang="en-US" dirty="0">
                <a:solidFill>
                  <a:srgbClr val="FF0000"/>
                </a:solidFill>
              </a:rPr>
              <a:t>81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454</Words>
  <Application>Microsoft Office PowerPoint</Application>
  <PresentationFormat>On-screen Show (4:3)</PresentationFormat>
  <Paragraphs>315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Rayn Anwar</cp:lastModifiedBy>
  <cp:revision>40</cp:revision>
  <dcterms:created xsi:type="dcterms:W3CDTF">2006-03-17T02:26:05Z</dcterms:created>
  <dcterms:modified xsi:type="dcterms:W3CDTF">2024-04-02T19:11:52Z</dcterms:modified>
</cp:coreProperties>
</file>