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47" d="100"/>
          <a:sy n="47" d="100"/>
        </p:scale>
        <p:origin x="12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24619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214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15</cp:revision>
  <cp:lastPrinted>2018-11-12T14:09:18Z</cp:lastPrinted>
  <dcterms:created xsi:type="dcterms:W3CDTF">2003-11-20T06:12:01Z</dcterms:created>
  <dcterms:modified xsi:type="dcterms:W3CDTF">2019-01-01T21:39:05Z</dcterms:modified>
</cp:coreProperties>
</file>