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84" d="100"/>
          <a:sy n="84" d="100"/>
        </p:scale>
        <p:origin x="133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27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800 107 24575,'0'0'0,"1"-1"0,-1 1 0,0 0 0,0-1 0,0 1 0,0 0 0,0 0 0,0-1 0,0 1 0,0 0 0,0-1 0,0 1 0,0 0 0,0-1 0,0 1 0,0 0 0,0-1 0,0 1 0,0 0 0,0 0 0,0-1 0,0 1 0,-1 0 0,1 0 0,0-1 0,0 1 0,0 0 0,0 0 0,-1-1 0,1 1 0,0 0 0,0 0 0,-1-1 0,1 1 0,0 0 0,0 0 0,-1 0 0,1 0 0,0 0 0,0-1 0,-1 1 0,1 0 0,0 0 0,-1 0 0,1 0 0,0 0 0,0 0 0,-1 0 0,1 0 0,0 0 0,-1 0 0,1 0 0,-1 0 0,-22-4 0,4 4 0,-1 0 0,0 1 0,1 1 0,-1 1 0,1 1 0,-38 12 0,-112 53 0,109-42 0,54-24 0,-148 69 0,131-60 0,1 2 0,0 0 0,1 1 0,-28 28 0,42-36 0,1 1 0,0 0 0,0 0 0,0 0 0,1 1 0,0 0 0,1 0 0,0 0 0,1 0 0,0 1 0,0 0 0,1-1 0,-2 14 0,1 11 0,2 0 0,5 55 0,-2-40 0,-1-28 0,1-1 0,0 0 0,1 0 0,11 35 0,-11-46 0,1 0 0,0 0 0,1 0 0,-1-1 0,2 0 0,-1 0 0,1 0 0,0-1 0,1 1 0,0-2 0,0 1 0,11 7 0,3 1 0,2 0 0,0-2 0,0-1 0,35 13 0,-46-20 0,1-1 0,-1-1 0,1 0 0,0-1 0,0 0 0,1-1 0,-1 0 0,0-1 0,0 0 0,23-5 0,-17-1 0,-1-1 0,1-1 0,-2-1 0,1 0 0,-2-1 0,20-15 0,5-2 0,106-78 0,-72 50 0,-46 33 0,-1-2 0,-1 0 0,-1-2 0,-1-1 0,-2-1 0,0-1 0,-2-1 0,26-50 0,-29 44 0,-1-1 0,-2-1 0,-2 0 0,-1 0 0,-2-2 0,-2 1 0,5-61 0,-13 92 0,1-1 0,-1 0 0,0 1 0,-1-1 0,0 1 0,-1-1 0,1 1 0,-6-14 0,5 18 0,1 0 0,-1 1 0,-1 0 0,1-1 0,0 1 0,-1 0 0,0 0 0,1 0 0,-1 0 0,0 1 0,-1-1 0,1 1 0,0 0 0,-1 0 0,1 0 0,-1 0 0,0 1 0,1-1 0,-1 1 0,-6-1 0,-20-3 0,0 2 0,-1 2 0,1 0 0,-53 7 0,67-5-341,-1 2 0,1 0-1,-28 10 1,17-3-6485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38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0 24575,'0'4'0,"-4"6"0,-2 6 0,-4 4 0,-1 3 0,3 2 0,1 6 0,3 5 0,2 6 0,1 0 0,0-3 0,2-3 0,-1-4 0,5-8 0,1-3 0,0 0 0,-2-5-8191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40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1707 0 24575,'-575'0'0,"530"3"0,-1 2 0,-85 20 0,43-7 0,50-9 0,-59 21 0,-7 3 0,60-22 0,-27 5 0,-128 49 0,190-60 0,0 0 0,1 0 0,-1 1 0,1 0 0,0 1 0,-11 11 0,-40 50 0,50-56 0,-6 7 0,0 0 0,2 2 0,0-1 0,2 2 0,0-1 0,1 2 0,1-1 0,2 1 0,0 1 0,1-1 0,1 1 0,2 0 0,-2 32 0,4-42 0,1 0 0,0 0 0,1-1 0,1 1 0,4 16 0,-4-24 0,0 0 0,0 0 0,1 0 0,0 0 0,0-1 0,0 1 0,1-1 0,0 0 0,0 0 0,0-1 0,1 1 0,0-1 0,6 5 0,18 11 0,1-1 0,35 15 0,-3-1 0,-33-16 0,-12-6 0,1 0 0,1-1 0,0-1 0,0-1 0,1-1 0,0 0 0,32 5 0,330 39 0,-306-40 0,71 6 0,-121-15 0,-1-2 0,1-1 0,45-8 0,-56 7 0,-1-1 0,1-1 0,-1 0 0,1-1 0,-1 0 0,-1-1 0,1-1 0,20-13 0,211-153 0,-204 149 0,10-6 0,-49 28 0,1-1 0,0 1 0,-1-1 0,1 0 0,-1 1 0,0-1 0,0 0 0,0-1 0,-1 1 0,1 0 0,0 0 0,-1-1 0,2-6 0,-1-3 0,0 0 0,-1 0 0,0 0 0,-1-1 0,-1 1 0,0 0 0,0-1 0,-2 1 0,1 0 0,-2 0 0,0 1 0,0-1 0,-1 1 0,-1 0 0,0 0 0,0 0 0,-13-16 0,-39-43 0,16 20 0,31 35-1365,4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43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1471 1 24575,'-13'21'0,"-26"30"0,-32 31 0,-26 32 0,-30 32 0,-20 25 0,-12 18-1237,-7 15 1237,-3 0 0,7-18 0,25-32 0,29-33 0,32-38-6954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45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1 24575,'-2'0'0,"0"1"0,0 0 0,0 0 0,0 0 0,1 1 0,-1-1 0,0 0 0,1 1 0,-1-1 0,1 1 0,-1-1 0,1 1 0,0 0 0,0-1 0,-1 1 0,0 3 0,0-2 0,-4 6 0,0 0 0,1 1 0,1-1 0,-1 1 0,1 0 0,1 0 0,0 0 0,1 1 0,-2 11 0,3-17 0,1 0 0,0-1 0,0 1 0,0 0 0,1 0 0,-1-1 0,1 1 0,0 0 0,1-1 0,-1 1 0,1 0 0,0-1 0,0 0 0,0 0 0,1 1 0,0-1 0,-1-1 0,1 1 0,1 0 0,-1-1 0,0 1 0,6 2 0,-4-1 0,0-1 0,1-1 0,0 1 0,0-1 0,0 0 0,0 0 0,1-1 0,-1 0 0,1 0 0,-1-1 0,1 1 0,0-1 0,0-1 0,-1 1 0,1-1 0,0-1 0,0 1 0,9-3 0,4-2 0,-1-1 0,-1-1 0,0-1 0,0 0 0,17-12 0,-30 18 0,-1-1 0,-1 0 0,1 0 0,0-1 0,-1 1 0,1-1 0,-1 1 0,0-1 0,0 0 0,-1 0 0,1-1 0,-1 1 0,0 0 0,0-1 0,0 1 0,-1-1 0,1 0 0,-1 0 0,0 1 0,-1-1 0,1-8 0,-2 57-7,2 0-1,8 46 0,-3-23-1334,-3-26-5484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46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79 24575,'0'-4'0,"-1"1"0,1-1 0,-1 1 0,0 0 0,0-1 0,0 1 0,0 0 0,-1-1 0,0 1 0,1 0 0,-1 0 0,0 0 0,0 1 0,-1-1 0,1 0 0,0 1 0,-1-1 0,0 1 0,1 0 0,-1 0 0,0 0 0,-7-3 0,8 3 0,-1 1 0,0 0 0,1 0 0,-1 0 0,0 0 0,0 0 0,0 1 0,0-1 0,0 1 0,1 0 0,-1 0 0,0 0 0,0 0 0,0 0 0,0 1 0,0-1 0,0 1 0,0 0 0,0 0 0,1 0 0,-1 0 0,0 1 0,1-1 0,-1 0 0,1 1 0,-1 0 0,-3 3 0,5-3 0,0-1 0,0 1 0,-1-1 0,1 1 0,0-1 0,1 1 0,-1 0 0,0 0 0,0-1 0,1 1 0,-1 0 0,1 0 0,-1 0 0,1 0 0,0 0 0,0 0 0,0 0 0,0 0 0,0-1 0,0 1 0,1 0 0,-1 0 0,1 0 0,-1 0 0,1 0 0,-1-1 0,1 1 0,0 0 0,0 0 0,0-1 0,0 1 0,0-1 0,1 1 0,-1-1 0,0 1 0,1-1 0,2 2 0,1 2 0,0-1 0,1 1 0,-1-1 0,1-1 0,0 1 0,0-1 0,0 0 0,1 0 0,8 2 0,-8-4 0,0 1 0,0-1 0,0-1 0,0 1 0,0-1 0,0-1 0,10-1 0,-16 2 0,0 0 0,0 0 0,0-1 0,0 1 0,1 0 0,-1-1 0,0 1 0,0-1 0,0 0 0,0 1 0,0-1 0,0 0 0,-1 1 0,1-1 0,0 0 0,0 0 0,0 0 0,-1 0 0,1 0 0,0-1 0,0 0 0,-1 1 0,0-1 0,0 1 0,0-1 0,0 0 0,0 1 0,0-1 0,-1 0 0,1 1 0,0-1 0,-1 1 0,1-1 0,-1 1 0,0-1 0,0 1 0,1-1 0,-1 1 0,0 0 0,-2-2 0,-31-37-1365,18 23-5461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48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515 1 24575,'-24'-1'0,"0"2"0,-1 1 0,1 0 0,0 2 0,0 1 0,0 1 0,1 1 0,-1 0 0,2 2 0,-1 1 0,-20 13 0,30-16 0,1 0 0,1 1 0,0 0 0,0 0 0,0 2 0,1-1 0,0 1 0,1 1 0,0 0 0,1 0 0,0 1 0,1-1 0,0 2 0,1-1 0,1 1 0,-7 20 0,-3 25 0,3 0 0,2 1 0,3 0 0,3 1 0,2-1 0,9 101 0,-6-154 0,0-1 0,0 1 0,1-1 0,-1 1 0,1-1 0,0 0 0,1 0 0,-1 0 0,1 0 0,0 0 0,0 0 0,1-1 0,0 1 0,-1-1 0,1 0 0,6 4 0,7 5 0,0-1 0,0-1 0,23 10 0,-3 0 0,-21-14 0,-1 0 0,1 0 0,0-2 0,0 0 0,1 0 0,-1-2 0,1 0 0,22 0 0,3-1 0,1-2 0,48-7 0,-58 2 0,0-2 0,-1-1 0,0-2 0,0-1 0,-2-1 0,1-2 0,35-21 0,21-19 0,82-68 0,-161 116 0,0 0 0,0-1 0,0 0 0,-1 0 0,0-1 0,0 0 0,-1 0 0,9-16 0,-13 19 0,0 1 0,0-1 0,-1 1 0,0-1 0,0 0 0,0 0 0,-1 1 0,0-1 0,0 0 0,0 0 0,0 0 0,-1 1 0,1-1 0,-1 0 0,-1 1 0,1-1 0,0 1 0,-1-1 0,0 1 0,0-1 0,-4-4 0,0-1 0,-1 0 0,-1 0 0,0 1 0,0 0 0,0 1 0,-1-1 0,-1 2 0,-16-12 0,-11-4 0,-44-19 0,5 4 0,36 12-682,-62-48-1,88 62-6143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48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 24575,'0'30'0,"0"19"0,0 13 0,0 19 0,-5 12 0,-1 8 0,0 0 0,2-5 0,1-10 0,1-6 0,0-9 0,2-7 0,0-11 0,0-9 0,1-13-8191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50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409 83 24575,'-3'-1'0,"0"0"0,-1 0 0,1 0 0,0-1 0,0 1 0,0-1 0,0 0 0,1 0 0,-5-3 0,-12-7 0,-4 1 0,0 2 0,-1 1 0,-40-9 0,51 14 0,-1 1 0,0 1 0,0 0 0,1 1 0,-1 0 0,0 1 0,0 1 0,-16 4 0,28-6 0,0 0 0,0 1 0,0-1 0,0 1 0,0 0 0,0-1 0,1 1 0,-1 0 0,0 0 0,0 0 0,1 0 0,-1 1 0,0-1 0,1 0 0,0 1 0,-1-1 0,1 1 0,0 0 0,0-1 0,-1 1 0,1 0 0,1 0 0,-1-1 0,0 1 0,-1 4 0,2-4 0,0 0 0,1 1 0,-1-1 0,0 0 0,1 0 0,0 1 0,-1-1 0,1 0 0,0 0 0,0 0 0,0 0 0,0 0 0,1 0 0,-1 0 0,0 0 0,1 0 0,-1-1 0,1 1 0,0 0 0,0-1 0,0 1 0,2 0 0,135 93 0,-135-92 0,1 1 0,-1 0 0,0 0 0,0 0 0,-1 1 0,1 0 0,-1-1 0,0 1 0,0 0 0,0 1 0,-1-1 0,0 0 0,0 1 0,0-1 0,-1 1 0,0-1 0,0 1 0,0 0 0,0 0 0,-1 0 0,0-1 0,-1 1 0,1 0 0,-2 6 0,0-3 0,0 0 0,-1 0 0,0 0 0,0 0 0,-1-1 0,0 1 0,-1-1 0,1 0 0,-2 0 0,1-1 0,-1 0 0,0 0 0,-1 0 0,-9 8 0,-1-2-115,-3 4-135,-1-1 0,0-1 0,-2 0 0,-40 18 0,47-27-6576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51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94 24575,'56'-36'0,"-52"33"0,6-6 0,1 1 0,-1 1 0,2-1 0,23-10 0,-34 17 0,1 1 0,0-1 0,0 0 0,0 1 0,0 0 0,0-1 0,0 1 0,0 0 0,0 0 0,0 0 0,0 0 0,0 0 0,0 1 0,0-1 0,0 1 0,4 1 0,-4-1 0,0 0 0,-1 1 0,1-1 0,0 1 0,-1 0 0,0-1 0,1 1 0,-1 0 0,0 0 0,0 0 0,0 0 0,0 0 0,0 0 0,0 0 0,-1 0 0,1 0 0,-1 0 0,1 0 0,-1 4 0,1 7 0,0 1 0,-1 0 0,0-1 0,-1 1 0,-1 0 0,0-1 0,-1 0 0,-9 25 0,-6 10 0,-25 45 0,37-80 0,0 0 0,-1 0 0,0-1 0,-1 0 0,0 0 0,0 0 0,-12 10 0,16-18 0,0-1 0,-1 1 0,0 0 0,0-1 0,0 0 0,0 0 0,0-1 0,-1 0 0,1 1 0,-1-2 0,1 1 0,-1-1 0,0 0 0,0 0 0,0 0 0,0-1 0,-6 0 0,3 0 0,0-1 0,0 0 0,1 0 0,-1-1 0,0 0 0,1-1 0,-1 0 0,1 0 0,0-1 0,0 0 0,0 0 0,-12-10 0,19 14 0,1 0 0,0 0 0,0 0 0,0 0 0,0 0 0,-1 0 0,1 0 0,0 0 0,0-1 0,0 1 0,0 0 0,0 0 0,0 0 0,-1 0 0,1-1 0,0 1 0,0 0 0,0 0 0,0 0 0,0 0 0,0-1 0,0 1 0,0 0 0,0 0 0,0 0 0,0-1 0,0 1 0,0 0 0,0 0 0,0 0 0,0-1 0,0 1 0,0 0 0,0 0 0,0 0 0,0 0 0,0-1 0,0 1 0,1 0 0,-1 0 0,0 0 0,0 0 0,0-1 0,11-2 0,14 3 0,123 24 134,-36-6-1633,-84-14-5327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53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1124 1043 24575,'9'-1'0,"-1"0"0,1-1 0,-1 0 0,0 0 0,0 0 0,0-1 0,0-1 0,13-6 0,-1-2 0,36-27 0,69-47 0,-102 70 0,-15 12 0,-1-2 0,0 1 0,-1-1 0,1 0 0,-1-1 0,0 1 0,-1-1 0,1 0 0,-1-1 0,-1 1 0,1-1 0,3-10 0,-4 6 0,0 0 0,-1 0 0,0-1 0,-1 1 0,-1-1 0,0 1 0,-1-24 0,-4 0 0,-2 0 0,-1 0 0,-2 1 0,-26-69 0,25 80 0,0 1 0,-2 0 0,0 1 0,-1 0 0,-26-32 0,27 40 0,0 1 0,-1 1 0,0 0 0,-1 0 0,-1 1 0,1 1 0,-2 1 0,-28-14 0,23 14 0,-1 2 0,0 1 0,0 0 0,0 1 0,-1 2 0,1 0 0,-1 2 0,-31 1 0,6-2 0,-79-13 0,77 8 0,-66-16 0,80 14 0,-1 1 0,-50-3 0,-145 13 0,217 0 0,0 2 0,0-1 0,1 2 0,-1 0 0,1 1 0,0 0 0,0 1 0,1 1 0,0 0 0,1 1 0,-1 0 0,2 1 0,-1 0 0,2 1 0,-14 16 0,19-20 0,1 0 0,0 0 0,1 1 0,0-1 0,0 1 0,0-1 0,1 1 0,0 0 0,0 0 0,0 15 0,1 9 0,3 46 0,0-34 0,-1-16 0,1 1 0,1 0 0,1-1 0,2 1 0,10 31 0,-13-51 0,2 6 0,0 0 0,14 26 0,-16-35 0,1-1 0,0 1 0,1-1 0,-1 0 0,1 0 0,0 0 0,0-1 0,0 0 0,10 6 0,55 33 0,119 52 0,-141-76 0,1-1 0,0-3 0,85 15 0,-104-24 63,33 11 0,-3 0-1554,-38-12-5335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28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24575,'20'-1'0,"-1"-2"0,1 0 0,-1-1 0,20-7 0,29-5 0,-49 12 0,-12 2 0,1 0 0,0 1 0,-1 0 0,1 0 0,0 0 0,0 1 0,-1 1 0,1-1 0,8 3 0,-16-3 0,1 0 0,-1 0 0,0 0 0,0 0 0,1 0 0,-1 0 0,0 0 0,1 0 0,-1 0 0,0 1 0,0-1 0,1 0 0,-1 0 0,0 0 0,0 1 0,0-1 0,1 0 0,-1 0 0,0 1 0,0-1 0,0 0 0,1 0 0,-1 1 0,0-1 0,0 0 0,0 0 0,0 1 0,0-1 0,0 0 0,0 1 0,0-1 0,0 0 0,0 1 0,0-1 0,0 0 0,0 0 0,0 1 0,0-1 0,-9 13 0,-18 5 0,-21 10 0,21-14 0,-43 32 0,69-45 0,0 0 0,-1 0 0,1 0 0,0 0 0,-1 1 0,1-1 0,0 0 0,0 1 0,0-1 0,0 1 0,0-1 0,1 1 0,-1-1 0,0 1 0,1 0 0,-1-1 0,1 1 0,-1 0 0,1-1 0,0 1 0,0 0 0,0 0 0,0-1 0,0 1 0,0 0 0,0-1 0,1 1 0,-1 0 0,0 0 0,1-1 0,0 1 0,-1-1 0,1 1 0,0 0 0,0-1 0,0 0 0,0 1 0,0-1 0,0 1 0,0-1 0,0 0 0,1 0 0,1 2 0,7 6 0,1 0 0,0-1 0,1 0 0,16 8 0,-19-10 0,-1-2 0,0 1 0,0 0 0,-1 1 0,0 0 0,0 0 0,0 1 0,11 13 0,-17-18 0,0 1 0,1-1 0,-1 0 0,0 0 0,0 1 0,0-1 0,0 1 0,-1-1 0,1 1 0,0-1 0,-1 1 0,0 0 0,0-1 0,0 1 0,0-1 0,0 1 0,0-1 0,-1 1 0,1 0 0,-1-1 0,0 1 0,0-1 0,0 0 0,0 1 0,0-1 0,0 0 0,-1 1 0,1-1 0,-1 0 0,1 0 0,-1 0 0,0-1 0,-2 3 0,-9 7-273,0 0 0,0-1 0,-1-1 0,-17 9 0,2-3-6553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54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381 1 24575,'-9'8'0,"-11"21"0,-7 13 0,-3 14 0,0 4 0,-1 7 0,2-5 0,-3 4 0,-1 9 0,2 4 0,1 2 0,1-4 0,6-7 0,7-11 0,6-15-8191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56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314 0 24575,'-95'4'0,"83"-2"0,0 0 0,1 0 0,-1 1 0,0 1 0,1 0 0,-18 8 0,26-10 0,0 1 0,1-1 0,-1 0 0,0 1 0,1-1 0,0 1 0,-1 0 0,1 0 0,0 0 0,1 0 0,-1 0 0,0 0 0,1 1 0,0-1 0,0 0 0,-1 5 0,-2 10 0,1-1 0,-1 20 0,0-2 0,3-26 0,-1 1 0,2 0 0,-1-1 0,1 1 0,3 19 0,-3-26 0,1 0 0,0 1 0,0-1 0,0 0 0,1 1 0,-1-1 0,1 0 0,-1 0 0,1 0 0,0 0 0,0 0 0,1-1 0,-1 1 0,0-1 0,1 1 0,0-1 0,0 0 0,-1 0 0,6 2 0,-1 0 0,1 0 0,0 0 0,1-1 0,-1-1 0,0 1 0,1-2 0,-1 1 0,1-1 0,0 0 0,-1-1 0,1 0 0,0 0 0,10-2 0,-8 0 0,1-1 0,-1-1 0,0 0 0,0 0 0,0-1 0,-1-1 0,1 0 0,-1 0 0,10-8 0,-20 13 0,1 1 0,-1 0 0,0 0 0,1 0 0,-1 0 0,0-1 0,1 1 0,-1 0 0,0 0 0,1 0 0,-1-1 0,0 1 0,0 0 0,1-1 0,-1 1 0,0 0 0,0-1 0,1 1 0,-1 0 0,0-1 0,0 1 0,0 0 0,0-1 0,0 1 0,0-1 0,1 1 0,-1 0 0,0-1 0,0 1 0,0 0 0,0-1 0,0 1 0,0-1 0,-1 1 0,1 0 0,0-1 0,0 1 0,0-1 0,-17-5 0,-31 4 0,44 2 0,-7 1 8,-1 0-1,1 1 1,0 0-1,-1 0 1,1 1-1,0 1 0,1 0 1,-20 10-1,-2 5-234,-41 30-1,35-22-749,6-5-5849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57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24575,'79'-1'0,"90"3"0,-164-2 0,0 1 0,0 0 0,0 0 0,-1 0 0,1 1 0,-1-1 0,1 1 0,-1 0 0,1 0 0,-1 1 0,0-1 0,0 1 0,0 0 0,5 6 0,-8-8 0,0 1 0,1-1 0,-1 1 0,0 0 0,0 0 0,0-1 0,0 1 0,-1 0 0,1 0 0,0 0 0,-1 0 0,1 0 0,-1 0 0,0 0 0,0 0 0,0 0 0,0 0 0,0 0 0,0 1 0,0-1 0,-1 0 0,1 0 0,-1 0 0,1 0 0,-1-1 0,0 1 0,0 0 0,0 0 0,0 0 0,0 0 0,0-1 0,0 1 0,-1-1 0,1 1 0,-1-1 0,-1 2 0,-26 19 0,23-18 0,1 0 0,-1 0 0,1 0 0,0 1 0,-7 7 0,11-10 0,0-1 0,0 0 0,0 1 0,1-1 0,-1 1 0,0-1 0,1 1 0,-1-1 0,1 1 0,-1 0 0,1-1 0,0 1 0,0 0 0,0-1 0,0 1 0,0 0 0,0-1 0,0 1 0,0 0 0,1-1 0,-1 1 0,1-1 0,-1 1 0,1-1 0,0 1 0,0-1 0,1 3 0,7 7 0,1 0 0,0-1 0,1 1 0,0-2 0,0 0 0,1 0 0,19 9 0,-11-4 0,53 29 0,-72-43 0,1 1 0,-1-1 0,0 1 0,1 0 0,-1-1 0,0 1 0,0 0 0,1 0 0,-1 0 0,0 0 0,0 0 0,0 0 0,0 1 0,0-1 0,-1 0 0,1 0 0,0 1 0,-1-1 0,1 1 0,0-1 0,-1 0 0,0 1 0,1-1 0,-1 1 0,0 1 0,0 0 0,0-1 0,-1 1 0,0-1 0,1 1 0,-1 0 0,0-1 0,0 1 0,-1-1 0,1 0 0,0 1 0,-1-1 0,0 0 0,-1 2 0,-8 8 0,-1-1 0,-1 0 0,-21 15 0,31-23 0,-77 44 124,27-17-1613,36-19-5337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2:00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665 1145 24575,'0'1'0,"1"0"0,-1 0 0,0 0 0,1 0 0,-1 0 0,0 0 0,1-1 0,0 1 0,-1 0 0,1 0 0,-1 0 0,1-1 0,0 1 0,-1 0 0,1-1 0,0 1 0,0-1 0,0 1 0,0-1 0,-1 1 0,1-1 0,0 0 0,0 1 0,0-1 0,0 0 0,0 0 0,0 1 0,1-1 0,34 5 0,-31-5 0,15 2 0,0-2 0,1 0 0,-1-1 0,0 0 0,0-2 0,0-1 0,0 0 0,-1-2 0,1 0 0,-1-1 0,18-10 0,46-22 0,-44 22 0,0-2 0,59-40 0,-79 46 0,0-2 0,-1 0 0,20-25 0,-29 30 0,-1-1 0,0 0 0,-1-1 0,0 1 0,-1-1 0,0-1 0,4-14 0,1-15 0,-2 1 0,-2-1 0,-1 0 0,-3-1 0,-1 1 0,-2-1 0,-8-55 0,6 87 0,-1 0 0,0 0 0,0 0 0,-1 1 0,0-1 0,-1 1 0,0 0 0,-1 1 0,0-1 0,-1 1 0,0 0 0,0 1 0,-1-1 0,0 1 0,-17-12 0,-12-8 0,-1 2 0,-62-31 0,75 43 0,-17-9 0,5 1 0,-44-16 0,66 32 0,-1 0 0,0 2 0,0 0 0,0 1 0,0 0 0,-21 0 0,-260 5 0,271 3 0,1 0 0,-1 2 0,1 0 0,0 2 0,0 1 0,-26 15 0,-8 2 0,48-22 0,0 1 0,1 1 0,0-1 0,0 2 0,1-1 0,-10 12 0,-29 21 0,42-35 0,-1 0 0,1 1 0,0 0 0,1 0 0,-1 0 0,1 1 0,1 0 0,-1 0 0,-6 15 0,-1 6 0,-11 43 0,-5 11 0,24-70 0,0 0 0,0 1 0,2-1 0,-1 1 0,2 0 0,-1 16 0,1 3 0,6 41 0,7-5 0,-7-50 0,-2 1 0,3 30 0,-6-6 0,0-19 0,1 0 0,5 37 0,-4-53 0,0 0 0,1 0 0,-1 0 0,1 0 0,1 0 0,0 0 0,0-1 0,0 0 0,1 0 0,0 0 0,7 6 0,9 11 0,3 2 0,0-1 0,48 38 0,-66-60 0,0 0 0,0 0 0,0 0 0,0-1 0,0 0 0,1 0 0,-1-1 0,1 1 0,-1-1 0,9 0 0,73-3 0,-44 0 0,58 3 0,75-4 0,-156-1-1365,-5-1-5461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2:05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552 0 24575,'-5'0'0,"-13"9"0,-14 15 0,-9 9 0,-2 7 0,2 5 0,-1 4 0,-2 6 0,-2 3 0,-2 0 0,4-2 0,3-1 0,6-10 0,4-13 0,7-7 0,8-8-8191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2:06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24575,'0'9'0,"0"15"0,0 9 0,0 6 0,0 2 0,0 2 0,4 3 0,2-3 0,-1 5 0,-1 3 0,0-3 0,-3-2 0,0-3 0,0-6 0,-1-8-8191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2:07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24575,'76'-1'0,"87"3"0,-161-2 0,0 0 0,0 0 0,0 0 0,0 0 0,0 1 0,0-1 0,0 1 0,0 0 0,0-1 0,0 1 0,0 0 0,0 0 0,0 0 0,-1 0 0,1 1 0,2 1 0,-3-1 0,-1-1 0,1 0 0,0 0 0,-1 1 0,0-1 0,1 0 0,-1 1 0,0-1 0,0 1 0,0-1 0,0 0 0,0 1 0,0-1 0,0 1 0,0-1 0,0 0 0,-1 1 0,1-1 0,-1 0 0,1 1 0,-1-1 0,1 0 0,-1 1 0,0-1 0,-1 2 0,-33 47 0,27-41 0,2-1 0,-1 1 0,1 0 0,1 0 0,0 1 0,0 0 0,-6 19 0,8-16-89,-11 45-549,-25 64 0,30-100-6188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2:08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659 1046 24575,'0'2'0,"0"0"0,0 0 0,0 0 0,0-1 0,1 1 0,-1 0 0,1 0 0,-1-1 0,1 1 0,0 0 0,-1 0 0,1-1 0,0 1 0,0-1 0,0 1 0,1-1 0,-1 1 0,0-1 0,0 0 0,1 0 0,-1 1 0,1-1 0,1 1 0,1 0 0,0 0 0,1-1 0,-1 1 0,1-1 0,-1 0 0,1 0 0,-1 0 0,1-1 0,5 1 0,6-1 0,0-1 0,0-1 0,0 0 0,23-7 0,-16 2 0,1-2 0,-2-1 0,1 0 0,-1-2 0,30-21 0,-19 9 0,-1-2 0,45-47 0,-54 46 0,-1 0 0,-2-2 0,-1-1 0,-1 0 0,-2-2 0,-1 1 0,13-42 0,-24 61 0,0 0 0,-1 0 0,0-1 0,-1 1 0,0 0 0,-1-1 0,-1 0 0,0 1 0,-3-23 0,2 26 0,-2 0 0,1 0 0,-2 0 0,1 1 0,-1-1 0,0 1 0,0 0 0,-1 0 0,-1 0 0,1 1 0,-1 0 0,0 0 0,-12-11 0,-12-5 0,0 2 0,-46-26 0,51 32 0,-267-159 0,279 166 0,-1 1 0,0 1 0,0 0 0,-1 1 0,0 1 0,0 0 0,0 1 0,0 0 0,0 1 0,-1 1 0,1 1 0,-1 0 0,1 1 0,0 0 0,-1 2 0,1 0 0,-21 6 0,14-1 0,0 1 0,0 1 0,1 0 0,1 2 0,0 0 0,0 2 0,1 0 0,1 1 0,1 0 0,-28 32 0,27-25 0,0 0 0,2 1 0,0 1 0,1 0 0,2 1 0,1 1 0,0 0 0,2 0 0,-12 53 0,-31 129 0,8-35 0,43-165 0,0 1 0,0 0 0,1 0 0,0 0 0,1 12 0,0-17 0,1-1 0,0 1 0,-1-1 0,1 1 0,1-1 0,-1 0 0,0 1 0,1-1 0,0 0 0,-1 0 0,1 0 0,1 0 0,-1-1 0,0 1 0,1 0 0,3 3 0,23 14 0,0-1 0,1-1 0,0-1 0,51 18 0,2 3 0,-50-21-136,1-3-1,0 0 1,1-3-1,0 0 1,1-3-1,0-1 1,0-1-1,1-2 0,41-1 1,-53-4-6690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2:09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24575,'9'4'0,"7"15"0,5 17 0,3 11 0,2 1 0,1 2 0,1-3 0,-1-2 0,-1-3 0,0-10 0,-4-5 0,-7-3 0,-5-2 0,0-4 0,2-1 0,4 1 0,-1-2-8191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2:11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24575,'0'-2'0,"0"0"0,1 0 0,0 0 0,-1 0 0,1 0 0,0 0 0,0 0 0,0 0 0,1 0 0,-1 0 0,0 1 0,1-1 0,-1 0 0,1 1 0,-1-1 0,1 1 0,0 0 0,-1-1 0,1 1 0,4-2 0,41-17 0,-23 13 0,0 2 0,0 1 0,0 1 0,0 1 0,32 1 0,-53 1 0,0 0 0,0 1 0,1-1 0,-1 1 0,0 0 0,0 0 0,0 0 0,0 0 0,0 0 0,0 0 0,0 1 0,0 0 0,-1-1 0,1 1 0,-1 0 0,1 0 0,-1 1 0,0-1 0,1 0 0,-1 1 0,0 0 0,-1-1 0,1 1 0,0 0 0,-1 0 0,0 0 0,1 0 0,-1 0 0,0 0 0,0 5 0,3 10 0,-1 0 0,-1 0 0,-1 1 0,-1 22 0,0-20 0,1 18 0,-2 0 0,-12 75 0,11-102 0,-1 0 0,0 0 0,-1 0 0,0-1 0,-1 1 0,-1-1 0,1 0 0,-2-1 0,1 1 0,-1-1 0,-1 0 0,0-1 0,-13 13 0,5-10 0,0 1 0,-1-2 0,0 0 0,-21 9 0,29-16 0,1-1 0,-1 1 0,0-2 0,0 1 0,1-1 0,-2-1 0,1 1 0,0-2 0,0 1 0,0-1 0,-13-2 0,22 2 0,0 1 0,0-1 0,-1 0 0,1 0 0,0 0 0,0 0 0,0 0 0,0 0 0,-1 0 0,1 0 0,0 0 0,0 0 0,0 0 0,0 0 0,-1 0 0,1 0 0,0 0 0,0 0 0,0-1 0,0 1 0,-1 0 0,1 0 0,0 0 0,0 0 0,0 0 0,0 0 0,0 0 0,-1 0 0,1-1 0,0 1 0,0 0 0,0 0 0,0 0 0,0 0 0,0 0 0,0-1 0,0 1 0,0 0 0,-1 0 0,1 0 0,0 0 0,0-1 0,0 1 0,0 0 0,0 0 0,0 0 0,0 0 0,0-1 0,0 1 0,0 0 0,0 0 0,1-1 0,9-6 0,18-3 0,-13 8 0,0 0 0,0 1 0,0 1 0,0 0 0,1 1 0,-1 0 0,0 2 0,0 0 0,0 0 0,-1 2 0,1-1 0,-1 2 0,14 7 0,-23-10-63,-1 0 0,1 0 0,-1 0 0,0 0 0,0 1 0,0 0 0,3 4 0,-2-3-798,5 6-5965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30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1 24575,'-6'1'0,"0"0"0,0 0 0,0 1 0,0 0 0,0 1 0,1-1 0,-11 7 0,-1 0 0,-3 1 0,-32 20 0,47-28 0,1 2 0,-1-1 0,1 0 0,0 1 0,0 0 0,0 0 0,1 0 0,0 0 0,-1 1 0,1-1 0,1 1 0,-5 9 0,6-13 0,1 1 0,-1-1 0,1 0 0,0 1 0,-1-1 0,1 0 0,0 1 0,0-1 0,0 0 0,0 1 0,0-1 0,0 0 0,1 1 0,-1-1 0,0 0 0,1 1 0,-1-1 0,1 0 0,-1 1 0,1-1 0,-1 0 0,1 0 0,0 0 0,2 2 0,-1-1 0,0-1 0,0 1 0,0-1 0,0 0 0,1 0 0,-1 0 0,0 0 0,1 0 0,-1-1 0,1 1 0,-1-1 0,5 1 0,4 0 0,1-1 0,-1-1 0,1 0 0,19-4 0,-16 1 0,-1 1 0,0 0 0,-1 0 0,1 1 0,0 1 0,18 1 0,-29 0 0,0 0 0,0 0 0,0 1 0,-1 0 0,1-1 0,0 1 0,0 0 0,0 1 0,-1-1 0,1 0 0,0 1 0,-1-1 0,0 1 0,1 0 0,-1 0 0,0 0 0,0 0 0,0 0 0,0 1 0,0-1 0,0 0 0,-1 1 0,1-1 0,-1 1 0,0 0 0,0 0 0,0-1 0,0 1 0,0 0 0,0 5 0,0-5-32,0 0 1,0 0-1,-1 0 0,1 0 0,-1 0 1,0 0-1,0 0 0,0 0 0,0 0 1,-1 0-1,1 0 0,-1 0 0,0 0 1,0 0-1,0 0 0,0 0 0,0 0 1,-1 0-1,1-1 0,-1 1 0,0 0 1,0-1-1,0 0 0,0 1 0,0-1 1,0 0-1,-1 0 0,1 0 0,-1 0 1,1-1-1,-1 1 0,0-1 0,0 0 1,1 1-1,-1-1 0,0 0 0,0-1 1,0 1-1,0 0 0,0-1 0,-1 0 1,-3 0-1,-15 2-6794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2:12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27 24575,'-3'-3'0,"0"1"0,-1-1 0,1 1 0,0 0 0,-1 0 0,0 1 0,1-1 0,-1 1 0,0 0 0,0 0 0,-8-1 0,-47-2 0,45 4 0,11 0 0,0 0 0,0 0 0,0 0 0,0 0 0,0 1 0,1 0 0,-1-1 0,0 1 0,0 0 0,0 0 0,0 1 0,1-1 0,-1 1 0,1-1 0,-1 1 0,1 0 0,0 0 0,-1 0 0,1 0 0,0 0 0,0 0 0,0 1 0,1-1 0,-1 1 0,1-1 0,-1 1 0,-1 4 0,0 2 0,0 1 0,1-1 0,0 1 0,0-1 0,1 1 0,0 0 0,1 13 0,0-20 0,0 0 0,0 0 0,0-1 0,0 1 0,1 0 0,-1 0 0,1-1 0,-1 1 0,1-1 0,0 1 0,0 0 0,0-1 0,1 1 0,-1-1 0,0 0 0,1 1 0,0-1 0,-1 0 0,1 0 0,0 0 0,0 0 0,0 0 0,1-1 0,-1 1 0,0-1 0,1 1 0,-1-1 0,0 0 0,1 0 0,0 0 0,-1 0 0,1 0 0,0-1 0,4 1 0,8 0 0,0-1 0,-1-1 0,1 0 0,-1-1 0,22-5 0,-5 0 0,-20 5 0,-3 1 0,0-1 0,0 1 0,0 1 0,0 0 0,10 0 0,-16 1 0,0-1 0,0 0 0,0 1 0,0 0 0,0-1 0,0 1 0,0 0 0,0 0 0,0 0 0,-1 0 0,1 0 0,0 1 0,-1-1 0,1 1 0,-1-1 0,1 1 0,-1-1 0,0 1 0,0 0 0,0-1 0,0 1 0,0 0 0,0 0 0,0 0 0,0 3 0,3 6 0,-2 1 0,0 0 0,0-1 0,-1 1 0,0 0 0,-1 0 0,-1 0 0,-1 12 0,1-18 0,0-1 0,0 1 0,0 0 0,-1-1 0,1 1 0,-1-1 0,-1 0 0,1 0 0,-1 0 0,0 0 0,0 0 0,0-1 0,-1 1 0,1-1 0,-1 0 0,0 0 0,-1 0 0,-8 6 0,4-6 15,-1 0-1,0 0 0,0-1 0,0 0 1,-1-1-1,1 0 0,-15 1 1,-76-2-1323,96-1 1136,-19-1-6654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2:15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890 27 24575,'0'-1'0,"-1"0"0,1 0 0,-1 0 0,1 0 0,-1 0 0,1 0 0,-1 0 0,0 0 0,0 0 0,0 0 0,1 0 0,-1 0 0,0 0 0,0 1 0,0-1 0,0 0 0,0 1 0,0-1 0,0 1 0,-1-1 0,1 1 0,0-1 0,0 1 0,0 0 0,0 0 0,-1 0 0,-1-1 0,-39-3 0,38 4 0,-205-2 0,111 3 0,69 1 0,1 0 0,-32 8 0,-8 1 0,61-10 0,0 0 0,1 0 0,-1 1 0,1 0 0,-1 0 0,1 0 0,0 1 0,0 0 0,0 0 0,0 0 0,1 1 0,-1 0 0,1 0 0,0 0 0,0 1 0,0 0 0,1 0 0,-1 0 0,1 0 0,1 1 0,-1 0 0,1 0 0,0 0 0,0 0 0,1 0 0,-1 0 0,-2 13 0,-9 43 0,-9 66 0,-2 19 0,-7-47 0,23-78 0,1 0 0,2 1 0,0 0 0,-4 37 0,-16 102 0,17-127 0,3 1 0,0 0 0,3-1 0,1 71 0,3-101 0,0 1 0,0-1 0,0 1 0,1-1 0,0 1 0,0-1 0,0 0 0,1 0 0,0 0 0,0 0 0,0 0 0,6 6 0,-2-4 0,0 0 0,0-1 0,1 0 0,0 0 0,0 0 0,16 7 0,-4-4 0,-1-2 0,2 0 0,-1-1 0,1 0 0,0-2 0,23 2 0,316-1 0,-197-7 0,-150 1 0,0 0 0,-1-1 0,1 0 0,-1-1 0,23-8 0,58-31 0,-2-16 0,-71 47 0,0-1 0,0-1 0,21-18 0,29-20 0,-64 48 0,-1-1 0,1 1 0,-1-2 0,0 1 0,0 0 0,-1-1 0,1 0 0,-1 0 0,0 0 0,-1 0 0,1-1 0,-1 0 0,0 1 0,0-1 0,-1 0 0,3-9 0,-1-4 0,-2 0 0,0 0 0,0 1 0,-3-27 0,1 34 0,-1-67 0,-7-148 0,5 192 0,-2 0 0,-2 0 0,-1 1 0,-20-53 0,25 77 0,-1-1 0,-1 1 0,1 0 0,-1 0 0,-1 0 0,0 0 0,0 1 0,0 0 0,-1 1 0,0-1 0,-1 1 0,0 1 0,0-1 0,0 1 0,-1 1 0,0-1 0,0 2 0,0-1 0,-12-3 0,7 2 0,1-1 0,0 0 0,-23-17 0,23 15 0,1 1 0,-1 0 0,-27-11 0,-53-7-1365,76 19-5461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2:19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24575,'3'0'0,"0"1"0,0-1 0,-1 1 0,1 0 0,0 0 0,0-1 0,0 2 0,-1-1 0,1 0 0,-1 1 0,1-1 0,-1 1 0,1 0 0,-1-1 0,0 1 0,0 1 0,0-1 0,0 0 0,0 0 0,0 1 0,-1-1 0,1 1 0,1 3 0,4 8 0,-2 0 0,0 0 0,5 20 0,-5-17 0,29 124 0,1 7 0,-17-86 0,-5-14 0,32 77 0,-22-57 0,-19-51 0,1-1 0,14 30 0,-7-18 7,0 1-1,-2 0 1,11 56 0,-3-10-1399,-10-50-5434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2:21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790 45 24575,'-10'-1'0,"-1"0"0,1-1 0,0 0 0,-1-1 0,1 0 0,-12-6 0,-27-8 0,36 15 0,-1 0 0,1 0 0,0 1 0,0 1 0,-1 0 0,1 1 0,0 1 0,0 0 0,0 0 0,0 1 0,0 1 0,-19 8 0,-6 6 0,1 2 0,-56 39 0,69-42 0,3-4 0,0 2 0,2 1 0,0 0 0,0 1 0,2 1 0,0 1 0,1 1 0,1 0 0,1 1 0,1 0 0,0 1 0,2 0 0,1 1 0,0 1 0,2 0 0,-6 28 0,8-27 0,2 0 0,0 1 0,2-1 0,1 0 0,3 37 0,-1-54 0,0 0 0,0 0 0,1 0 0,0 0 0,0 0 0,1-1 0,0 1 0,0-1 0,1 0 0,0 1 0,0-2 0,1 1 0,0 0 0,0-1 0,1 0 0,-1 0 0,1-1 0,1 0 0,-1 0 0,13 8 0,23 10 0,13 8 0,70 27 0,-106-51 0,0 0 0,1-2 0,0 0 0,0-1 0,0-1 0,0-1 0,37 0 0,-42-4 0,-1-1 0,1 0 0,-1 0 0,0-2 0,0 0 0,0 0 0,0-1 0,22-14 0,2-5 0,53-44 0,-82 61 0,0-1 0,0 0 0,-1-1 0,-1 1 0,1-1 0,-2-1 0,1 0 0,-1 0 0,-1 0 0,0 0 0,-1-1 0,0 0 0,3-17 0,-3 6 0,-1 1 0,-1-1 0,-1 0 0,0 0 0,-2 0 0,-6-32 0,6 47 0,-1 1 0,-1 0 0,1-1 0,-1 1 0,0 0 0,-1 0 0,1 1 0,-1-1 0,-1 1 0,1 0 0,-1 0 0,0 0 0,-1 1 0,1 0 0,-12-8 0,-8-5 0,0 2 0,-50-22 0,4 2 0,11 4-1365,36 22-5461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2:22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24575,'6'1'0,"0"0"0,-1 0 0,1 0 0,0 1 0,7 3 0,19 4 0,12-7 0,10 1 0,-51-3 0,1 0 0,-1 1 0,0 0 0,1 0 0,-1 0 0,0 0 0,0 0 0,0 1 0,0-1 0,0 1 0,5 4 0,-7-4 0,1 0 0,-1 1 0,1-1 0,-1 0 0,0 1 0,0 0 0,0-1 0,0 1 0,-1-1 0,1 1 0,-1 0 0,0 0 0,1-1 0,-1 1 0,0 0 0,-1 0 0,1-1 0,0 1 0,-1 0 0,1-1 0,-1 1 0,-2 4 0,-1 4 0,0 0 0,-1 0 0,-11 19 0,-71 91-915,81-114 465,-6 8-6376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2:23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24575,'1'3'0,"1"0"0,-1-1 0,1 1 0,0 0 0,0-1 0,0 1 0,1-1 0,-1 1 0,1-1 0,-1 0 0,1 0 0,4 2 0,7 7 0,29 32 0,-2 3 0,64 89 0,-9-7 0,26 38 0,-101-135 0,243 364 0,-172-275 0,51 70 0,-116-159 38,-23-27-194,1 0 0,-1 1 0,0-1 1,0 1-1,-1 0 0,1 0 0,-1 0 0,4 9 0,-3 2-6670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2:25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972 154 24575,'-23'1'0,"1"1"0,-1 1 0,1 1 0,0 1 0,0 0 0,1 2 0,-22 10 0,-139 77 0,137-69 0,-23 15 0,1 3 0,3 3 0,1 2 0,3 4 0,-86 94 0,137-137 0,1 1 0,1 0 0,-1 1 0,2 0 0,0 0 0,0 0 0,1 1 0,0 0 0,1 0 0,0 0 0,1 0 0,0 1 0,1-1 0,1 1 0,0-1 0,1 1 0,1 13 0,1 17 0,1 1 0,13 53 0,-12-79 0,0-1 0,2 0 0,0 0 0,1-1 0,0 1 0,2-1 0,-1-1 0,15 19 0,-2-10 0,0-1 0,2-1 0,0-1 0,41 28 0,110 56 0,-136-83 0,-15-9 0,1-1 0,0-1 0,1-1 0,37 11 0,-50-19 0,-1 1 0,1-2 0,-1 0 0,1 0 0,-1-1 0,1 0 0,-1-1 0,1 0 0,-1-1 0,1-1 0,-1 1 0,20-9 0,13-9 0,-1-2 0,-1-1 0,-2-2 0,0-2 0,-2-1 0,-1-3 0,60-62 0,-69 62 0,-3-1 0,0-1 0,-3-1 0,0-1 0,-3-1 0,0-1 0,-3 0 0,-1-2 0,15-58 0,-8-18 0,10-159 0,-29 237 0,1 1 0,0 10 0,-2 0 0,0 0 0,-2 0 0,-1 1 0,-7-51 0,3 63 10,0 0 0,-1 1 0,0-1 0,-1 1 0,0 0 0,-1 1 0,0-1 0,-1 2 0,0-1 0,-1 1 0,-20-16 0,18 16-159,-2 0 1,1 1-1,-1 1 1,0 0-1,-1 1 1,0 0-1,0 1 1,0 1-1,-30-6 1,27 9-6678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2:27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24575,'-1'81'0,"3"88"0,-2-165 0,0 0 0,1 0 0,-1-1 0,1 1 0,0 0 0,0 0 0,0-1 0,0 1 0,1-1 0,-1 1 0,1-1 0,0 1 0,0-1 0,0 0 0,1 0 0,-1 0 0,5 4 0,-3-5 0,0 1 0,1-1 0,-1 0 0,1 0 0,-1-1 0,1 1 0,0-1 0,0 0 0,-1 0 0,1 0 0,0-1 0,0 0 0,5 0 0,2 0 0,1 0 0,-1 0 0,0-2 0,0 1 0,1-2 0,-1 1 0,-1-2 0,1 1 0,0-2 0,-1 1 0,0-2 0,14-8 0,-20 11 0,-1 0 0,1 0 0,-1 0 0,0-1 0,0 1 0,0-1 0,-1 0 0,1-1 0,-1 1 0,5-9 0,-3 3 0,-1-1 0,-1 0 0,1 0 0,1-12 0,-4 17 0,5-17 0,-2 1 0,0-1 0,-1 1 0,-1-45 0,-11 92 0,-8 68 0,4 2 0,-1 190 0,15-99-1365,-1-159-5461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2:29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27 24575,'-4'-2'0,"1"-1"0,-1 1 0,1-1 0,-1 1 0,0 0 0,0 1 0,0-1 0,0 1 0,0 0 0,-1 0 0,-6-1 0,-52-1 0,45 2 0,1 1 0,-32 1 0,46-1 0,1 0 0,0 1 0,0-1 0,0 1 0,0 0 0,0 0 0,0 0 0,0 0 0,0 0 0,0 0 0,0 0 0,0 1 0,1-1 0,-1 1 0,0-1 0,1 1 0,-1 0 0,1-1 0,-2 4 0,-1 5 0,0-1 0,1 1 0,0 0 0,1 0 0,0 1 0,0-1 0,0 14 0,1 4 0,5 44 0,-4-69 0,0 0 0,1 0 0,-1 0 0,1 0 0,0 0 0,-1 0 0,1 0 0,1 0 0,-1-1 0,0 1 0,1 0 0,-1-1 0,5 5 0,-5-5 0,1-1 0,0 0 0,0 0 0,-1 0 0,1 0 0,0 0 0,0-1 0,0 1 0,0-1 0,0 1 0,0-1 0,0 0 0,0 1 0,0-1 0,0 0 0,0 0 0,0-1 0,0 1 0,0 0 0,0-1 0,3 0 0,6-2 0,-3 1 0,0 0 0,0 1 0,1 0 0,-1 0 0,0 0 0,12 2 0,-18-1 0,0 1 0,0-1 0,0 1 0,0-1 0,0 1 0,0 0 0,0 0 0,-1 0 0,1 0 0,0 1 0,0-1 0,-1 0 0,1 1 0,-1-1 0,1 1 0,-1 0 0,1-1 0,-1 1 0,0 0 0,0 0 0,0 0 0,0 0 0,0 0 0,-1 0 0,1 0 0,0 0 0,-1 0 0,0 0 0,1 4 0,2 23 0,-1 0 0,-1 0 0,-2 0 0,-4 29 0,4-52 4,0-1-1,0 0 1,-1 0-1,1 0 1,-1 0-1,0 0 1,-1 0-1,1-1 1,-1 1-1,0-1 1,0 1-1,0-1 1,-1 0-1,-4 4 1,-4 3-81,-1-1 1,0-1 0,-18 10-1,-2 2-1035,13-7-5714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31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1148 0 24575,'-9'5'0,"-32"22"0,-37 37 0,-34 34 0,-28 26 0,-8 14 0,-5 0 0,15-14 0,23-20 0,26-23 0,29-21 0,19-21 0,18-17-8191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32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921 28 24575,'-11'-4'0,"1"0"0,-1 0 0,0 1 0,0 0 0,0 1 0,-16-2 0,-72 1 0,62 3 0,-10 0 0,-223 1 0,257 1 0,0 1 0,0 0 0,0 0 0,0 1 0,0 1 0,0 0 0,1 1 0,0 0 0,1 1 0,-1 0 0,1 1 0,0 0 0,1 1 0,-18 18 0,9-6 0,0 2 0,1-1 0,2 2 0,0 1 0,-24 50 0,31-50 0,0 0 0,1 0 0,2 1 0,1 0 0,-4 39 0,5 132 0,4-185 0,1 1 0,0-1 0,0 0 0,1 0 0,1 0 0,0 0 0,0 0 0,2-1 0,-1 1 0,1-1 0,1 0 0,0 0 0,1-1 0,-1 0 0,2 0 0,0-1 0,0 1 0,1-2 0,0 1 0,17 12 0,-9-9 0,1-1 0,0 0 0,1-1 0,0-1 0,0 0 0,1-2 0,0 0 0,0-1 0,0-2 0,1 0 0,0-1 0,31 1 0,18-1 0,0-2 0,103-13 0,-146 8 0,0-1 0,-1-1 0,0-1 0,0-2 0,-1 0 0,0-2 0,0 0 0,-1-2 0,35-25 0,-47 28 0,-1 0 0,-1-1 0,0 0 0,0-1 0,-1 0 0,-1 0 0,0-1 0,0 0 0,-1-1 0,5-14 0,6-21 0,17-76 0,-34 121 0,10-43 0,-1 0 0,-3-1 0,-2 0 0,-2-97 0,-3 140 0,-1 0 0,0 0 0,0 0 0,-1 0 0,1 0 0,-1 1 0,0-1 0,0 0 0,-1 1 0,1-1 0,-1 1 0,0 0 0,0 0 0,-1 0 0,1 0 0,-1 1 0,0-1 0,-6-4 0,-7-2 0,1 0 0,-1 1 0,-29-11 0,21 10 0,-24-10-682,-70-18-1,98 32-6143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33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24575,'71'-1'0,"-40"-1"0,1 1 0,-1 2 0,1 1 0,44 9 0,-73-10 0,-1-1 0,1 1 0,-1 0 0,1 0 0,-1 0 0,1 0 0,-1 0 0,1 0 0,-1 1 0,0-1 0,0 1 0,1-1 0,-1 1 0,-1 0 0,1 0 0,0 0 0,0 0 0,-1 0 0,1 1 0,1 2 0,-3-3 0,1 1 0,-1-1 0,0 1 0,0 0 0,0-1 0,0 1 0,0-1 0,-1 1 0,1-1 0,-1 1 0,1-1 0,-1 1 0,0-1 0,0 1 0,0-1 0,0 0 0,-1 1 0,1-1 0,-1 0 0,1 0 0,-4 3 0,-12 13 0,0-1 0,-1-1 0,-1 0 0,-1-1 0,-36 20 0,24-14 0,-39 30 0,56-34 0,26-19 0,34-19 0,-40 19 0,9-6-136,0 1-1,1 1 1,0 0-1,0 1 1,0 0-1,1 2 1,0 0-1,-1 0 0,28 0 1,-17 6-6690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35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22 24575,'-3'-3'0,"1"1"0,-1 0 0,0 0 0,0 0 0,0 1 0,0-1 0,0 1 0,0 0 0,0-1 0,-1 1 0,1 1 0,0-1 0,-1 0 0,1 1 0,0 0 0,-1 0 0,1 0 0,-1 0 0,1 0 0,-1 1 0,1-1 0,-6 3 0,2-1 0,-1 0 0,1 1 0,0 0 0,0 1 0,0-1 0,0 1 0,0 1 0,-11 9 0,17-13 0,-1 1 0,0 0 0,1 0 0,-1-1 0,1 1 0,-1 0 0,1 0 0,0 0 0,0 1 0,0-1 0,0 0 0,0 0 0,0 1 0,1-1 0,-1 0 0,1 1 0,-1-1 0,1 0 0,0 1 0,0-1 0,0 1 0,1-1 0,-1 0 0,0 1 0,1-1 0,-1 0 0,1 1 0,0-1 0,0 0 0,0 0 0,0 0 0,0 0 0,1 0 0,-1 0 0,0 0 0,1 0 0,0 0 0,-1 0 0,4 2 0,-1-1 0,0 0 0,0 1 0,0-1 0,0 0 0,0-1 0,1 1 0,-1-1 0,1 0 0,0 0 0,0 0 0,-1-1 0,1 0 0,0 0 0,0 0 0,1 0 0,-1-1 0,10 0 0,-13-1 0,1 1 0,-1-1 0,0 0 0,0 0 0,0 0 0,0 0 0,0 0 0,0 0 0,0 0 0,0-1 0,0 1 0,0-1 0,-1 0 0,1 1 0,0-1 0,0-2 0,20-37 0,-3 4 0,3 5-1365,-15 17-5461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36.7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24575,'7'1'0,"-1"0"0,1 0 0,0 1 0,0-1 0,0 1 0,-1 1 0,1-1 0,-1 1 0,12 7 0,54 42 0,-59-42 0,13 12 0,-1 1 0,-1 1 0,28 35 0,57 91 0,-31-41 0,273 335 0,-266-335 44,50 54-1453,-111-140-5417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7T19:21:38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 24575,'105'1'0,"116"-3"0,-110-16 0,-110 18 0,0 0 0,0 0 0,-1 0 0,1 0 0,0 0 0,0 0 0,0 0 0,0 0 0,0 0 0,0 1 0,0-1 0,0 0 0,-1 1 0,1-1 0,0 0 0,0 1 0,0-1 0,-1 1 0,1-1 0,0 1 0,-1 0 0,1-1 0,0 1 0,-1 0 0,1-1 0,0 2 0,0 0 0,-1-1 0,1 1 0,-1 0 0,1 0 0,-1 0 0,0 0 0,0 0 0,0-1 0,0 1 0,0 0 0,0 0 0,-1 2 0,-1 8 0,-1-1 0,-1 0 0,-6 15 0,9-23 0,-19 44 0,5-13 0,1 0 0,2 1 0,-15 69 0,23-84 45,-1 1-1,-9 20 0,-5 25-1542,14-43-5328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008327" y="3477242"/>
            <a:ext cx="40675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16 34 35 38 39 41 44 45 55 63 64 65 72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45 38 34 16 35 41 39 44 65 63 55 64 72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16 35 34 39 44 41 38 55 64 63 72 65 45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Height is 4, on level 2 there is 38 and 65 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– 7%2 / 24 * 18 -5 * 2 + 12 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7 2 % - 24 / 18 5 2 * - 12 + 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50 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50.75</a:t>
            </a: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216EE-7544-E416-22F3-C9BC45BEC0EB}"/>
              </a:ext>
            </a:extLst>
          </p:cNvPr>
          <p:cNvSpPr txBox="1"/>
          <p:nvPr/>
        </p:nvSpPr>
        <p:spPr>
          <a:xfrm>
            <a:off x="1527321" y="18581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8C5CA-7140-CAB7-C48E-E0D6B3CED103}"/>
              </a:ext>
            </a:extLst>
          </p:cNvPr>
          <p:cNvSpPr txBox="1"/>
          <p:nvPr/>
        </p:nvSpPr>
        <p:spPr>
          <a:xfrm>
            <a:off x="1676401" y="21598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DC5FF-A1F3-7C7E-3251-D1ADD9C87494}"/>
              </a:ext>
            </a:extLst>
          </p:cNvPr>
          <p:cNvSpPr txBox="1"/>
          <p:nvPr/>
        </p:nvSpPr>
        <p:spPr>
          <a:xfrm>
            <a:off x="1534535" y="2419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AFB13-9BC1-3147-21F1-B28BD2586C98}"/>
              </a:ext>
            </a:extLst>
          </p:cNvPr>
          <p:cNvSpPr txBox="1"/>
          <p:nvPr/>
        </p:nvSpPr>
        <p:spPr>
          <a:xfrm>
            <a:off x="1527321" y="452033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F5A6B-62F2-90B5-D9E4-C97B9777F5DE}"/>
              </a:ext>
            </a:extLst>
          </p:cNvPr>
          <p:cNvSpPr txBox="1"/>
          <p:nvPr/>
        </p:nvSpPr>
        <p:spPr>
          <a:xfrm>
            <a:off x="1564012" y="42413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59FB6-8F5D-4D01-CFE8-6A16698B87A9}"/>
              </a:ext>
            </a:extLst>
          </p:cNvPr>
          <p:cNvSpPr txBox="1"/>
          <p:nvPr/>
        </p:nvSpPr>
        <p:spPr>
          <a:xfrm>
            <a:off x="1524001" y="388500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2A7D3-E737-1757-F78F-C6D1D7F366B8}"/>
              </a:ext>
            </a:extLst>
          </p:cNvPr>
          <p:cNvSpPr txBox="1"/>
          <p:nvPr/>
        </p:nvSpPr>
        <p:spPr>
          <a:xfrm>
            <a:off x="1560760" y="35930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B4F0C-13A2-3674-6CAC-D28E6A5A2A23}"/>
              </a:ext>
            </a:extLst>
          </p:cNvPr>
          <p:cNvSpPr txBox="1"/>
          <p:nvPr/>
        </p:nvSpPr>
        <p:spPr>
          <a:xfrm>
            <a:off x="1578155" y="33308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DD224-5549-40DF-83EB-34D773B871C0}"/>
              </a:ext>
            </a:extLst>
          </p:cNvPr>
          <p:cNvSpPr txBox="1"/>
          <p:nvPr/>
        </p:nvSpPr>
        <p:spPr>
          <a:xfrm>
            <a:off x="1560760" y="298346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ED670C-2C02-B43C-F238-770F45FE436A}"/>
              </a:ext>
            </a:extLst>
          </p:cNvPr>
          <p:cNvSpPr txBox="1"/>
          <p:nvPr/>
        </p:nvSpPr>
        <p:spPr>
          <a:xfrm>
            <a:off x="1524001" y="2710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E703D-0601-DD93-44C0-A984128AC763}"/>
              </a:ext>
            </a:extLst>
          </p:cNvPr>
          <p:cNvSpPr txBox="1"/>
          <p:nvPr/>
        </p:nvSpPr>
        <p:spPr>
          <a:xfrm>
            <a:off x="1585831" y="60636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51EC5-8728-D2BC-939E-C4406A00BFA7}"/>
              </a:ext>
            </a:extLst>
          </p:cNvPr>
          <p:cNvSpPr txBox="1"/>
          <p:nvPr/>
        </p:nvSpPr>
        <p:spPr>
          <a:xfrm>
            <a:off x="1563507" y="547049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8DC73C-A058-00D2-759C-3CE08D348304}"/>
              </a:ext>
            </a:extLst>
          </p:cNvPr>
          <p:cNvSpPr txBox="1"/>
          <p:nvPr/>
        </p:nvSpPr>
        <p:spPr>
          <a:xfrm>
            <a:off x="1558830" y="508775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6414C3-ED84-75FC-2FFD-7350CC8ADBB6}"/>
              </a:ext>
            </a:extLst>
          </p:cNvPr>
          <p:cNvSpPr txBox="1"/>
          <p:nvPr/>
        </p:nvSpPr>
        <p:spPr>
          <a:xfrm>
            <a:off x="1534535" y="487669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85865C-346A-BAA1-2371-1AD71A1B17E3}"/>
              </a:ext>
            </a:extLst>
          </p:cNvPr>
          <p:cNvSpPr txBox="1"/>
          <p:nvPr/>
        </p:nvSpPr>
        <p:spPr>
          <a:xfrm>
            <a:off x="1517906" y="576189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3176099-F524-2F2B-A151-76AF3808EACC}"/>
              </a:ext>
            </a:extLst>
          </p:cNvPr>
          <p:cNvGrpSpPr/>
          <p:nvPr/>
        </p:nvGrpSpPr>
        <p:grpSpPr>
          <a:xfrm>
            <a:off x="2377944" y="939816"/>
            <a:ext cx="3695400" cy="3112560"/>
            <a:chOff x="2377944" y="939816"/>
            <a:chExt cx="3695400" cy="31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7F2FC2D-3E07-1FA5-F62F-F73B329AF138}"/>
                    </a:ext>
                  </a:extLst>
                </p14:cNvPr>
                <p14:cNvContentPartPr/>
                <p14:nvPr/>
              </p14:nvContentPartPr>
              <p14:xfrm>
                <a:off x="4649904" y="939816"/>
                <a:ext cx="426960" cy="387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7F2FC2D-3E07-1FA5-F62F-F73B329AF1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43784" y="933696"/>
                  <a:ext cx="4392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76AAFBE-0C90-54A8-023C-7D0266845A0F}"/>
                    </a:ext>
                  </a:extLst>
                </p14:cNvPr>
                <p14:cNvContentPartPr/>
                <p14:nvPr/>
              </p14:nvContentPartPr>
              <p14:xfrm>
                <a:off x="4773384" y="1088496"/>
                <a:ext cx="106560" cy="169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76AAFBE-0C90-54A8-023C-7D0266845A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67264" y="1082376"/>
                  <a:ext cx="118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ADF148-0203-7D28-9797-177F49A5A9F2}"/>
                    </a:ext>
                  </a:extLst>
                </p14:cNvPr>
                <p14:cNvContentPartPr/>
                <p14:nvPr/>
              </p14:nvContentPartPr>
              <p14:xfrm>
                <a:off x="4883904" y="1005696"/>
                <a:ext cx="110160" cy="111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ADF148-0203-7D28-9797-177F49A5A9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77784" y="999576"/>
                  <a:ext cx="122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C426C4-CBD0-3890-E053-A9DE565D66B2}"/>
                    </a:ext>
                  </a:extLst>
                </p14:cNvPr>
                <p14:cNvContentPartPr/>
                <p14:nvPr/>
              </p14:nvContentPartPr>
              <p14:xfrm>
                <a:off x="4323384" y="1353096"/>
                <a:ext cx="413280" cy="368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C426C4-CBD0-3890-E053-A9DE565D66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17264" y="1346976"/>
                  <a:ext cx="4255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162ED9-643D-9A68-82D4-BC3756FF2BA9}"/>
                    </a:ext>
                  </a:extLst>
                </p14:cNvPr>
                <p14:cNvContentPartPr/>
                <p14:nvPr/>
              </p14:nvContentPartPr>
              <p14:xfrm>
                <a:off x="3847464" y="1690776"/>
                <a:ext cx="433440" cy="369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162ED9-643D-9A68-82D4-BC3756FF2B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41344" y="1684656"/>
                  <a:ext cx="4456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A49EF4-6A82-1293-5403-6B3BCFE4E442}"/>
                    </a:ext>
                  </a:extLst>
                </p14:cNvPr>
                <p14:cNvContentPartPr/>
                <p14:nvPr/>
              </p14:nvContentPartPr>
              <p14:xfrm>
                <a:off x="3968424" y="1818216"/>
                <a:ext cx="115920" cy="111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A49EF4-6A82-1293-5403-6B3BCFE4E4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62304" y="1812096"/>
                  <a:ext cx="128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DCB495-3605-C9E7-0C95-C010DD63A1A0}"/>
                    </a:ext>
                  </a:extLst>
                </p14:cNvPr>
                <p14:cNvContentPartPr/>
                <p14:nvPr/>
              </p14:nvContentPartPr>
              <p14:xfrm>
                <a:off x="4125384" y="1857816"/>
                <a:ext cx="79200" cy="60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DCB495-3605-C9E7-0C95-C010DD63A1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19264" y="1851696"/>
                  <a:ext cx="91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D3DB75-485F-1F69-5AA6-893B798AA061}"/>
                    </a:ext>
                  </a:extLst>
                </p14:cNvPr>
                <p14:cNvContentPartPr/>
                <p14:nvPr/>
              </p14:nvContentPartPr>
              <p14:xfrm>
                <a:off x="5037984" y="1234296"/>
                <a:ext cx="386280" cy="437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D3DB75-485F-1F69-5AA6-893B798AA0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31864" y="1228176"/>
                  <a:ext cx="3985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0D967B3-843B-5C90-F39D-D5E7FD116C11}"/>
                    </a:ext>
                  </a:extLst>
                </p14:cNvPr>
                <p14:cNvContentPartPr/>
                <p14:nvPr/>
              </p14:nvContentPartPr>
              <p14:xfrm>
                <a:off x="5257584" y="1885536"/>
                <a:ext cx="166680" cy="189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0D967B3-843B-5C90-F39D-D5E7FD116C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1464" y="1879416"/>
                  <a:ext cx="178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95B941-C62C-E68F-501D-ED73C23A121B}"/>
                    </a:ext>
                  </a:extLst>
                </p14:cNvPr>
                <p14:cNvContentPartPr/>
                <p14:nvPr/>
              </p14:nvContentPartPr>
              <p14:xfrm>
                <a:off x="5576904" y="1892736"/>
                <a:ext cx="19800" cy="157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95B941-C62C-E68F-501D-ED73C23A121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70784" y="1886616"/>
                  <a:ext cx="32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EDCFBE-8795-3CA0-956C-23941C984223}"/>
                    </a:ext>
                  </a:extLst>
                </p14:cNvPr>
                <p14:cNvContentPartPr/>
                <p14:nvPr/>
              </p14:nvContentPartPr>
              <p14:xfrm>
                <a:off x="5146344" y="1746216"/>
                <a:ext cx="625680" cy="411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EDCFBE-8795-3CA0-956C-23941C98422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40224" y="1740096"/>
                  <a:ext cx="6379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E4CFC36-7999-76D9-2840-F048CA4673DE}"/>
                    </a:ext>
                  </a:extLst>
                </p14:cNvPr>
                <p14:cNvContentPartPr/>
                <p14:nvPr/>
              </p14:nvContentPartPr>
              <p14:xfrm>
                <a:off x="3320064" y="2075256"/>
                <a:ext cx="529920" cy="621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E4CFC36-7999-76D9-2840-F048CA4673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13944" y="2069136"/>
                  <a:ext cx="54216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3876B54-1CAD-A031-F2FD-D5D90EBADA3D}"/>
                    </a:ext>
                  </a:extLst>
                </p14:cNvPr>
                <p14:cNvContentPartPr/>
                <p14:nvPr/>
              </p14:nvContentPartPr>
              <p14:xfrm>
                <a:off x="2945304" y="2770416"/>
                <a:ext cx="135720" cy="147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3876B54-1CAD-A031-F2FD-D5D90EBADA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9184" y="2764296"/>
                  <a:ext cx="147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F295816-F773-75B7-CF8B-2F8DF1E874B5}"/>
                    </a:ext>
                  </a:extLst>
                </p14:cNvPr>
                <p14:cNvContentPartPr/>
                <p14:nvPr/>
              </p14:nvContentPartPr>
              <p14:xfrm>
                <a:off x="3121704" y="2833776"/>
                <a:ext cx="62640" cy="47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F295816-F773-75B7-CF8B-2F8DF1E874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15584" y="2827656"/>
                  <a:ext cx="74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C70AD2-AAAF-D647-AC49-657CCA9136F3}"/>
                    </a:ext>
                  </a:extLst>
                </p14:cNvPr>
                <p14:cNvContentPartPr/>
                <p14:nvPr/>
              </p14:nvContentPartPr>
              <p14:xfrm>
                <a:off x="2923344" y="2706336"/>
                <a:ext cx="417240" cy="358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C70AD2-AAAF-D647-AC49-657CCA9136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17224" y="2700216"/>
                  <a:ext cx="4294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302E024-F159-4A4A-458B-9D62041F505C}"/>
                    </a:ext>
                  </a:extLst>
                </p14:cNvPr>
                <p14:cNvContentPartPr/>
                <p14:nvPr/>
              </p14:nvContentPartPr>
              <p14:xfrm>
                <a:off x="4159944" y="2148696"/>
                <a:ext cx="10440" cy="375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302E024-F159-4A4A-458B-9D62041F50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53824" y="2142576"/>
                  <a:ext cx="226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D973C99-6006-A33F-EE7B-58BB2E9CB0BD}"/>
                    </a:ext>
                  </a:extLst>
                </p14:cNvPr>
                <p14:cNvContentPartPr/>
                <p14:nvPr/>
              </p14:nvContentPartPr>
              <p14:xfrm>
                <a:off x="4004064" y="2713536"/>
                <a:ext cx="147240" cy="203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D973C99-6006-A33F-EE7B-58BB2E9CB0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97944" y="2707416"/>
                  <a:ext cx="159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1DFC5D-C962-55B2-29AA-9A679C50916C}"/>
                    </a:ext>
                  </a:extLst>
                </p14:cNvPr>
                <p14:cNvContentPartPr/>
                <p14:nvPr/>
              </p14:nvContentPartPr>
              <p14:xfrm>
                <a:off x="4187304" y="2773656"/>
                <a:ext cx="136440" cy="172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1DFC5D-C962-55B2-29AA-9A679C5091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81184" y="2767536"/>
                  <a:ext cx="148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91DD82-BE11-DB8C-1B6D-102CBCA2469C}"/>
                    </a:ext>
                  </a:extLst>
                </p14:cNvPr>
                <p14:cNvContentPartPr/>
                <p14:nvPr/>
              </p14:nvContentPartPr>
              <p14:xfrm>
                <a:off x="3920184" y="2706336"/>
                <a:ext cx="552240" cy="375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91DD82-BE11-DB8C-1B6D-102CBCA2469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14064" y="2700216"/>
                  <a:ext cx="5644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4C6DFF-750B-005E-7AC9-01D84C370CDA}"/>
                    </a:ext>
                  </a:extLst>
                </p14:cNvPr>
                <p14:cNvContentPartPr/>
                <p14:nvPr/>
              </p14:nvContentPartPr>
              <p14:xfrm>
                <a:off x="5139144" y="2221776"/>
                <a:ext cx="137160" cy="315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4C6DFF-750B-005E-7AC9-01D84C370C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33024" y="2215656"/>
                  <a:ext cx="149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B68188-0EEC-394F-E42E-955CF3C141B7}"/>
                    </a:ext>
                  </a:extLst>
                </p14:cNvPr>
                <p14:cNvContentPartPr/>
                <p14:nvPr/>
              </p14:nvContentPartPr>
              <p14:xfrm>
                <a:off x="4879944" y="2743416"/>
                <a:ext cx="131040" cy="153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B68188-0EEC-394F-E42E-955CF3C141B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73824" y="2736936"/>
                  <a:ext cx="143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5AB408-3614-6694-0A96-845C527362E0}"/>
                    </a:ext>
                  </a:extLst>
                </p14:cNvPr>
                <p14:cNvContentPartPr/>
                <p14:nvPr/>
              </p14:nvContentPartPr>
              <p14:xfrm>
                <a:off x="5037984" y="2742696"/>
                <a:ext cx="168480" cy="204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5AB408-3614-6694-0A96-845C527362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31864" y="2736576"/>
                  <a:ext cx="180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490AA3-8101-B426-B74B-B0297F4595A8}"/>
                    </a:ext>
                  </a:extLst>
                </p14:cNvPr>
                <p14:cNvContentPartPr/>
                <p14:nvPr/>
              </p14:nvContentPartPr>
              <p14:xfrm>
                <a:off x="4771584" y="2614536"/>
                <a:ext cx="516600" cy="441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490AA3-8101-B426-B74B-B0297F4595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65464" y="2608416"/>
                  <a:ext cx="5288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E3F4357-3DD6-2132-450A-78D42590DC15}"/>
                    </a:ext>
                  </a:extLst>
                </p14:cNvPr>
                <p14:cNvContentPartPr/>
                <p14:nvPr/>
              </p14:nvContentPartPr>
              <p14:xfrm>
                <a:off x="2718504" y="3063096"/>
                <a:ext cx="198720" cy="216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E3F4357-3DD6-2132-450A-78D42590DC1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12384" y="3056616"/>
                  <a:ext cx="210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E390B85-DD59-062D-A6EB-7FD16B8FA615}"/>
                    </a:ext>
                  </a:extLst>
                </p14:cNvPr>
                <p14:cNvContentPartPr/>
                <p14:nvPr/>
              </p14:nvContentPartPr>
              <p14:xfrm>
                <a:off x="2487024" y="3446856"/>
                <a:ext cx="9720" cy="209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E390B85-DD59-062D-A6EB-7FD16B8FA61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80904" y="3440736"/>
                  <a:ext cx="21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CC0932-C606-BC56-1687-8648FC661127}"/>
                    </a:ext>
                  </a:extLst>
                </p14:cNvPr>
                <p14:cNvContentPartPr/>
                <p14:nvPr/>
              </p14:nvContentPartPr>
              <p14:xfrm>
                <a:off x="2587824" y="3446496"/>
                <a:ext cx="100440" cy="147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CC0932-C606-BC56-1687-8648FC66112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81704" y="3440376"/>
                  <a:ext cx="112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2E5640-BFA7-A9B6-FE41-10B8FA8E1B15}"/>
                    </a:ext>
                  </a:extLst>
                </p14:cNvPr>
                <p14:cNvContentPartPr/>
                <p14:nvPr/>
              </p14:nvContentPartPr>
              <p14:xfrm>
                <a:off x="2377944" y="3354336"/>
                <a:ext cx="475560" cy="441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E5640-BFA7-A9B6-FE41-10B8FA8E1B1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71824" y="3348216"/>
                  <a:ext cx="4878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27F4C63-6FEB-A570-7E46-347DFE60225F}"/>
                    </a:ext>
                  </a:extLst>
                </p14:cNvPr>
                <p14:cNvContentPartPr/>
                <p14:nvPr/>
              </p14:nvContentPartPr>
              <p14:xfrm>
                <a:off x="3172824" y="3108816"/>
                <a:ext cx="119160" cy="184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27F4C63-6FEB-A570-7E46-347DFE60225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66344" y="3102696"/>
                  <a:ext cx="131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2B2F3E-3AEF-A153-6602-03C98371D55A}"/>
                    </a:ext>
                  </a:extLst>
                </p14:cNvPr>
                <p14:cNvContentPartPr/>
                <p14:nvPr/>
              </p14:nvContentPartPr>
              <p14:xfrm>
                <a:off x="3191184" y="3500856"/>
                <a:ext cx="121320" cy="252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2B2F3E-3AEF-A153-6602-03C98371D55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85064" y="3494736"/>
                  <a:ext cx="133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3087EB6-41BD-2BD9-3F59-A2B14BC00CB5}"/>
                    </a:ext>
                  </a:extLst>
                </p14:cNvPr>
                <p14:cNvContentPartPr/>
                <p14:nvPr/>
              </p14:nvContentPartPr>
              <p14:xfrm>
                <a:off x="3372624" y="3547296"/>
                <a:ext cx="115200" cy="166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3087EB6-41BD-2BD9-3F59-A2B14BC00CB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66504" y="3541176"/>
                  <a:ext cx="127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96BDE50-5683-C29F-D704-D676526DE506}"/>
                    </a:ext>
                  </a:extLst>
                </p14:cNvPr>
                <p14:cNvContentPartPr/>
                <p14:nvPr/>
              </p14:nvContentPartPr>
              <p14:xfrm>
                <a:off x="3090384" y="3410136"/>
                <a:ext cx="477360" cy="477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96BDE50-5683-C29F-D704-D676526DE50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84264" y="3404016"/>
                  <a:ext cx="4896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5C8E607-3B98-678E-8CD3-918E7DD37C75}"/>
                    </a:ext>
                  </a:extLst>
                </p14:cNvPr>
                <p14:cNvContentPartPr/>
                <p14:nvPr/>
              </p14:nvContentPartPr>
              <p14:xfrm>
                <a:off x="4178664" y="3227616"/>
                <a:ext cx="132480" cy="387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5C8E607-3B98-678E-8CD3-918E7DD37C7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72544" y="3221496"/>
                  <a:ext cx="1447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93BCBC-FB24-8143-F673-98906ACB4683}"/>
                    </a:ext>
                  </a:extLst>
                </p14:cNvPr>
                <p14:cNvContentPartPr/>
                <p14:nvPr/>
              </p14:nvContentPartPr>
              <p14:xfrm>
                <a:off x="4150224" y="3686976"/>
                <a:ext cx="323280" cy="356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93BCBC-FB24-8143-F673-98906ACB46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44104" y="3680856"/>
                  <a:ext cx="3355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23E983-0166-CCA5-50C0-7A3E72FD55C0}"/>
                    </a:ext>
                  </a:extLst>
                </p14:cNvPr>
                <p14:cNvContentPartPr/>
                <p14:nvPr/>
              </p14:nvContentPartPr>
              <p14:xfrm>
                <a:off x="4270104" y="3858696"/>
                <a:ext cx="82440" cy="112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23E983-0166-CCA5-50C0-7A3E72FD55C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63624" y="3852576"/>
                  <a:ext cx="94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F7BFED-1E12-5DB9-CDA5-E8D40DEA311E}"/>
                    </a:ext>
                  </a:extLst>
                </p14:cNvPr>
                <p14:cNvContentPartPr/>
                <p14:nvPr/>
              </p14:nvContentPartPr>
              <p14:xfrm>
                <a:off x="5193504" y="3053736"/>
                <a:ext cx="375840" cy="503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F7BFED-1E12-5DB9-CDA5-E8D40DEA311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87384" y="3047616"/>
                  <a:ext cx="3880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64CEBF1-3067-E772-8D35-036697DE5187}"/>
                    </a:ext>
                  </a:extLst>
                </p14:cNvPr>
                <p14:cNvContentPartPr/>
                <p14:nvPr/>
              </p14:nvContentPartPr>
              <p14:xfrm>
                <a:off x="5548104" y="3474216"/>
                <a:ext cx="525240" cy="578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64CEBF1-3067-E772-8D35-036697DE51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41984" y="3468096"/>
                  <a:ext cx="5374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3B57AD5-FADA-2407-AFE8-41759C114C47}"/>
                    </a:ext>
                  </a:extLst>
                </p14:cNvPr>
                <p14:cNvContentPartPr/>
                <p14:nvPr/>
              </p14:nvContentPartPr>
              <p14:xfrm>
                <a:off x="5696064" y="3685176"/>
                <a:ext cx="129240" cy="261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3B57AD5-FADA-2407-AFE8-41759C114C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89944" y="3679056"/>
                  <a:ext cx="1414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4A1FEE0-D17A-AB82-EC19-1ABDAB5F92B5}"/>
                    </a:ext>
                  </a:extLst>
                </p14:cNvPr>
                <p14:cNvContentPartPr/>
                <p14:nvPr/>
              </p14:nvContentPartPr>
              <p14:xfrm>
                <a:off x="5885784" y="3684456"/>
                <a:ext cx="94680" cy="231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4A1FEE0-D17A-AB82-EC19-1ABDAB5F92B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79664" y="3678336"/>
                  <a:ext cx="106920" cy="243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427</Words>
  <Application>Microsoft Office PowerPoint</Application>
  <PresentationFormat>On-screen Show (4:3)</PresentationFormat>
  <Paragraphs>130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Rayn Anwar</cp:lastModifiedBy>
  <cp:revision>24</cp:revision>
  <cp:lastPrinted>2016-04-12T17:35:20Z</cp:lastPrinted>
  <dcterms:created xsi:type="dcterms:W3CDTF">2006-11-01T05:42:40Z</dcterms:created>
  <dcterms:modified xsi:type="dcterms:W3CDTF">2024-03-27T19:22:44Z</dcterms:modified>
</cp:coreProperties>
</file>