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28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2929812"/>
            <a:ext cx="72317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</a:t>
            </a:r>
          </a:p>
          <a:p>
            <a:pPr algn="r"/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 FOR OPTIMIZING WATER DISTRIBUTION IN SMART CITIES</a:t>
            </a:r>
          </a:p>
          <a:p>
            <a:pPr algn="r"/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Abhilas Ray</a:t>
            </a:r>
          </a:p>
          <a:p>
            <a:pPr algn="r"/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Date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877159"/>
            <a:ext cx="405351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Objectives:</a:t>
            </a:r>
          </a:p>
          <a:p>
            <a:endParaRPr lang="en-US" sz="1600" dirty="0">
              <a:solidFill>
                <a:srgbClr val="213163"/>
              </a:solidFill>
            </a:endParaRPr>
          </a:p>
          <a:p>
            <a:endParaRPr lang="en-US" sz="1600" dirty="0">
              <a:solidFill>
                <a:srgbClr val="213163"/>
              </a:solidFill>
            </a:endParaRPr>
          </a:p>
          <a:p>
            <a:r>
              <a:rPr lang="en-US" sz="1600" dirty="0">
                <a:solidFill>
                  <a:srgbClr val="213163"/>
                </a:solidFill>
              </a:rPr>
              <a:t>• Understand water distribution challenges in urban environments</a:t>
            </a:r>
          </a:p>
          <a:p>
            <a:r>
              <a:rPr lang="en-US" sz="1600" dirty="0">
                <a:solidFill>
                  <a:srgbClr val="213163"/>
                </a:solidFill>
              </a:rPr>
              <a:t>• Apply machine learning for demand forecasting</a:t>
            </a:r>
          </a:p>
          <a:p>
            <a:r>
              <a:rPr lang="en-US" sz="1600" dirty="0">
                <a:solidFill>
                  <a:srgbClr val="213163"/>
                </a:solidFill>
              </a:rPr>
              <a:t>• Implement optimization algorithms for resource allocation</a:t>
            </a:r>
          </a:p>
          <a:p>
            <a:r>
              <a:rPr lang="en-US" sz="1600" dirty="0">
                <a:solidFill>
                  <a:srgbClr val="213163"/>
                </a:solidFill>
              </a:rPr>
              <a:t>• Analyze cost-benefit of AI-driven water management systems</a:t>
            </a:r>
          </a:p>
          <a:p>
            <a:r>
              <a:rPr lang="en-US" sz="1600" dirty="0">
                <a:solidFill>
                  <a:srgbClr val="213163"/>
                </a:solidFill>
              </a:rPr>
              <a:t>• Evaluate system performance against traditional methods</a:t>
            </a:r>
          </a:p>
          <a:p>
            <a:endParaRPr lang="en-US" sz="1600" dirty="0">
              <a:solidFill>
                <a:srgbClr val="213163"/>
              </a:solidFill>
            </a:endParaRPr>
          </a:p>
          <a:p>
            <a:r>
              <a:rPr lang="en-US" sz="1600" dirty="0">
                <a:solidFill>
                  <a:srgbClr val="213163"/>
                </a:solidFill>
              </a:rPr>
              <a:t>Source: www.freepik.com/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47957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used: 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1600" b="1" dirty="0">
                <a:solidFill>
                  <a:srgbClr val="213163"/>
                </a:solidFill>
              </a:rPr>
              <a:t>Programming: Python 3.8+</a:t>
            </a:r>
          </a:p>
          <a:p>
            <a:r>
              <a:rPr lang="en-IN" sz="1600" b="1" dirty="0">
                <a:solidFill>
                  <a:srgbClr val="213163"/>
                </a:solidFill>
              </a:rPr>
              <a:t>Libraries: Pandas, NumPy, Scikit-learn, SciPy, Matplotlib</a:t>
            </a:r>
          </a:p>
          <a:p>
            <a:r>
              <a:rPr lang="en-IN" sz="1600" b="1" dirty="0">
                <a:solidFill>
                  <a:srgbClr val="213163"/>
                </a:solidFill>
              </a:rPr>
              <a:t>ML Algorithms: Random Forest Regression, Optimization Algorithms</a:t>
            </a:r>
          </a:p>
          <a:p>
            <a:r>
              <a:rPr lang="en-IN" sz="1600" b="1" dirty="0">
                <a:solidFill>
                  <a:srgbClr val="213163"/>
                </a:solidFill>
              </a:rPr>
              <a:t>Development: </a:t>
            </a:r>
            <a:r>
              <a:rPr lang="en-IN" sz="1600" b="1" dirty="0" err="1">
                <a:solidFill>
                  <a:srgbClr val="213163"/>
                </a:solidFill>
              </a:rPr>
              <a:t>Jupyter</a:t>
            </a:r>
            <a:r>
              <a:rPr lang="en-IN" sz="1600" b="1" dirty="0">
                <a:solidFill>
                  <a:srgbClr val="213163"/>
                </a:solidFill>
              </a:rPr>
              <a:t> Notebook, Git/GitHub</a:t>
            </a:r>
          </a:p>
          <a:p>
            <a:r>
              <a:rPr lang="en-IN" sz="1600" b="1" dirty="0">
                <a:solidFill>
                  <a:srgbClr val="213163"/>
                </a:solidFill>
              </a:rPr>
              <a:t>Visualization: Matplotlib, Seaborn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645628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Methodology: 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endParaRPr lang="en-IN" sz="1800" dirty="0">
              <a:solidFill>
                <a:srgbClr val="213163"/>
              </a:solidFill>
            </a:endParaRPr>
          </a:p>
          <a:p>
            <a:r>
              <a:rPr lang="en-IN" sz="1800" dirty="0">
                <a:solidFill>
                  <a:srgbClr val="213163"/>
                </a:solidFill>
              </a:rPr>
              <a:t>1. Data Synthesis - Generated urban water usage data</a:t>
            </a:r>
          </a:p>
          <a:p>
            <a:r>
              <a:rPr lang="en-IN" sz="1800" dirty="0">
                <a:solidFill>
                  <a:srgbClr val="213163"/>
                </a:solidFill>
              </a:rPr>
              <a:t>2. Preprocessing - Cleaned and normalized data</a:t>
            </a:r>
          </a:p>
          <a:p>
            <a:r>
              <a:rPr lang="en-IN" sz="1800" dirty="0">
                <a:solidFill>
                  <a:srgbClr val="213163"/>
                </a:solidFill>
              </a:rPr>
              <a:t>3. Model Development - Built ML prediction system</a:t>
            </a:r>
          </a:p>
          <a:p>
            <a:r>
              <a:rPr lang="en-IN" sz="1800" dirty="0">
                <a:solidFill>
                  <a:srgbClr val="213163"/>
                </a:solidFill>
              </a:rPr>
              <a:t>4. Optimization - Created cost-minimization algorithm</a:t>
            </a:r>
          </a:p>
          <a:p>
            <a:r>
              <a:rPr lang="en-IN" sz="1800" dirty="0">
                <a:solidFill>
                  <a:srgbClr val="213163"/>
                </a:solidFill>
              </a:rPr>
              <a:t>5. Simulation - Tested under various scenarios</a:t>
            </a:r>
          </a:p>
          <a:p>
            <a:r>
              <a:rPr lang="en-IN" sz="1800" dirty="0">
                <a:solidFill>
                  <a:srgbClr val="213163"/>
                </a:solidFill>
              </a:rPr>
              <a:t>6. Evaluation - </a:t>
            </a:r>
            <a:r>
              <a:rPr lang="en-IN" sz="1800" dirty="0" err="1">
                <a:solidFill>
                  <a:srgbClr val="213163"/>
                </a:solidFill>
              </a:rPr>
              <a:t>Analyzed</a:t>
            </a:r>
            <a:r>
              <a:rPr lang="en-IN" sz="1800" dirty="0">
                <a:solidFill>
                  <a:srgbClr val="213163"/>
                </a:solidFill>
              </a:rPr>
              <a:t> against traditional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38829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Current water distribution systems face: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• 25-30% water loss from leaks and poor management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• High energy costs from inefficient pumping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• Inability to respond to demand changes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• Frequent shortages in peak demand areas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• Aging infrastructure with limited monitoring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• Reactive rather than proactive management  </a:t>
            </a:r>
            <a:endParaRPr lang="en-IN" sz="1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6957459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Solution: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AI-Powered Water Optimization System: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• Predictive Analytics - ML-based demand forecasting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• Dynamic Allocation - Real-time resource distribution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• Cost Optimization - Minimize treatment and pumping costs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• Leak Detection - Algorithmic anomaly detection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• Scalable Architecture - Adaptable to various city sizes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• Dashboard Interface - Real-time monitoring capabilities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0"/>
            <a:ext cx="8099174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Conclusion:  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r>
              <a:rPr lang="en-US" sz="1800" dirty="0">
                <a:solidFill>
                  <a:srgbClr val="213163"/>
                </a:solidFill>
              </a:rPr>
              <a:t>Achievements: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Successful development of AI-powered optimization system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Significant improvements in efficiency and cost reduction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Demonstrated practical applicability for smart cities</a:t>
            </a:r>
          </a:p>
          <a:p>
            <a:endParaRPr lang="en-US" sz="1800" dirty="0">
              <a:solidFill>
                <a:srgbClr val="213163"/>
              </a:solidFill>
            </a:endParaRPr>
          </a:p>
          <a:p>
            <a:r>
              <a:rPr lang="en-US" sz="1800" dirty="0">
                <a:solidFill>
                  <a:srgbClr val="213163"/>
                </a:solidFill>
              </a:rPr>
              <a:t>Future Work: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Integration with IoT sensors for real-time data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Expansion to include water quality monitoring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Development of predictive maintenance features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Implementation in pilot city program</a:t>
            </a:r>
          </a:p>
          <a:p>
            <a:endParaRPr lang="en-US" sz="1800" dirty="0">
              <a:solidFill>
                <a:srgbClr val="213163"/>
              </a:solidFill>
            </a:endParaRPr>
          </a:p>
          <a:p>
            <a:r>
              <a:rPr lang="en-US" sz="1800" dirty="0">
                <a:solidFill>
                  <a:srgbClr val="213163"/>
                </a:solidFill>
              </a:rPr>
              <a:t>Impact: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Sustainable urban water management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Reduced environmental impact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Economic benefits for municipalities</a:t>
            </a:r>
          </a:p>
          <a:p>
            <a:r>
              <a:rPr lang="en-US" sz="1800" dirty="0">
                <a:solidFill>
                  <a:srgbClr val="213163"/>
                </a:solidFill>
              </a:rPr>
              <a:t>• Improved resource allocation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19</TotalTime>
  <Words>353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Abhilas Ray</cp:lastModifiedBy>
  <cp:revision>5</cp:revision>
  <dcterms:created xsi:type="dcterms:W3CDTF">2024-12-31T09:40:01Z</dcterms:created>
  <dcterms:modified xsi:type="dcterms:W3CDTF">2025-08-31T13:01:07Z</dcterms:modified>
</cp:coreProperties>
</file>