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220" Type="http://customschemas.google.com/relationships/presentationmetadata" Target="metadata"/><Relationship Id="rId221" Type="http://schemas.openxmlformats.org/officeDocument/2006/relationships/presProps" Target="presProps.xml"/><Relationship Id="rId222" Type="http://schemas.openxmlformats.org/officeDocument/2006/relationships/viewProps" Target="viewProps.xml"/><Relationship Id="rId223" Type="http://schemas.openxmlformats.org/officeDocument/2006/relationships/theme" Target="theme/theme1.xml"/><Relationship Id="rId224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reepik.com/" TargetMode="External"/><Relationship Id="rId3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AI for Optimizing Water Distribution in Smart Cities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- Understand challenges in smart city water distribution</a:t>
            </a:r>
          </a:p>
          <a:p>
            <a:r>
              <a:t>- Learn how AI/ML can optimize water resource management</a:t>
            </a:r>
          </a:p>
          <a:p>
            <a:r>
              <a:t>- Explore dataset collection and preprocessing</a:t>
            </a:r>
          </a:p>
          <a:p>
            <a:r>
              <a:t>- Set up tools and environment for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To develop an AI-based system that predicts water demand and optimizes distribution in smart cities.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- Week 1: Research &amp; problem understanding</a:t>
            </a:r>
          </a:p>
          <a:p>
            <a:r>
              <a:t>- Week 2: Data collection &amp; preprocessing</a:t>
            </a:r>
          </a:p>
          <a:p>
            <a:r>
              <a:t>- Data cleaning: handling missing values, normalization</a:t>
            </a:r>
          </a:p>
          <a:p>
            <a:r>
              <a:t>- Feature engineering: demand/supply patterns</a:t>
            </a:r>
          </a:p>
          <a:p>
            <a:r>
              <a:t>- Model selection: regression, time-series forecasting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Smart cities face challenges in ensuring equitable water distribution due to demand fluctuations, leakage, and inefficiency. Traditional systems fail to adapt in real-time, leading to wastage and shortages.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Use AI/ML models to analyze consumption patterns, predict demand, and recommend optimal water distribution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[Placeholder: Sample dataset screenshot / AI model workflow diagram will be added here]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[To be completed in Week 4 after model evaluation and results]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3</cp:revision>
  <dcterms:created xsi:type="dcterms:W3CDTF">2024-12-31T09:40:01Z</dcterms:created>
  <dcterms:modified xsi:type="dcterms:W3CDTF">2025-01-30T03:35:17Z</dcterms:modified>
</cp:coreProperties>
</file>