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8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C9-7048-4AB7-B0A9-8E5E2A7E9C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C9-7048-4AB7-B0A9-8E5E2A7E9C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7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C9-7048-4AB7-B0A9-8E5E2A7E9C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1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C9-7048-4AB7-B0A9-8E5E2A7E9C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6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C9-7048-4AB7-B0A9-8E5E2A7E9C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6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C9-7048-4AB7-B0A9-8E5E2A7E9C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C9-7048-4AB7-B0A9-8E5E2A7E9C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2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C9-7048-4AB7-B0A9-8E5E2A7E9C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3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C9-7048-4AB7-B0A9-8E5E2A7E9C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C9-7048-4AB7-B0A9-8E5E2A7E9C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6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C9-7048-4AB7-B0A9-8E5E2A7E9C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4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D0C9-7048-4AB7-B0A9-8E5E2A7E9C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7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raynicho/ExpresswayScenarioInterface/master/docs/interf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302" y="1538900"/>
            <a:ext cx="6915275" cy="378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24289" y="3676967"/>
            <a:ext cx="1362075" cy="876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0" y="3932808"/>
            <a:ext cx="896645" cy="630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 flipV="1">
            <a:off x="4186364" y="4115117"/>
            <a:ext cx="385636" cy="1328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4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77" y="2885983"/>
            <a:ext cx="3354024" cy="29910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01" y="2885983"/>
            <a:ext cx="2526908" cy="299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1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31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Pressly, Raymond</dc:creator>
  <cp:lastModifiedBy>Pressly, Raymond</cp:lastModifiedBy>
  <cp:revision>4</cp:revision>
  <dcterms:created xsi:type="dcterms:W3CDTF">2016-08-26T14:41:39Z</dcterms:created>
  <dcterms:modified xsi:type="dcterms:W3CDTF">2016-08-26T19:34:11Z</dcterms:modified>
</cp:coreProperties>
</file>